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diagrams/data1.xml" ContentType="application/vnd.openxmlformats-officedocument.drawingml.diagramData+xml"/>
  <Override PartName="/ppt/slides/slide84.xml" ContentType="application/vnd.openxmlformats-officedocument.presentationml.slide+xml"/>
  <Override PartName="/ppt/presentation.xml" ContentType="application/vnd.openxmlformats-officedocument.presentationml.presentation.main+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41.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48.xml" ContentType="application/inkml+xml"/>
  <Override PartName="/ppt/ink/ink47.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ink/ink46.xml" ContentType="application/inkml+xml"/>
  <Override PartName="/ppt/ink/ink45.xml" ContentType="application/inkml+xml"/>
  <Override PartName="/ppt/ink/ink44.xml" ContentType="application/inkml+xml"/>
  <Override PartName="/ppt/ink/ink43.xml" ContentType="application/inkml+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2.xml" ContentType="application/inkml+xml"/>
  <Override PartName="/ppt/ink/ink40.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6"/>
  </p:notesMasterIdLst>
  <p:sldIdLst>
    <p:sldId id="498" r:id="rId2"/>
    <p:sldId id="499" r:id="rId3"/>
    <p:sldId id="630" r:id="rId4"/>
    <p:sldId id="504" r:id="rId5"/>
    <p:sldId id="505" r:id="rId6"/>
    <p:sldId id="506" r:id="rId7"/>
    <p:sldId id="507" r:id="rId8"/>
    <p:sldId id="508" r:id="rId9"/>
    <p:sldId id="509" r:id="rId10"/>
    <p:sldId id="510" r:id="rId11"/>
    <p:sldId id="511" r:id="rId12"/>
    <p:sldId id="512" r:id="rId13"/>
    <p:sldId id="513" r:id="rId14"/>
    <p:sldId id="514" r:id="rId15"/>
    <p:sldId id="635" r:id="rId16"/>
    <p:sldId id="636" r:id="rId17"/>
    <p:sldId id="637" r:id="rId18"/>
    <p:sldId id="638" r:id="rId19"/>
    <p:sldId id="453" r:id="rId20"/>
    <p:sldId id="455" r:id="rId21"/>
    <p:sldId id="458" r:id="rId22"/>
    <p:sldId id="459" r:id="rId23"/>
    <p:sldId id="515" r:id="rId24"/>
    <p:sldId id="631" r:id="rId25"/>
    <p:sldId id="632" r:id="rId26"/>
    <p:sldId id="633" r:id="rId27"/>
    <p:sldId id="634" r:id="rId28"/>
    <p:sldId id="654" r:id="rId29"/>
    <p:sldId id="639" r:id="rId30"/>
    <p:sldId id="640" r:id="rId31"/>
    <p:sldId id="641" r:id="rId32"/>
    <p:sldId id="642" r:id="rId33"/>
    <p:sldId id="643" r:id="rId34"/>
    <p:sldId id="644" r:id="rId35"/>
    <p:sldId id="645" r:id="rId36"/>
    <p:sldId id="646" r:id="rId37"/>
    <p:sldId id="647" r:id="rId38"/>
    <p:sldId id="648" r:id="rId39"/>
    <p:sldId id="649" r:id="rId40"/>
    <p:sldId id="650" r:id="rId41"/>
    <p:sldId id="461" r:id="rId42"/>
    <p:sldId id="516" r:id="rId43"/>
    <p:sldId id="479" r:id="rId44"/>
    <p:sldId id="537" r:id="rId45"/>
    <p:sldId id="538" r:id="rId46"/>
    <p:sldId id="539" r:id="rId47"/>
    <p:sldId id="543" r:id="rId48"/>
    <p:sldId id="544" r:id="rId49"/>
    <p:sldId id="545" r:id="rId50"/>
    <p:sldId id="546" r:id="rId51"/>
    <p:sldId id="547" r:id="rId52"/>
    <p:sldId id="548" r:id="rId53"/>
    <p:sldId id="542" r:id="rId54"/>
    <p:sldId id="651" r:id="rId55"/>
    <p:sldId id="652" r:id="rId56"/>
    <p:sldId id="653" r:id="rId57"/>
    <p:sldId id="377" r:id="rId58"/>
    <p:sldId id="500" r:id="rId59"/>
    <p:sldId id="494" r:id="rId60"/>
    <p:sldId id="463" r:id="rId61"/>
    <p:sldId id="655" r:id="rId62"/>
    <p:sldId id="656" r:id="rId63"/>
    <p:sldId id="518" r:id="rId64"/>
    <p:sldId id="517" r:id="rId65"/>
    <p:sldId id="519" r:id="rId66"/>
    <p:sldId id="520" r:id="rId67"/>
    <p:sldId id="521" r:id="rId68"/>
    <p:sldId id="522" r:id="rId69"/>
    <p:sldId id="523" r:id="rId70"/>
    <p:sldId id="524" r:id="rId71"/>
    <p:sldId id="525" r:id="rId72"/>
    <p:sldId id="526" r:id="rId73"/>
    <p:sldId id="527" r:id="rId74"/>
    <p:sldId id="529" r:id="rId75"/>
    <p:sldId id="528" r:id="rId76"/>
    <p:sldId id="530" r:id="rId77"/>
    <p:sldId id="531" r:id="rId78"/>
    <p:sldId id="472" r:id="rId79"/>
    <p:sldId id="473" r:id="rId80"/>
    <p:sldId id="475" r:id="rId81"/>
    <p:sldId id="477" r:id="rId82"/>
    <p:sldId id="533" r:id="rId83"/>
    <p:sldId id="534" r:id="rId84"/>
    <p:sldId id="65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1C1573"/>
    <a:srgbClr val="150860"/>
    <a:srgbClr val="283E84"/>
    <a:srgbClr val="211D71"/>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40" autoAdjust="0"/>
  </p:normalViewPr>
  <p:slideViewPr>
    <p:cSldViewPr>
      <p:cViewPr varScale="1">
        <p:scale>
          <a:sx n="107" d="100"/>
          <a:sy n="107" d="100"/>
        </p:scale>
        <p:origin x="736" y="176"/>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107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03F21-3846-834A-8583-E30A719D611B}" type="doc">
      <dgm:prSet loTypeId="urn:microsoft.com/office/officeart/2005/8/layout/hList2" loCatId="" qsTypeId="urn:microsoft.com/office/officeart/2005/8/quickstyle/simple1" qsCatId="simple" csTypeId="urn:microsoft.com/office/officeart/2005/8/colors/accent0_2" csCatId="mainScheme" phldr="1"/>
      <dgm:spPr/>
      <dgm:t>
        <a:bodyPr/>
        <a:lstStyle/>
        <a:p>
          <a:endParaRPr lang="en-GB"/>
        </a:p>
      </dgm:t>
    </dgm:pt>
    <dgm:pt modelId="{17BF2F0C-8CFB-3747-B865-FFED3C9E5766}">
      <dgm:prSet phldrT="[Text]"/>
      <dgm:spPr/>
      <dgm:t>
        <a:bodyPr/>
        <a:lstStyle/>
        <a:p>
          <a:r>
            <a:rPr lang="en-GB" b="1" dirty="0">
              <a:solidFill>
                <a:srgbClr val="C00000"/>
              </a:solidFill>
            </a:rPr>
            <a:t>1.Detection</a:t>
          </a:r>
        </a:p>
      </dgm:t>
    </dgm:pt>
    <dgm:pt modelId="{ECEFCCF9-391B-9041-9589-9AA04AAA75FD}" type="parTrans" cxnId="{BD7579E0-2056-A84C-8DD9-1189FD0E66C7}">
      <dgm:prSet/>
      <dgm:spPr/>
      <dgm:t>
        <a:bodyPr/>
        <a:lstStyle/>
        <a:p>
          <a:endParaRPr lang="en-GB">
            <a:solidFill>
              <a:schemeClr val="tx1"/>
            </a:solidFill>
          </a:endParaRPr>
        </a:p>
      </dgm:t>
    </dgm:pt>
    <dgm:pt modelId="{CC21E6B9-C542-D04B-B5F8-277A4C039344}" type="sibTrans" cxnId="{BD7579E0-2056-A84C-8DD9-1189FD0E66C7}">
      <dgm:prSet/>
      <dgm:spPr/>
      <dgm:t>
        <a:bodyPr/>
        <a:lstStyle/>
        <a:p>
          <a:endParaRPr lang="en-GB">
            <a:solidFill>
              <a:schemeClr val="tx1"/>
            </a:solidFill>
          </a:endParaRPr>
        </a:p>
      </dgm:t>
    </dgm:pt>
    <dgm:pt modelId="{D119B24A-8C3B-0F43-8F09-BC90B097FAF5}">
      <dgm:prSet phldrT="[Text]" custT="1"/>
      <dgm:spPr>
        <a:solidFill>
          <a:schemeClr val="accent6">
            <a:lumMod val="40000"/>
            <a:lumOff val="60000"/>
          </a:schemeClr>
        </a:solidFill>
      </dgm:spPr>
      <dgm:t>
        <a:bodyPr/>
        <a:lstStyle/>
        <a:p>
          <a:r>
            <a:rPr lang="en-GB" sz="2400" dirty="0">
              <a:solidFill>
                <a:schemeClr val="tx1"/>
              </a:solidFill>
            </a:rPr>
            <a:t>Text &amp; Speech</a:t>
          </a:r>
        </a:p>
      </dgm:t>
    </dgm:pt>
    <dgm:pt modelId="{13ED4DC2-C270-F844-B93C-2844AF4F0488}" type="parTrans" cxnId="{7EC3F7BA-52FC-DD4D-8063-FB8FA491FCCF}">
      <dgm:prSet/>
      <dgm:spPr/>
      <dgm:t>
        <a:bodyPr/>
        <a:lstStyle/>
        <a:p>
          <a:endParaRPr lang="en-GB">
            <a:solidFill>
              <a:schemeClr val="tx1"/>
            </a:solidFill>
          </a:endParaRPr>
        </a:p>
      </dgm:t>
    </dgm:pt>
    <dgm:pt modelId="{4BB5C485-9A7C-9941-8A42-8E347D44069F}" type="sibTrans" cxnId="{7EC3F7BA-52FC-DD4D-8063-FB8FA491FCCF}">
      <dgm:prSet/>
      <dgm:spPr/>
      <dgm:t>
        <a:bodyPr/>
        <a:lstStyle/>
        <a:p>
          <a:endParaRPr lang="en-GB">
            <a:solidFill>
              <a:schemeClr val="tx1"/>
            </a:solidFill>
          </a:endParaRPr>
        </a:p>
      </dgm:t>
    </dgm:pt>
    <dgm:pt modelId="{9D3A1F5D-458B-D344-A804-D0FCC01213CF}">
      <dgm:prSet phldrT="[Text]" custT="1"/>
      <dgm:spPr>
        <a:solidFill>
          <a:schemeClr val="accent6">
            <a:lumMod val="40000"/>
            <a:lumOff val="60000"/>
          </a:schemeClr>
        </a:solidFill>
      </dgm:spPr>
      <dgm:t>
        <a:bodyPr/>
        <a:lstStyle/>
        <a:p>
          <a:r>
            <a:rPr lang="en-GB" sz="2400" dirty="0">
              <a:solidFill>
                <a:schemeClr val="tx1"/>
              </a:solidFill>
            </a:rPr>
            <a:t>Image interpretation</a:t>
          </a:r>
        </a:p>
      </dgm:t>
    </dgm:pt>
    <dgm:pt modelId="{3D343F04-9B8B-B64D-9BFE-A4E424289974}" type="parTrans" cxnId="{83EB084A-97A9-A849-A763-768A698C575E}">
      <dgm:prSet/>
      <dgm:spPr/>
      <dgm:t>
        <a:bodyPr/>
        <a:lstStyle/>
        <a:p>
          <a:endParaRPr lang="en-GB">
            <a:solidFill>
              <a:schemeClr val="tx1"/>
            </a:solidFill>
          </a:endParaRPr>
        </a:p>
      </dgm:t>
    </dgm:pt>
    <dgm:pt modelId="{53FF9BFC-33E0-E741-BE98-4E27366CFEA6}" type="sibTrans" cxnId="{83EB084A-97A9-A849-A763-768A698C575E}">
      <dgm:prSet/>
      <dgm:spPr/>
      <dgm:t>
        <a:bodyPr/>
        <a:lstStyle/>
        <a:p>
          <a:endParaRPr lang="en-GB">
            <a:solidFill>
              <a:schemeClr val="tx1"/>
            </a:solidFill>
          </a:endParaRPr>
        </a:p>
      </dgm:t>
    </dgm:pt>
    <dgm:pt modelId="{FD4BC5B2-053B-ED4E-A609-FFF4820ABE74}">
      <dgm:prSet phldrT="[Text]"/>
      <dgm:spPr/>
      <dgm:t>
        <a:bodyPr/>
        <a:lstStyle/>
        <a:p>
          <a:r>
            <a:rPr lang="en-GB" dirty="0">
              <a:solidFill>
                <a:schemeClr val="tx1"/>
              </a:solidFill>
            </a:rPr>
            <a:t>2.</a:t>
          </a:r>
          <a:r>
            <a:rPr lang="en-GB" b="1" dirty="0">
              <a:solidFill>
                <a:srgbClr val="C00000"/>
              </a:solidFill>
            </a:rPr>
            <a:t>Prediction</a:t>
          </a:r>
        </a:p>
      </dgm:t>
    </dgm:pt>
    <dgm:pt modelId="{174904F6-C1A8-4147-BEEA-A0B1C1A4152B}" type="parTrans" cxnId="{4FCF35C5-E2E7-AE4A-ACD3-AA8D9E4AB2D1}">
      <dgm:prSet/>
      <dgm:spPr/>
      <dgm:t>
        <a:bodyPr/>
        <a:lstStyle/>
        <a:p>
          <a:endParaRPr lang="en-GB">
            <a:solidFill>
              <a:schemeClr val="tx1"/>
            </a:solidFill>
          </a:endParaRPr>
        </a:p>
      </dgm:t>
    </dgm:pt>
    <dgm:pt modelId="{2D319E97-3BD7-6C42-95D0-E6A9BFCB1B6B}" type="sibTrans" cxnId="{4FCF35C5-E2E7-AE4A-ACD3-AA8D9E4AB2D1}">
      <dgm:prSet/>
      <dgm:spPr/>
      <dgm:t>
        <a:bodyPr/>
        <a:lstStyle/>
        <a:p>
          <a:endParaRPr lang="en-GB">
            <a:solidFill>
              <a:schemeClr val="tx1"/>
            </a:solidFill>
          </a:endParaRPr>
        </a:p>
      </dgm:t>
    </dgm:pt>
    <dgm:pt modelId="{2AB16653-80D0-C14C-B41A-CFE651228407}">
      <dgm:prSet phldrT="[Text]" custT="1"/>
      <dgm:spPr>
        <a:solidFill>
          <a:schemeClr val="accent6">
            <a:lumMod val="40000"/>
            <a:lumOff val="60000"/>
          </a:schemeClr>
        </a:solidFill>
      </dgm:spPr>
      <dgm:t>
        <a:bodyPr/>
        <a:lstStyle/>
        <a:p>
          <a:r>
            <a:rPr lang="en-GB" sz="2400" dirty="0">
              <a:solidFill>
                <a:schemeClr val="tx1"/>
              </a:solidFill>
            </a:rPr>
            <a:t>Recommendations</a:t>
          </a:r>
        </a:p>
      </dgm:t>
    </dgm:pt>
    <dgm:pt modelId="{73A7CBF6-B646-6542-87BE-44E589B50D0D}" type="parTrans" cxnId="{35455E46-E3CD-7B4B-8AE8-57F6986BCA1A}">
      <dgm:prSet/>
      <dgm:spPr/>
      <dgm:t>
        <a:bodyPr/>
        <a:lstStyle/>
        <a:p>
          <a:endParaRPr lang="en-GB">
            <a:solidFill>
              <a:schemeClr val="tx1"/>
            </a:solidFill>
          </a:endParaRPr>
        </a:p>
      </dgm:t>
    </dgm:pt>
    <dgm:pt modelId="{7C71D050-C818-E34F-8F2C-7F63E1D8EF21}" type="sibTrans" cxnId="{35455E46-E3CD-7B4B-8AE8-57F6986BCA1A}">
      <dgm:prSet/>
      <dgm:spPr/>
      <dgm:t>
        <a:bodyPr/>
        <a:lstStyle/>
        <a:p>
          <a:endParaRPr lang="en-GB">
            <a:solidFill>
              <a:schemeClr val="tx1"/>
            </a:solidFill>
          </a:endParaRPr>
        </a:p>
      </dgm:t>
    </dgm:pt>
    <dgm:pt modelId="{1A6999E8-D32B-EE49-9431-56B8A11D75BC}">
      <dgm:prSet phldrT="[Text]" custT="1"/>
      <dgm:spPr>
        <a:solidFill>
          <a:schemeClr val="accent6">
            <a:lumMod val="40000"/>
            <a:lumOff val="60000"/>
          </a:schemeClr>
        </a:solidFill>
      </dgm:spPr>
      <dgm:t>
        <a:bodyPr/>
        <a:lstStyle/>
        <a:p>
          <a:r>
            <a:rPr lang="en-GB" sz="2400" dirty="0">
              <a:solidFill>
                <a:schemeClr val="tx1"/>
              </a:solidFill>
            </a:rPr>
            <a:t>Individual behaviour &amp; condition</a:t>
          </a:r>
        </a:p>
      </dgm:t>
    </dgm:pt>
    <dgm:pt modelId="{260F1B95-F30D-A247-BF84-1694F96F37E1}" type="parTrans" cxnId="{A22BB941-B32E-B748-AAD4-A0A5DD4DA2D3}">
      <dgm:prSet/>
      <dgm:spPr/>
      <dgm:t>
        <a:bodyPr/>
        <a:lstStyle/>
        <a:p>
          <a:endParaRPr lang="en-GB">
            <a:solidFill>
              <a:schemeClr val="tx1"/>
            </a:solidFill>
          </a:endParaRPr>
        </a:p>
      </dgm:t>
    </dgm:pt>
    <dgm:pt modelId="{F6D353F9-E4CA-DB4B-A86F-C1A97117CD04}" type="sibTrans" cxnId="{A22BB941-B32E-B748-AAD4-A0A5DD4DA2D3}">
      <dgm:prSet/>
      <dgm:spPr/>
      <dgm:t>
        <a:bodyPr/>
        <a:lstStyle/>
        <a:p>
          <a:endParaRPr lang="en-GB">
            <a:solidFill>
              <a:schemeClr val="tx1"/>
            </a:solidFill>
          </a:endParaRPr>
        </a:p>
      </dgm:t>
    </dgm:pt>
    <dgm:pt modelId="{A3CDD2CB-1079-1F42-BBFE-AED6341BE1BF}">
      <dgm:prSet phldrT="[Text]"/>
      <dgm:spPr/>
      <dgm:t>
        <a:bodyPr/>
        <a:lstStyle/>
        <a:p>
          <a:r>
            <a:rPr lang="en-GB" b="1" dirty="0">
              <a:solidFill>
                <a:srgbClr val="C00000"/>
              </a:solidFill>
            </a:rPr>
            <a:t>3.Generation</a:t>
          </a:r>
        </a:p>
      </dgm:t>
    </dgm:pt>
    <dgm:pt modelId="{5DC81B51-FAD6-1547-8161-067EA20C0EDD}" type="parTrans" cxnId="{FFC93DA2-2C73-294B-98DA-CA8A1ED20CAB}">
      <dgm:prSet/>
      <dgm:spPr/>
      <dgm:t>
        <a:bodyPr/>
        <a:lstStyle/>
        <a:p>
          <a:endParaRPr lang="en-GB">
            <a:solidFill>
              <a:schemeClr val="tx1"/>
            </a:solidFill>
          </a:endParaRPr>
        </a:p>
      </dgm:t>
    </dgm:pt>
    <dgm:pt modelId="{0439C78E-675E-6146-8536-597415CFA0EA}" type="sibTrans" cxnId="{FFC93DA2-2C73-294B-98DA-CA8A1ED20CAB}">
      <dgm:prSet/>
      <dgm:spPr/>
      <dgm:t>
        <a:bodyPr/>
        <a:lstStyle/>
        <a:p>
          <a:endParaRPr lang="en-GB">
            <a:solidFill>
              <a:schemeClr val="tx1"/>
            </a:solidFill>
          </a:endParaRPr>
        </a:p>
      </dgm:t>
    </dgm:pt>
    <dgm:pt modelId="{1DCC8D9A-250B-9345-868E-D4A00272A2DE}">
      <dgm:prSet phldrT="[Text]" custT="1"/>
      <dgm:spPr>
        <a:solidFill>
          <a:schemeClr val="accent6">
            <a:lumMod val="40000"/>
            <a:lumOff val="60000"/>
          </a:schemeClr>
        </a:solidFill>
      </dgm:spPr>
      <dgm:t>
        <a:bodyPr/>
        <a:lstStyle/>
        <a:p>
          <a:r>
            <a:rPr lang="en-GB" sz="2400" b="1" dirty="0">
              <a:solidFill>
                <a:schemeClr val="tx1"/>
              </a:solidFill>
            </a:rPr>
            <a:t>Visual Art</a:t>
          </a:r>
        </a:p>
      </dgm:t>
    </dgm:pt>
    <dgm:pt modelId="{04CE6F0E-45CF-704B-83DA-C0C33B0AFE9A}" type="parTrans" cxnId="{203F1BC8-D328-3245-ABA9-9B7A4D287DB5}">
      <dgm:prSet/>
      <dgm:spPr/>
      <dgm:t>
        <a:bodyPr/>
        <a:lstStyle/>
        <a:p>
          <a:endParaRPr lang="en-GB">
            <a:solidFill>
              <a:schemeClr val="tx1"/>
            </a:solidFill>
          </a:endParaRPr>
        </a:p>
      </dgm:t>
    </dgm:pt>
    <dgm:pt modelId="{A5AD2C69-CC3F-E74A-9463-F1A7118BFF8E}" type="sibTrans" cxnId="{203F1BC8-D328-3245-ABA9-9B7A4D287DB5}">
      <dgm:prSet/>
      <dgm:spPr/>
      <dgm:t>
        <a:bodyPr/>
        <a:lstStyle/>
        <a:p>
          <a:endParaRPr lang="en-GB">
            <a:solidFill>
              <a:schemeClr val="tx1"/>
            </a:solidFill>
          </a:endParaRPr>
        </a:p>
      </dgm:t>
    </dgm:pt>
    <dgm:pt modelId="{8B551D8D-3845-2242-86C4-D222DC6A49B4}">
      <dgm:prSet phldrT="[Text]" custT="1"/>
      <dgm:spPr>
        <a:solidFill>
          <a:schemeClr val="accent6">
            <a:lumMod val="40000"/>
            <a:lumOff val="60000"/>
          </a:schemeClr>
        </a:solidFill>
      </dgm:spPr>
      <dgm:t>
        <a:bodyPr/>
        <a:lstStyle/>
        <a:p>
          <a:r>
            <a:rPr lang="en-GB" sz="2400" b="1" dirty="0">
              <a:solidFill>
                <a:schemeClr val="tx1"/>
              </a:solidFill>
            </a:rPr>
            <a:t>Design</a:t>
          </a:r>
        </a:p>
      </dgm:t>
    </dgm:pt>
    <dgm:pt modelId="{310EAA95-9C83-5942-978A-EC29A2CCA798}" type="parTrans" cxnId="{D883B013-5948-0A4D-9FC7-242B60FB2624}">
      <dgm:prSet/>
      <dgm:spPr/>
      <dgm:t>
        <a:bodyPr/>
        <a:lstStyle/>
        <a:p>
          <a:endParaRPr lang="en-GB">
            <a:solidFill>
              <a:schemeClr val="tx1"/>
            </a:solidFill>
          </a:endParaRPr>
        </a:p>
      </dgm:t>
    </dgm:pt>
    <dgm:pt modelId="{98E5C49F-6EEB-FF45-B664-F02E9A34D3BC}" type="sibTrans" cxnId="{D883B013-5948-0A4D-9FC7-242B60FB2624}">
      <dgm:prSet/>
      <dgm:spPr/>
      <dgm:t>
        <a:bodyPr/>
        <a:lstStyle/>
        <a:p>
          <a:endParaRPr lang="en-GB">
            <a:solidFill>
              <a:schemeClr val="tx1"/>
            </a:solidFill>
          </a:endParaRPr>
        </a:p>
      </dgm:t>
    </dgm:pt>
    <dgm:pt modelId="{5977E051-1849-6F45-9E68-148B00A057DD}">
      <dgm:prSet phldrT="[Text]" custT="1"/>
      <dgm:spPr>
        <a:solidFill>
          <a:schemeClr val="accent6">
            <a:lumMod val="40000"/>
            <a:lumOff val="60000"/>
          </a:schemeClr>
        </a:solidFill>
      </dgm:spPr>
      <dgm:t>
        <a:bodyPr/>
        <a:lstStyle/>
        <a:p>
          <a:r>
            <a:rPr lang="en-GB" sz="2400" dirty="0">
              <a:solidFill>
                <a:schemeClr val="tx1"/>
              </a:solidFill>
            </a:rPr>
            <a:t>Human behaviour &amp; Identity</a:t>
          </a:r>
        </a:p>
      </dgm:t>
    </dgm:pt>
    <dgm:pt modelId="{9E86DBE9-E739-094E-A566-B6C7F0F2E64D}" type="parTrans" cxnId="{11089CF1-8412-FE4C-A272-3AA8EF726C20}">
      <dgm:prSet/>
      <dgm:spPr/>
      <dgm:t>
        <a:bodyPr/>
        <a:lstStyle/>
        <a:p>
          <a:endParaRPr lang="en-GB"/>
        </a:p>
      </dgm:t>
    </dgm:pt>
    <dgm:pt modelId="{493139FD-B594-0A44-8788-6B6C8E525C72}" type="sibTrans" cxnId="{11089CF1-8412-FE4C-A272-3AA8EF726C20}">
      <dgm:prSet/>
      <dgm:spPr/>
      <dgm:t>
        <a:bodyPr/>
        <a:lstStyle/>
        <a:p>
          <a:endParaRPr lang="en-GB"/>
        </a:p>
      </dgm:t>
    </dgm:pt>
    <dgm:pt modelId="{28B5FA6C-CE05-9444-8B29-EAF9627C3CD8}">
      <dgm:prSet phldrT="[Text]" custT="1"/>
      <dgm:spPr>
        <a:solidFill>
          <a:schemeClr val="accent6">
            <a:lumMod val="40000"/>
            <a:lumOff val="60000"/>
          </a:schemeClr>
        </a:solidFill>
      </dgm:spPr>
      <dgm:t>
        <a:bodyPr/>
        <a:lstStyle/>
        <a:p>
          <a:r>
            <a:rPr lang="en-GB" sz="2400" dirty="0">
              <a:solidFill>
                <a:schemeClr val="tx1"/>
              </a:solidFill>
            </a:rPr>
            <a:t>Abuse &amp; Fraud</a:t>
          </a:r>
        </a:p>
      </dgm:t>
    </dgm:pt>
    <dgm:pt modelId="{ADDE4C7C-2181-9349-A08A-DB5582FBA069}" type="parTrans" cxnId="{FA54E0A2-2684-D249-BCAB-A4999E3E85AF}">
      <dgm:prSet/>
      <dgm:spPr/>
      <dgm:t>
        <a:bodyPr/>
        <a:lstStyle/>
        <a:p>
          <a:endParaRPr lang="en-GB"/>
        </a:p>
      </dgm:t>
    </dgm:pt>
    <dgm:pt modelId="{16301EC2-EABB-3347-B9D3-61E8F292B5AF}" type="sibTrans" cxnId="{FA54E0A2-2684-D249-BCAB-A4999E3E85AF}">
      <dgm:prSet/>
      <dgm:spPr/>
      <dgm:t>
        <a:bodyPr/>
        <a:lstStyle/>
        <a:p>
          <a:endParaRPr lang="en-GB"/>
        </a:p>
      </dgm:t>
    </dgm:pt>
    <dgm:pt modelId="{A6AC9BCE-6BE5-2D47-A87C-F7966DEB45A9}">
      <dgm:prSet phldrT="[Text]" custT="1"/>
      <dgm:spPr>
        <a:solidFill>
          <a:schemeClr val="accent6">
            <a:lumMod val="40000"/>
            <a:lumOff val="60000"/>
          </a:schemeClr>
        </a:solidFill>
      </dgm:spPr>
      <dgm:t>
        <a:bodyPr/>
        <a:lstStyle/>
        <a:p>
          <a:r>
            <a:rPr lang="en-GB" sz="2400" dirty="0">
              <a:solidFill>
                <a:schemeClr val="tx1"/>
              </a:solidFill>
            </a:rPr>
            <a:t>Collective behaviour</a:t>
          </a:r>
        </a:p>
      </dgm:t>
    </dgm:pt>
    <dgm:pt modelId="{58A3054E-648F-6746-A104-6F90BF3B6768}" type="parTrans" cxnId="{0922CACF-AB47-0B40-B3DB-D37C812998F8}">
      <dgm:prSet/>
      <dgm:spPr/>
      <dgm:t>
        <a:bodyPr/>
        <a:lstStyle/>
        <a:p>
          <a:endParaRPr lang="en-GB"/>
        </a:p>
      </dgm:t>
    </dgm:pt>
    <dgm:pt modelId="{D19DE84C-35F0-854D-9CF4-C9D383522DBE}" type="sibTrans" cxnId="{0922CACF-AB47-0B40-B3DB-D37C812998F8}">
      <dgm:prSet/>
      <dgm:spPr/>
      <dgm:t>
        <a:bodyPr/>
        <a:lstStyle/>
        <a:p>
          <a:endParaRPr lang="en-GB"/>
        </a:p>
      </dgm:t>
    </dgm:pt>
    <dgm:pt modelId="{8E2B9F49-926B-4143-B27B-975FB5529199}">
      <dgm:prSet phldrT="[Text]" custT="1"/>
      <dgm:spPr>
        <a:solidFill>
          <a:schemeClr val="accent6">
            <a:lumMod val="40000"/>
            <a:lumOff val="60000"/>
          </a:schemeClr>
        </a:solidFill>
      </dgm:spPr>
      <dgm:t>
        <a:bodyPr/>
        <a:lstStyle/>
        <a:p>
          <a:r>
            <a:rPr lang="en-GB" sz="2400" b="1" dirty="0">
              <a:solidFill>
                <a:schemeClr val="tx1"/>
              </a:solidFill>
            </a:rPr>
            <a:t>Music</a:t>
          </a:r>
        </a:p>
      </dgm:t>
    </dgm:pt>
    <dgm:pt modelId="{4F7FA0F6-6604-524F-ABCA-6D0DBA0C0ECE}" type="parTrans" cxnId="{BB9B6F7E-3D2C-5C4D-9A28-F6FD9F73E505}">
      <dgm:prSet/>
      <dgm:spPr/>
      <dgm:t>
        <a:bodyPr/>
        <a:lstStyle/>
        <a:p>
          <a:endParaRPr lang="en-GB"/>
        </a:p>
      </dgm:t>
    </dgm:pt>
    <dgm:pt modelId="{2029B39F-3F22-2847-8DAA-C83E65AE5C5C}" type="sibTrans" cxnId="{BB9B6F7E-3D2C-5C4D-9A28-F6FD9F73E505}">
      <dgm:prSet/>
      <dgm:spPr/>
      <dgm:t>
        <a:bodyPr/>
        <a:lstStyle/>
        <a:p>
          <a:endParaRPr lang="en-GB"/>
        </a:p>
      </dgm:t>
    </dgm:pt>
    <dgm:pt modelId="{DDCDF629-86D3-2F40-B997-40FCBFCAB1B9}">
      <dgm:prSet phldrT="[Text]" custT="1"/>
      <dgm:spPr>
        <a:solidFill>
          <a:schemeClr val="accent6">
            <a:lumMod val="40000"/>
            <a:lumOff val="60000"/>
          </a:schemeClr>
        </a:solidFill>
      </dgm:spPr>
      <dgm:t>
        <a:bodyPr/>
        <a:lstStyle/>
        <a:p>
          <a:r>
            <a:rPr lang="en-GB" sz="2400" b="1" dirty="0">
              <a:solidFill>
                <a:schemeClr val="tx1"/>
              </a:solidFill>
            </a:rPr>
            <a:t>Text</a:t>
          </a:r>
        </a:p>
      </dgm:t>
    </dgm:pt>
    <dgm:pt modelId="{B560B970-A964-2E48-9523-9E18107F5FB5}" type="parTrans" cxnId="{70F9BC18-F47D-9C4B-88C6-EC0AE1C93CAC}">
      <dgm:prSet/>
      <dgm:spPr/>
      <dgm:t>
        <a:bodyPr/>
        <a:lstStyle/>
        <a:p>
          <a:endParaRPr lang="en-GB"/>
        </a:p>
      </dgm:t>
    </dgm:pt>
    <dgm:pt modelId="{157F9A4A-E73C-0045-8B92-7B69BF45AB06}" type="sibTrans" cxnId="{70F9BC18-F47D-9C4B-88C6-EC0AE1C93CAC}">
      <dgm:prSet/>
      <dgm:spPr/>
      <dgm:t>
        <a:bodyPr/>
        <a:lstStyle/>
        <a:p>
          <a:endParaRPr lang="en-GB"/>
        </a:p>
      </dgm:t>
    </dgm:pt>
    <dgm:pt modelId="{2F1692CD-0FAA-0B49-98AA-029C78ED56E4}" type="pres">
      <dgm:prSet presAssocID="{D3003F21-3846-834A-8583-E30A719D611B}" presName="linearFlow" presStyleCnt="0">
        <dgm:presLayoutVars>
          <dgm:dir/>
          <dgm:animLvl val="lvl"/>
          <dgm:resizeHandles/>
        </dgm:presLayoutVars>
      </dgm:prSet>
      <dgm:spPr/>
    </dgm:pt>
    <dgm:pt modelId="{6114F143-4E70-0840-B9EE-A2C2ABDACC89}" type="pres">
      <dgm:prSet presAssocID="{17BF2F0C-8CFB-3747-B865-FFED3C9E5766}" presName="compositeNode" presStyleCnt="0">
        <dgm:presLayoutVars>
          <dgm:bulletEnabled val="1"/>
        </dgm:presLayoutVars>
      </dgm:prSet>
      <dgm:spPr/>
    </dgm:pt>
    <dgm:pt modelId="{19D0EE9F-F63C-2C41-A054-B49B48230DAD}" type="pres">
      <dgm:prSet presAssocID="{17BF2F0C-8CFB-3747-B865-FFED3C9E5766}" presName="image" presStyleLbl="fgImgPlace1" presStyleIdx="0" presStyleCnt="3" custFlipHor="1" custScaleX="50923" custScaleY="78196" custLinFactNeighborX="22168" custLinFactNeighborY="-17678"/>
      <dgm:spPr>
        <a:noFill/>
        <a:ln>
          <a:noFill/>
        </a:ln>
      </dgm:spPr>
    </dgm:pt>
    <dgm:pt modelId="{F52DBAB1-0E07-6546-8601-A9E684E700A9}" type="pres">
      <dgm:prSet presAssocID="{17BF2F0C-8CFB-3747-B865-FFED3C9E5766}" presName="childNode" presStyleLbl="node1" presStyleIdx="0" presStyleCnt="3" custScaleX="110316" custLinFactNeighborX="8315" custLinFactNeighborY="799">
        <dgm:presLayoutVars>
          <dgm:bulletEnabled val="1"/>
        </dgm:presLayoutVars>
      </dgm:prSet>
      <dgm:spPr/>
    </dgm:pt>
    <dgm:pt modelId="{68CBD5E3-5F01-F947-B646-56F1D56A466D}" type="pres">
      <dgm:prSet presAssocID="{17BF2F0C-8CFB-3747-B865-FFED3C9E5766}" presName="parentNode" presStyleLbl="revTx" presStyleIdx="0" presStyleCnt="3">
        <dgm:presLayoutVars>
          <dgm:chMax val="0"/>
          <dgm:bulletEnabled val="1"/>
        </dgm:presLayoutVars>
      </dgm:prSet>
      <dgm:spPr/>
    </dgm:pt>
    <dgm:pt modelId="{C85B8373-9E65-B641-839A-FFA505884948}" type="pres">
      <dgm:prSet presAssocID="{CC21E6B9-C542-D04B-B5F8-277A4C039344}" presName="sibTrans" presStyleCnt="0"/>
      <dgm:spPr/>
    </dgm:pt>
    <dgm:pt modelId="{34924477-2F24-094C-8FD3-3221473E853F}" type="pres">
      <dgm:prSet presAssocID="{FD4BC5B2-053B-ED4E-A609-FFF4820ABE74}" presName="compositeNode" presStyleCnt="0">
        <dgm:presLayoutVars>
          <dgm:bulletEnabled val="1"/>
        </dgm:presLayoutVars>
      </dgm:prSet>
      <dgm:spPr/>
    </dgm:pt>
    <dgm:pt modelId="{A75EF905-230D-3F4C-A6A5-7007EC0C7986}" type="pres">
      <dgm:prSet presAssocID="{FD4BC5B2-053B-ED4E-A609-FFF4820ABE74}" presName="image" presStyleLbl="fgImgPlace1" presStyleIdx="1" presStyleCnt="3" custLinFactNeighborX="49527" custLinFactNeighborY="-7859"/>
      <dgm:spPr>
        <a:noFill/>
        <a:ln>
          <a:noFill/>
        </a:ln>
      </dgm:spPr>
    </dgm:pt>
    <dgm:pt modelId="{2B83D1DA-5878-F443-A873-462917BFD95C}" type="pres">
      <dgm:prSet presAssocID="{FD4BC5B2-053B-ED4E-A609-FFF4820ABE74}" presName="childNode" presStyleLbl="node1" presStyleIdx="1" presStyleCnt="3" custScaleX="112736" custLinFactNeighborX="6355" custLinFactNeighborY="-799">
        <dgm:presLayoutVars>
          <dgm:bulletEnabled val="1"/>
        </dgm:presLayoutVars>
      </dgm:prSet>
      <dgm:spPr/>
    </dgm:pt>
    <dgm:pt modelId="{05FB426F-5764-2F49-97F5-DD67849E8E5C}" type="pres">
      <dgm:prSet presAssocID="{FD4BC5B2-053B-ED4E-A609-FFF4820ABE74}" presName="parentNode" presStyleLbl="revTx" presStyleIdx="1" presStyleCnt="3">
        <dgm:presLayoutVars>
          <dgm:chMax val="0"/>
          <dgm:bulletEnabled val="1"/>
        </dgm:presLayoutVars>
      </dgm:prSet>
      <dgm:spPr/>
    </dgm:pt>
    <dgm:pt modelId="{CD29DF1C-32DF-EB48-8C10-11C51E9C2E6E}" type="pres">
      <dgm:prSet presAssocID="{2D319E97-3BD7-6C42-95D0-E6A9BFCB1B6B}" presName="sibTrans" presStyleCnt="0"/>
      <dgm:spPr/>
    </dgm:pt>
    <dgm:pt modelId="{D676C9EA-BB6D-374C-86B3-1953E613FF71}" type="pres">
      <dgm:prSet presAssocID="{A3CDD2CB-1079-1F42-BBFE-AED6341BE1BF}" presName="compositeNode" presStyleCnt="0">
        <dgm:presLayoutVars>
          <dgm:bulletEnabled val="1"/>
        </dgm:presLayoutVars>
      </dgm:prSet>
      <dgm:spPr/>
    </dgm:pt>
    <dgm:pt modelId="{1B7BA104-FB26-AE41-AAD7-C44F9A37BFD9}" type="pres">
      <dgm:prSet presAssocID="{A3CDD2CB-1079-1F42-BBFE-AED6341BE1BF}" presName="image" presStyleLbl="fgImgPlace1" presStyleIdx="2" presStyleCnt="3" custLinFactX="187571" custLinFactNeighborX="200000" custLinFactNeighborY="-21112"/>
      <dgm:spPr>
        <a:noFill/>
        <a:ln>
          <a:noFill/>
        </a:ln>
      </dgm:spPr>
    </dgm:pt>
    <dgm:pt modelId="{928E0787-91B5-6348-A7C9-0495895C9A56}" type="pres">
      <dgm:prSet presAssocID="{A3CDD2CB-1079-1F42-BBFE-AED6341BE1BF}" presName="childNode" presStyleLbl="node1" presStyleIdx="2" presStyleCnt="3">
        <dgm:presLayoutVars>
          <dgm:bulletEnabled val="1"/>
        </dgm:presLayoutVars>
      </dgm:prSet>
      <dgm:spPr/>
    </dgm:pt>
    <dgm:pt modelId="{4763FBA3-F1A2-CD42-94BA-225C9DA24DDB}" type="pres">
      <dgm:prSet presAssocID="{A3CDD2CB-1079-1F42-BBFE-AED6341BE1BF}" presName="parentNode" presStyleLbl="revTx" presStyleIdx="2" presStyleCnt="3">
        <dgm:presLayoutVars>
          <dgm:chMax val="0"/>
          <dgm:bulletEnabled val="1"/>
        </dgm:presLayoutVars>
      </dgm:prSet>
      <dgm:spPr/>
    </dgm:pt>
  </dgm:ptLst>
  <dgm:cxnLst>
    <dgm:cxn modelId="{8992C107-F05F-FA47-8A8A-A422F1570CEF}" type="presOf" srcId="{DDCDF629-86D3-2F40-B997-40FCBFCAB1B9}" destId="{928E0787-91B5-6348-A7C9-0495895C9A56}" srcOrd="0" destOrd="2" presId="urn:microsoft.com/office/officeart/2005/8/layout/hList2"/>
    <dgm:cxn modelId="{D883B013-5948-0A4D-9FC7-242B60FB2624}" srcId="{A3CDD2CB-1079-1F42-BBFE-AED6341BE1BF}" destId="{8B551D8D-3845-2242-86C4-D222DC6A49B4}" srcOrd="3" destOrd="0" parTransId="{310EAA95-9C83-5942-978A-EC29A2CCA798}" sibTransId="{98E5C49F-6EEB-FF45-B664-F02E9A34D3BC}"/>
    <dgm:cxn modelId="{70F9BC18-F47D-9C4B-88C6-EC0AE1C93CAC}" srcId="{A3CDD2CB-1079-1F42-BBFE-AED6341BE1BF}" destId="{DDCDF629-86D3-2F40-B997-40FCBFCAB1B9}" srcOrd="2" destOrd="0" parTransId="{B560B970-A964-2E48-9523-9E18107F5FB5}" sibTransId="{157F9A4A-E73C-0045-8B92-7B69BF45AB06}"/>
    <dgm:cxn modelId="{A22BB941-B32E-B748-AAD4-A0A5DD4DA2D3}" srcId="{FD4BC5B2-053B-ED4E-A609-FFF4820ABE74}" destId="{1A6999E8-D32B-EE49-9431-56B8A11D75BC}" srcOrd="1" destOrd="0" parTransId="{260F1B95-F30D-A247-BF84-1694F96F37E1}" sibTransId="{F6D353F9-E4CA-DB4B-A86F-C1A97117CD04}"/>
    <dgm:cxn modelId="{35455E46-E3CD-7B4B-8AE8-57F6986BCA1A}" srcId="{FD4BC5B2-053B-ED4E-A609-FFF4820ABE74}" destId="{2AB16653-80D0-C14C-B41A-CFE651228407}" srcOrd="0" destOrd="0" parTransId="{73A7CBF6-B646-6542-87BE-44E589B50D0D}" sibTransId="{7C71D050-C818-E34F-8F2C-7F63E1D8EF21}"/>
    <dgm:cxn modelId="{83EB084A-97A9-A849-A763-768A698C575E}" srcId="{17BF2F0C-8CFB-3747-B865-FFED3C9E5766}" destId="{9D3A1F5D-458B-D344-A804-D0FCC01213CF}" srcOrd="1" destOrd="0" parTransId="{3D343F04-9B8B-B64D-9BFE-A4E424289974}" sibTransId="{53FF9BFC-33E0-E741-BE98-4E27366CFEA6}"/>
    <dgm:cxn modelId="{E3A8C64D-70D3-2D40-8457-AEC0D1EE7718}" type="presOf" srcId="{5977E051-1849-6F45-9E68-148B00A057DD}" destId="{F52DBAB1-0E07-6546-8601-A9E684E700A9}" srcOrd="0" destOrd="2" presId="urn:microsoft.com/office/officeart/2005/8/layout/hList2"/>
    <dgm:cxn modelId="{9547B64E-93A2-D941-9F4A-94BA5DDC823C}" type="presOf" srcId="{2AB16653-80D0-C14C-B41A-CFE651228407}" destId="{2B83D1DA-5878-F443-A873-462917BFD95C}" srcOrd="0" destOrd="0" presId="urn:microsoft.com/office/officeart/2005/8/layout/hList2"/>
    <dgm:cxn modelId="{179A8D5D-3005-D54C-A826-FD7C506CDBD6}" type="presOf" srcId="{28B5FA6C-CE05-9444-8B29-EAF9627C3CD8}" destId="{F52DBAB1-0E07-6546-8601-A9E684E700A9}" srcOrd="0" destOrd="3" presId="urn:microsoft.com/office/officeart/2005/8/layout/hList2"/>
    <dgm:cxn modelId="{91F59A62-B35D-7D4C-A112-62F5E854FE93}" type="presOf" srcId="{A6AC9BCE-6BE5-2D47-A87C-F7966DEB45A9}" destId="{2B83D1DA-5878-F443-A873-462917BFD95C}" srcOrd="0" destOrd="2" presId="urn:microsoft.com/office/officeart/2005/8/layout/hList2"/>
    <dgm:cxn modelId="{BB9B6F7E-3D2C-5C4D-9A28-F6FD9F73E505}" srcId="{A3CDD2CB-1079-1F42-BBFE-AED6341BE1BF}" destId="{8E2B9F49-926B-4143-B27B-975FB5529199}" srcOrd="1" destOrd="0" parTransId="{4F7FA0F6-6604-524F-ABCA-6D0DBA0C0ECE}" sibTransId="{2029B39F-3F22-2847-8DAA-C83E65AE5C5C}"/>
    <dgm:cxn modelId="{3489E38B-5025-794D-B737-8A35F86134C5}" type="presOf" srcId="{17BF2F0C-8CFB-3747-B865-FFED3C9E5766}" destId="{68CBD5E3-5F01-F947-B646-56F1D56A466D}" srcOrd="0" destOrd="0" presId="urn:microsoft.com/office/officeart/2005/8/layout/hList2"/>
    <dgm:cxn modelId="{D3F3988E-2EA4-D84F-ACEE-3920EA5CCDDE}" type="presOf" srcId="{1DCC8D9A-250B-9345-868E-D4A00272A2DE}" destId="{928E0787-91B5-6348-A7C9-0495895C9A56}" srcOrd="0" destOrd="0" presId="urn:microsoft.com/office/officeart/2005/8/layout/hList2"/>
    <dgm:cxn modelId="{2021EFA0-8488-194E-973C-783D9D0CA82C}" type="presOf" srcId="{A3CDD2CB-1079-1F42-BBFE-AED6341BE1BF}" destId="{4763FBA3-F1A2-CD42-94BA-225C9DA24DDB}" srcOrd="0" destOrd="0" presId="urn:microsoft.com/office/officeart/2005/8/layout/hList2"/>
    <dgm:cxn modelId="{FFC93DA2-2C73-294B-98DA-CA8A1ED20CAB}" srcId="{D3003F21-3846-834A-8583-E30A719D611B}" destId="{A3CDD2CB-1079-1F42-BBFE-AED6341BE1BF}" srcOrd="2" destOrd="0" parTransId="{5DC81B51-FAD6-1547-8161-067EA20C0EDD}" sibTransId="{0439C78E-675E-6146-8536-597415CFA0EA}"/>
    <dgm:cxn modelId="{FA54E0A2-2684-D249-BCAB-A4999E3E85AF}" srcId="{17BF2F0C-8CFB-3747-B865-FFED3C9E5766}" destId="{28B5FA6C-CE05-9444-8B29-EAF9627C3CD8}" srcOrd="3" destOrd="0" parTransId="{ADDE4C7C-2181-9349-A08A-DB5582FBA069}" sibTransId="{16301EC2-EABB-3347-B9D3-61E8F292B5AF}"/>
    <dgm:cxn modelId="{16303DB7-8511-5543-B43E-97862CE00694}" type="presOf" srcId="{9D3A1F5D-458B-D344-A804-D0FCC01213CF}" destId="{F52DBAB1-0E07-6546-8601-A9E684E700A9}" srcOrd="0" destOrd="1" presId="urn:microsoft.com/office/officeart/2005/8/layout/hList2"/>
    <dgm:cxn modelId="{7EC3F7BA-52FC-DD4D-8063-FB8FA491FCCF}" srcId="{17BF2F0C-8CFB-3747-B865-FFED3C9E5766}" destId="{D119B24A-8C3B-0F43-8F09-BC90B097FAF5}" srcOrd="0" destOrd="0" parTransId="{13ED4DC2-C270-F844-B93C-2844AF4F0488}" sibTransId="{4BB5C485-9A7C-9941-8A42-8E347D44069F}"/>
    <dgm:cxn modelId="{82EC5FC4-7B8B-7543-B5C2-39D92C8FBF9B}" type="presOf" srcId="{8E2B9F49-926B-4143-B27B-975FB5529199}" destId="{928E0787-91B5-6348-A7C9-0495895C9A56}" srcOrd="0" destOrd="1" presId="urn:microsoft.com/office/officeart/2005/8/layout/hList2"/>
    <dgm:cxn modelId="{4FCF35C5-E2E7-AE4A-ACD3-AA8D9E4AB2D1}" srcId="{D3003F21-3846-834A-8583-E30A719D611B}" destId="{FD4BC5B2-053B-ED4E-A609-FFF4820ABE74}" srcOrd="1" destOrd="0" parTransId="{174904F6-C1A8-4147-BEEA-A0B1C1A4152B}" sibTransId="{2D319E97-3BD7-6C42-95D0-E6A9BFCB1B6B}"/>
    <dgm:cxn modelId="{203F1BC8-D328-3245-ABA9-9B7A4D287DB5}" srcId="{A3CDD2CB-1079-1F42-BBFE-AED6341BE1BF}" destId="{1DCC8D9A-250B-9345-868E-D4A00272A2DE}" srcOrd="0" destOrd="0" parTransId="{04CE6F0E-45CF-704B-83DA-C0C33B0AFE9A}" sibTransId="{A5AD2C69-CC3F-E74A-9463-F1A7118BFF8E}"/>
    <dgm:cxn modelId="{B3F28DCF-256B-784B-BC2E-1B7913388571}" type="presOf" srcId="{1A6999E8-D32B-EE49-9431-56B8A11D75BC}" destId="{2B83D1DA-5878-F443-A873-462917BFD95C}" srcOrd="0" destOrd="1" presId="urn:microsoft.com/office/officeart/2005/8/layout/hList2"/>
    <dgm:cxn modelId="{0922CACF-AB47-0B40-B3DB-D37C812998F8}" srcId="{FD4BC5B2-053B-ED4E-A609-FFF4820ABE74}" destId="{A6AC9BCE-6BE5-2D47-A87C-F7966DEB45A9}" srcOrd="2" destOrd="0" parTransId="{58A3054E-648F-6746-A104-6F90BF3B6768}" sibTransId="{D19DE84C-35F0-854D-9CF4-C9D383522DBE}"/>
    <dgm:cxn modelId="{55AC61D1-4FC5-294E-AC81-3B218D8783B8}" type="presOf" srcId="{D3003F21-3846-834A-8583-E30A719D611B}" destId="{2F1692CD-0FAA-0B49-98AA-029C78ED56E4}" srcOrd="0" destOrd="0" presId="urn:microsoft.com/office/officeart/2005/8/layout/hList2"/>
    <dgm:cxn modelId="{CFD1A9D2-9991-6C42-A3F6-E6ACBDB167A4}" type="presOf" srcId="{8B551D8D-3845-2242-86C4-D222DC6A49B4}" destId="{928E0787-91B5-6348-A7C9-0495895C9A56}" srcOrd="0" destOrd="3" presId="urn:microsoft.com/office/officeart/2005/8/layout/hList2"/>
    <dgm:cxn modelId="{AC71CCD5-70E1-7D43-B76C-A6D82C1A5A70}" type="presOf" srcId="{FD4BC5B2-053B-ED4E-A609-FFF4820ABE74}" destId="{05FB426F-5764-2F49-97F5-DD67849E8E5C}" srcOrd="0" destOrd="0" presId="urn:microsoft.com/office/officeart/2005/8/layout/hList2"/>
    <dgm:cxn modelId="{0EFFF4D8-5DDB-704D-B589-DC501C7B6460}" type="presOf" srcId="{D119B24A-8C3B-0F43-8F09-BC90B097FAF5}" destId="{F52DBAB1-0E07-6546-8601-A9E684E700A9}" srcOrd="0" destOrd="0" presId="urn:microsoft.com/office/officeart/2005/8/layout/hList2"/>
    <dgm:cxn modelId="{BD7579E0-2056-A84C-8DD9-1189FD0E66C7}" srcId="{D3003F21-3846-834A-8583-E30A719D611B}" destId="{17BF2F0C-8CFB-3747-B865-FFED3C9E5766}" srcOrd="0" destOrd="0" parTransId="{ECEFCCF9-391B-9041-9589-9AA04AAA75FD}" sibTransId="{CC21E6B9-C542-D04B-B5F8-277A4C039344}"/>
    <dgm:cxn modelId="{11089CF1-8412-FE4C-A272-3AA8EF726C20}" srcId="{17BF2F0C-8CFB-3747-B865-FFED3C9E5766}" destId="{5977E051-1849-6F45-9E68-148B00A057DD}" srcOrd="2" destOrd="0" parTransId="{9E86DBE9-E739-094E-A566-B6C7F0F2E64D}" sibTransId="{493139FD-B594-0A44-8788-6B6C8E525C72}"/>
    <dgm:cxn modelId="{FB1556C7-27E5-1041-BA78-8FF95675864D}" type="presParOf" srcId="{2F1692CD-0FAA-0B49-98AA-029C78ED56E4}" destId="{6114F143-4E70-0840-B9EE-A2C2ABDACC89}" srcOrd="0" destOrd="0" presId="urn:microsoft.com/office/officeart/2005/8/layout/hList2"/>
    <dgm:cxn modelId="{943666DD-EF82-FA4E-B1D6-5F45459D3DC1}" type="presParOf" srcId="{6114F143-4E70-0840-B9EE-A2C2ABDACC89}" destId="{19D0EE9F-F63C-2C41-A054-B49B48230DAD}" srcOrd="0" destOrd="0" presId="urn:microsoft.com/office/officeart/2005/8/layout/hList2"/>
    <dgm:cxn modelId="{384BA47C-3B4E-AF42-B807-36915B8EFAB2}" type="presParOf" srcId="{6114F143-4E70-0840-B9EE-A2C2ABDACC89}" destId="{F52DBAB1-0E07-6546-8601-A9E684E700A9}" srcOrd="1" destOrd="0" presId="urn:microsoft.com/office/officeart/2005/8/layout/hList2"/>
    <dgm:cxn modelId="{B5BAFF7B-3539-8142-99AE-EAD1CCEA4EB6}" type="presParOf" srcId="{6114F143-4E70-0840-B9EE-A2C2ABDACC89}" destId="{68CBD5E3-5F01-F947-B646-56F1D56A466D}" srcOrd="2" destOrd="0" presId="urn:microsoft.com/office/officeart/2005/8/layout/hList2"/>
    <dgm:cxn modelId="{947DE50A-972C-0A46-A946-2AA3E2F983B8}" type="presParOf" srcId="{2F1692CD-0FAA-0B49-98AA-029C78ED56E4}" destId="{C85B8373-9E65-B641-839A-FFA505884948}" srcOrd="1" destOrd="0" presId="urn:microsoft.com/office/officeart/2005/8/layout/hList2"/>
    <dgm:cxn modelId="{F389E5CE-2BF5-FE43-AD34-11E38382D905}" type="presParOf" srcId="{2F1692CD-0FAA-0B49-98AA-029C78ED56E4}" destId="{34924477-2F24-094C-8FD3-3221473E853F}" srcOrd="2" destOrd="0" presId="urn:microsoft.com/office/officeart/2005/8/layout/hList2"/>
    <dgm:cxn modelId="{484F13CA-357E-4B40-8FF0-A833D384385E}" type="presParOf" srcId="{34924477-2F24-094C-8FD3-3221473E853F}" destId="{A75EF905-230D-3F4C-A6A5-7007EC0C7986}" srcOrd="0" destOrd="0" presId="urn:microsoft.com/office/officeart/2005/8/layout/hList2"/>
    <dgm:cxn modelId="{FEE8F8B9-ADF4-8C4F-A6E6-226BBAEF42B8}" type="presParOf" srcId="{34924477-2F24-094C-8FD3-3221473E853F}" destId="{2B83D1DA-5878-F443-A873-462917BFD95C}" srcOrd="1" destOrd="0" presId="urn:microsoft.com/office/officeart/2005/8/layout/hList2"/>
    <dgm:cxn modelId="{09F4F303-2F26-2D4E-8111-FE59ED00601C}" type="presParOf" srcId="{34924477-2F24-094C-8FD3-3221473E853F}" destId="{05FB426F-5764-2F49-97F5-DD67849E8E5C}" srcOrd="2" destOrd="0" presId="urn:microsoft.com/office/officeart/2005/8/layout/hList2"/>
    <dgm:cxn modelId="{070D8D99-DED7-3640-BFD7-F372CBAC2097}" type="presParOf" srcId="{2F1692CD-0FAA-0B49-98AA-029C78ED56E4}" destId="{CD29DF1C-32DF-EB48-8C10-11C51E9C2E6E}" srcOrd="3" destOrd="0" presId="urn:microsoft.com/office/officeart/2005/8/layout/hList2"/>
    <dgm:cxn modelId="{BBC5C11A-370A-2647-988A-CF58E8DCAB65}" type="presParOf" srcId="{2F1692CD-0FAA-0B49-98AA-029C78ED56E4}" destId="{D676C9EA-BB6D-374C-86B3-1953E613FF71}" srcOrd="4" destOrd="0" presId="urn:microsoft.com/office/officeart/2005/8/layout/hList2"/>
    <dgm:cxn modelId="{C24A8840-E981-554A-92CE-B135282D8F39}" type="presParOf" srcId="{D676C9EA-BB6D-374C-86B3-1953E613FF71}" destId="{1B7BA104-FB26-AE41-AAD7-C44F9A37BFD9}" srcOrd="0" destOrd="0" presId="urn:microsoft.com/office/officeart/2005/8/layout/hList2"/>
    <dgm:cxn modelId="{16B14812-E241-E442-AE5A-FA9BD624AC60}" type="presParOf" srcId="{D676C9EA-BB6D-374C-86B3-1953E613FF71}" destId="{928E0787-91B5-6348-A7C9-0495895C9A56}" srcOrd="1" destOrd="0" presId="urn:microsoft.com/office/officeart/2005/8/layout/hList2"/>
    <dgm:cxn modelId="{4044957A-F21B-B44A-93BA-B8A19EC11D02}" type="presParOf" srcId="{D676C9EA-BB6D-374C-86B3-1953E613FF71}" destId="{4763FBA3-F1A2-CD42-94BA-225C9DA24DD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BD5E3-5F01-F947-B646-56F1D56A466D}">
      <dsp:nvSpPr>
        <dsp:cNvPr id="0" name=""/>
        <dsp:cNvSpPr/>
      </dsp:nvSpPr>
      <dsp:spPr>
        <a:xfrm rot="16200000">
          <a:off x="-1427777" y="2261375"/>
          <a:ext cx="3576786" cy="54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7693" bIns="0" numCol="1" spcCol="1270" anchor="t" anchorCtr="0">
          <a:noAutofit/>
        </a:bodyPr>
        <a:lstStyle/>
        <a:p>
          <a:pPr marL="0" lvl="0" indent="0" algn="r" defTabSz="1689100">
            <a:lnSpc>
              <a:spcPct val="90000"/>
            </a:lnSpc>
            <a:spcBef>
              <a:spcPct val="0"/>
            </a:spcBef>
            <a:spcAft>
              <a:spcPct val="35000"/>
            </a:spcAft>
            <a:buNone/>
          </a:pPr>
          <a:r>
            <a:rPr lang="en-GB" sz="3800" b="1" kern="1200" dirty="0">
              <a:solidFill>
                <a:srgbClr val="C00000"/>
              </a:solidFill>
            </a:rPr>
            <a:t>1.Detection</a:t>
          </a:r>
        </a:p>
      </dsp:txBody>
      <dsp:txXfrm>
        <a:off x="-1427777" y="2261375"/>
        <a:ext cx="3576786" cy="541636"/>
      </dsp:txXfrm>
    </dsp:sp>
    <dsp:sp modelId="{F52DBAB1-0E07-6546-8601-A9E684E700A9}">
      <dsp:nvSpPr>
        <dsp:cNvPr id="0" name=""/>
        <dsp:cNvSpPr/>
      </dsp:nvSpPr>
      <dsp:spPr>
        <a:xfrm>
          <a:off x="716607" y="772378"/>
          <a:ext cx="2976242" cy="3576786"/>
        </a:xfrm>
        <a:prstGeom prst="rect">
          <a:avLst/>
        </a:prstGeom>
        <a:solidFill>
          <a:schemeClr val="accent6">
            <a:lumMod val="40000"/>
            <a:lumOff val="6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77693" rIns="170688"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rPr>
            <a:t>Text &amp; Speech</a:t>
          </a:r>
        </a:p>
        <a:p>
          <a:pPr marL="228600" lvl="1" indent="-228600" algn="l" defTabSz="1066800">
            <a:lnSpc>
              <a:spcPct val="90000"/>
            </a:lnSpc>
            <a:spcBef>
              <a:spcPct val="0"/>
            </a:spcBef>
            <a:spcAft>
              <a:spcPct val="15000"/>
            </a:spcAft>
            <a:buChar char="•"/>
          </a:pPr>
          <a:r>
            <a:rPr lang="en-GB" sz="2400" kern="1200" dirty="0">
              <a:solidFill>
                <a:schemeClr val="tx1"/>
              </a:solidFill>
            </a:rPr>
            <a:t>Image interpretation</a:t>
          </a:r>
        </a:p>
        <a:p>
          <a:pPr marL="228600" lvl="1" indent="-228600" algn="l" defTabSz="1066800">
            <a:lnSpc>
              <a:spcPct val="90000"/>
            </a:lnSpc>
            <a:spcBef>
              <a:spcPct val="0"/>
            </a:spcBef>
            <a:spcAft>
              <a:spcPct val="15000"/>
            </a:spcAft>
            <a:buChar char="•"/>
          </a:pPr>
          <a:r>
            <a:rPr lang="en-GB" sz="2400" kern="1200" dirty="0">
              <a:solidFill>
                <a:schemeClr val="tx1"/>
              </a:solidFill>
            </a:rPr>
            <a:t>Human behaviour &amp; Identity</a:t>
          </a:r>
        </a:p>
        <a:p>
          <a:pPr marL="228600" lvl="1" indent="-228600" algn="l" defTabSz="1066800">
            <a:lnSpc>
              <a:spcPct val="90000"/>
            </a:lnSpc>
            <a:spcBef>
              <a:spcPct val="0"/>
            </a:spcBef>
            <a:spcAft>
              <a:spcPct val="15000"/>
            </a:spcAft>
            <a:buChar char="•"/>
          </a:pPr>
          <a:r>
            <a:rPr lang="en-GB" sz="2400" kern="1200" dirty="0">
              <a:solidFill>
                <a:schemeClr val="tx1"/>
              </a:solidFill>
            </a:rPr>
            <a:t>Abuse &amp; Fraud</a:t>
          </a:r>
        </a:p>
      </dsp:txBody>
      <dsp:txXfrm>
        <a:off x="716607" y="772378"/>
        <a:ext cx="2976242" cy="3576786"/>
      </dsp:txXfrm>
    </dsp:sp>
    <dsp:sp modelId="{19D0EE9F-F63C-2C41-A054-B49B48230DAD}">
      <dsp:nvSpPr>
        <dsp:cNvPr id="0" name=""/>
        <dsp:cNvSpPr/>
      </dsp:nvSpPr>
      <dsp:spPr>
        <a:xfrm flipH="1">
          <a:off x="595756" y="0"/>
          <a:ext cx="551635" cy="84707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5FB426F-5764-2F49-97F5-DD67849E8E5C}">
      <dsp:nvSpPr>
        <dsp:cNvPr id="0" name=""/>
        <dsp:cNvSpPr/>
      </dsp:nvSpPr>
      <dsp:spPr>
        <a:xfrm rot="16200000">
          <a:off x="2668478" y="2379473"/>
          <a:ext cx="3576786" cy="54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7693" bIns="0" numCol="1" spcCol="1270" anchor="t" anchorCtr="0">
          <a:noAutofit/>
        </a:bodyPr>
        <a:lstStyle/>
        <a:p>
          <a:pPr marL="0" lvl="0" indent="0" algn="r" defTabSz="1689100">
            <a:lnSpc>
              <a:spcPct val="90000"/>
            </a:lnSpc>
            <a:spcBef>
              <a:spcPct val="0"/>
            </a:spcBef>
            <a:spcAft>
              <a:spcPct val="35000"/>
            </a:spcAft>
            <a:buNone/>
          </a:pPr>
          <a:r>
            <a:rPr lang="en-GB" sz="3800" kern="1200" dirty="0">
              <a:solidFill>
                <a:schemeClr val="tx1"/>
              </a:solidFill>
            </a:rPr>
            <a:t>2.</a:t>
          </a:r>
          <a:r>
            <a:rPr lang="en-GB" sz="3800" b="1" kern="1200" dirty="0">
              <a:solidFill>
                <a:srgbClr val="C00000"/>
              </a:solidFill>
            </a:rPr>
            <a:t>Prediction</a:t>
          </a:r>
        </a:p>
      </dsp:txBody>
      <dsp:txXfrm>
        <a:off x="2668478" y="2379473"/>
        <a:ext cx="3576786" cy="541636"/>
      </dsp:txXfrm>
    </dsp:sp>
    <dsp:sp modelId="{2B83D1DA-5878-F443-A873-462917BFD95C}">
      <dsp:nvSpPr>
        <dsp:cNvPr id="0" name=""/>
        <dsp:cNvSpPr/>
      </dsp:nvSpPr>
      <dsp:spPr>
        <a:xfrm>
          <a:off x="4727339" y="833320"/>
          <a:ext cx="3041532" cy="3576786"/>
        </a:xfrm>
        <a:prstGeom prst="rect">
          <a:avLst/>
        </a:prstGeom>
        <a:solidFill>
          <a:schemeClr val="accent6">
            <a:lumMod val="40000"/>
            <a:lumOff val="6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77693" rIns="170688"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solidFill>
                <a:schemeClr val="tx1"/>
              </a:solidFill>
            </a:rPr>
            <a:t>Recommendations</a:t>
          </a:r>
        </a:p>
        <a:p>
          <a:pPr marL="228600" lvl="1" indent="-228600" algn="l" defTabSz="1066800">
            <a:lnSpc>
              <a:spcPct val="90000"/>
            </a:lnSpc>
            <a:spcBef>
              <a:spcPct val="0"/>
            </a:spcBef>
            <a:spcAft>
              <a:spcPct val="15000"/>
            </a:spcAft>
            <a:buChar char="•"/>
          </a:pPr>
          <a:r>
            <a:rPr lang="en-GB" sz="2400" kern="1200" dirty="0">
              <a:solidFill>
                <a:schemeClr val="tx1"/>
              </a:solidFill>
            </a:rPr>
            <a:t>Individual behaviour &amp; condition</a:t>
          </a:r>
        </a:p>
        <a:p>
          <a:pPr marL="228600" lvl="1" indent="-228600" algn="l" defTabSz="1066800">
            <a:lnSpc>
              <a:spcPct val="90000"/>
            </a:lnSpc>
            <a:spcBef>
              <a:spcPct val="0"/>
            </a:spcBef>
            <a:spcAft>
              <a:spcPct val="15000"/>
            </a:spcAft>
            <a:buChar char="•"/>
          </a:pPr>
          <a:r>
            <a:rPr lang="en-GB" sz="2400" kern="1200" dirty="0">
              <a:solidFill>
                <a:schemeClr val="tx1"/>
              </a:solidFill>
            </a:rPr>
            <a:t>Collective behaviour</a:t>
          </a:r>
        </a:p>
      </dsp:txBody>
      <dsp:txXfrm>
        <a:off x="4727339" y="833320"/>
        <a:ext cx="3041532" cy="3576786"/>
      </dsp:txXfrm>
    </dsp:sp>
    <dsp:sp modelId="{A75EF905-230D-3F4C-A6A5-7007EC0C7986}">
      <dsp:nvSpPr>
        <dsp:cNvPr id="0" name=""/>
        <dsp:cNvSpPr/>
      </dsp:nvSpPr>
      <dsp:spPr>
        <a:xfrm>
          <a:off x="4722566" y="61804"/>
          <a:ext cx="1083273" cy="1083273"/>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763FBA3-F1A2-CD42-94BA-225C9DA24DDB}">
      <dsp:nvSpPr>
        <dsp:cNvPr id="0" name=""/>
        <dsp:cNvSpPr/>
      </dsp:nvSpPr>
      <dsp:spPr>
        <a:xfrm rot="16200000">
          <a:off x="6797378" y="2379473"/>
          <a:ext cx="3576786" cy="54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7693" bIns="0" numCol="1" spcCol="1270" anchor="t" anchorCtr="0">
          <a:noAutofit/>
        </a:bodyPr>
        <a:lstStyle/>
        <a:p>
          <a:pPr marL="0" lvl="0" indent="0" algn="r" defTabSz="1689100">
            <a:lnSpc>
              <a:spcPct val="90000"/>
            </a:lnSpc>
            <a:spcBef>
              <a:spcPct val="0"/>
            </a:spcBef>
            <a:spcAft>
              <a:spcPct val="35000"/>
            </a:spcAft>
            <a:buNone/>
          </a:pPr>
          <a:r>
            <a:rPr lang="en-GB" sz="3800" b="1" kern="1200" dirty="0">
              <a:solidFill>
                <a:srgbClr val="C00000"/>
              </a:solidFill>
            </a:rPr>
            <a:t>3.Generation</a:t>
          </a:r>
        </a:p>
      </dsp:txBody>
      <dsp:txXfrm>
        <a:off x="6797378" y="2379473"/>
        <a:ext cx="3576786" cy="541636"/>
      </dsp:txXfrm>
    </dsp:sp>
    <dsp:sp modelId="{928E0787-91B5-6348-A7C9-0495895C9A56}">
      <dsp:nvSpPr>
        <dsp:cNvPr id="0" name=""/>
        <dsp:cNvSpPr/>
      </dsp:nvSpPr>
      <dsp:spPr>
        <a:xfrm>
          <a:off x="8856590" y="861898"/>
          <a:ext cx="2697924" cy="3576786"/>
        </a:xfrm>
        <a:prstGeom prst="rect">
          <a:avLst/>
        </a:prstGeom>
        <a:solidFill>
          <a:schemeClr val="accent6">
            <a:lumMod val="40000"/>
            <a:lumOff val="6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77693" rIns="170688" bIns="170688" numCol="1" spcCol="1270" anchor="t" anchorCtr="0">
          <a:noAutofit/>
        </a:bodyPr>
        <a:lstStyle/>
        <a:p>
          <a:pPr marL="228600" lvl="1" indent="-228600" algn="l" defTabSz="1066800">
            <a:lnSpc>
              <a:spcPct val="90000"/>
            </a:lnSpc>
            <a:spcBef>
              <a:spcPct val="0"/>
            </a:spcBef>
            <a:spcAft>
              <a:spcPct val="15000"/>
            </a:spcAft>
            <a:buChar char="•"/>
          </a:pPr>
          <a:r>
            <a:rPr lang="en-GB" sz="2400" b="1" kern="1200" dirty="0">
              <a:solidFill>
                <a:schemeClr val="tx1"/>
              </a:solidFill>
            </a:rPr>
            <a:t>Visual Art</a:t>
          </a:r>
        </a:p>
        <a:p>
          <a:pPr marL="228600" lvl="1" indent="-228600" algn="l" defTabSz="1066800">
            <a:lnSpc>
              <a:spcPct val="90000"/>
            </a:lnSpc>
            <a:spcBef>
              <a:spcPct val="0"/>
            </a:spcBef>
            <a:spcAft>
              <a:spcPct val="15000"/>
            </a:spcAft>
            <a:buChar char="•"/>
          </a:pPr>
          <a:r>
            <a:rPr lang="en-GB" sz="2400" b="1" kern="1200" dirty="0">
              <a:solidFill>
                <a:schemeClr val="tx1"/>
              </a:solidFill>
            </a:rPr>
            <a:t>Music</a:t>
          </a:r>
        </a:p>
        <a:p>
          <a:pPr marL="228600" lvl="1" indent="-228600" algn="l" defTabSz="1066800">
            <a:lnSpc>
              <a:spcPct val="90000"/>
            </a:lnSpc>
            <a:spcBef>
              <a:spcPct val="0"/>
            </a:spcBef>
            <a:spcAft>
              <a:spcPct val="15000"/>
            </a:spcAft>
            <a:buChar char="•"/>
          </a:pPr>
          <a:r>
            <a:rPr lang="en-GB" sz="2400" b="1" kern="1200" dirty="0">
              <a:solidFill>
                <a:schemeClr val="tx1"/>
              </a:solidFill>
            </a:rPr>
            <a:t>Text</a:t>
          </a:r>
        </a:p>
        <a:p>
          <a:pPr marL="228600" lvl="1" indent="-228600" algn="l" defTabSz="1066800">
            <a:lnSpc>
              <a:spcPct val="90000"/>
            </a:lnSpc>
            <a:spcBef>
              <a:spcPct val="0"/>
            </a:spcBef>
            <a:spcAft>
              <a:spcPct val="15000"/>
            </a:spcAft>
            <a:buChar char="•"/>
          </a:pPr>
          <a:r>
            <a:rPr lang="en-GB" sz="2400" b="1" kern="1200" dirty="0">
              <a:solidFill>
                <a:schemeClr val="tx1"/>
              </a:solidFill>
            </a:rPr>
            <a:t>Design</a:t>
          </a:r>
        </a:p>
      </dsp:txBody>
      <dsp:txXfrm>
        <a:off x="8856590" y="861898"/>
        <a:ext cx="2697924" cy="3576786"/>
      </dsp:txXfrm>
    </dsp:sp>
    <dsp:sp modelId="{1B7BA104-FB26-AE41-AAD7-C44F9A37BFD9}">
      <dsp:nvSpPr>
        <dsp:cNvPr id="0" name=""/>
        <dsp:cNvSpPr/>
      </dsp:nvSpPr>
      <dsp:spPr>
        <a:xfrm>
          <a:off x="10561039" y="0"/>
          <a:ext cx="1083273" cy="1083273"/>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1:55:38.423"/>
    </inkml:context>
    <inkml:brush xml:id="br0">
      <inkml:brushProperty name="width" value="0.09071" units="cm"/>
      <inkml:brushProperty name="height" value="0.09071" units="cm"/>
      <inkml:brushProperty name="color" value="#FF0000"/>
    </inkml:brush>
  </inkml:definitions>
  <inkml:trace contextRef="#ctx0" brushRef="#br0">11265 9431 7353,'43'0'450,"-15"0"-361,37 0 1,-46 0 0,33 0-90,-36 0 90,18 0 0,-10 0 180,-1 0-270,-10 0 0,-2 11 0,-1-9 0,-7 9-90,7-11 180,-10 0-360,0 0 0,-9 0 0,-3 0 1</inkml:trace>
  <inkml:trace contextRef="#ctx0" brushRef="#br0" timeOffset="1046">11359 9455 10591,'-14'0'450,"2"10"-360,12-7 359,0 7-449,0-10 180,0 0 720,11 0-1260,2 0-809,52 0 1079,1 0 314,-12 0 1,7 0-225,1 0 0,5 0 0,-4 0 0,-16 0 0,-2 0 0,2 0-368,11 0 0,1 0 1,-5 0 367,-6 0 0,-7 0-450,9 0 989,-7 0 1,3 0-989,19 0 76,-29 0 1,-1 0 462,31 0-2000,-27 0 2270,8-10 180,-2 7 286,-19-7-826,12 9 0,0 2 0,-4-1-270,25 0 1,0 0-271,-22 0-775,22 0 0,0 0 1315,-14 0-187,15 0 0,0 0 187,-12 0 180,1 0 0,-1 0-630,-9 0 1760,8 0-1310,8 0 0,-26 0 157,13-2 0,15-1 1,5 0-1,-10 1 113,-4 0 0,1 1 8,1-1 1,8-2 0,-1 1-1,-12 1-188,12 2-333,-12 0 333,-19 0 0,40 0-180,-35 0 90,35 0-90,-40 0-135,12 0 0,0 0 135,-4 0-135,25-4 1,0-2 673,-22 3-562,20-2 1,4 0-338,5 5 450,-30 0 0,1 0 0,13-5 0,-3-1 540,8 4 411,-19-4 1,-1 1-772,20 5 259,-18 0-529,10 0 539,-10 0 630,18 0-1034,-20 0 0,1 0 45,19 0-146,-3 0 0,3 0-79,-5 0 1,-2 0 268,-3 0 1,1 0 72,6 0 0,-4 0-297,-1 0 180,-10 0-180,18 0 90,-26 0-90,26 0 90,-29 0-90,19 0 0,-19 0 270,8 0-450,-10 0 180,-1 0 90,-10 0 270,-2 0-270,-1 0 438,-7 0-258,18 0 269,-8 0-449,0 0 90,-2 0-90,-11 0-1439,0 0-1349,0-10 2788,0 7 0,-8-7 0,-1 10 0</inkml:trace>
  <inkml:trace contextRef="#ctx0" brushRef="#br0" timeOffset="3219">13664 8655 8882,'4'0'630,"-1"0"1708,-3 0-2608,21 0 270,-6-10 0,19 7 0,-10-18-449,0 19 898,-1-19-359,1 18-90,0-18 90,20-2 0,-15 7-1516,-2-5 0,1 0 2056,9 6-585,-4-12 0,2-1-33,18-1-192,-12-3 0,7-9 0,-6 7-180,10-5 450,-18 7 0,7-8 0,0-1 0,-7 5-495,-4 0 1,-3 1-42,15-18 1,-2 2 670,-15 21 0,-6 2 135,-6-16-21,8 18 21,-7-8-1386,-1-11 936,8 6 135,-14 5 0,-1 0-495,7-5 627,-2 1 1,-1 0 452,-8-4-630,4 8 0,-1 0 450,-5-2-271,0-9-89,0 30 0,0-17 0,0 30 778,0-19-1318,0 18 2669,0-7-1859,0 10-1074,0 0 1,-5 0 0,-1 0 0</inkml:trace>
  <inkml:trace contextRef="#ctx0" brushRef="#br0" timeOffset="3728">14581 7221 8432,'-7'0'2159,"1"10"-990,6-7 181,0 7-1171,0-10 811,0 0-990,0-10 90,10 7-90,-7-18 0,28 8 0,-15 0 90,18-8-90,-10 8 0,10-10 90,-8-11 0,8 18 269,-10-26-179,0 26 0,-1-17 360,1 9-270,-11 11-270,-3-8-180,1 18 450,-9-7-270,9 10 90,-11 0 90,10 0-180,-7 0 90,8 10-180,-1-7 90,3 18 0,11-8-90,-11 0-3482,18 18 3572,-15-25-1375,15 18 0,4 4-64,7-10 1084,-7 4 0,-2 1 0,-2 0 0,-4 0 0</inkml:trace>
  <inkml:trace contextRef="#ctx0" brushRef="#br0" timeOffset="5383">11759 10184 7892,'13'0'180,"-3"0"-90,-10 0 540,0 0-360,-11 0-180,9 0-90,-9 0-540,11 10 540,0-7 0,-10 7 0,-2-10 0</inkml:trace>
  <inkml:trace contextRef="#ctx0" brushRef="#br0" timeOffset="7781">16087 10301 8162,'8'14'2159,"-1"-4"-2159,-7-10-540,0 0 0,-7 0 1,-1 0-1</inkml:trace>
  <inkml:trace contextRef="#ctx0" brushRef="#br0" timeOffset="12764">12206 14276 9152,'0'13'2159,"1"-2"-1890,-1-11 1440,0 0-1709,31 0 360,-12 0-360,46-11 90,-36 9-270,37-9 360,-16 1 0,-6 3 0,3 1-180,-3-1 0,-1 1-45,-5 0 0,-3 1 135,20 5-1079,-41-10-1,-4 7-1079,-10-7 540,0 10 1529,0 0 0,-1-11 0,-1-2 0</inkml:trace>
  <inkml:trace contextRef="#ctx0" brushRef="#br0" timeOffset="14015">11595 13547 8342,'1'-10'1529,"6"7"-1169,-38-28-360,26 15 0,-16-28 0,21 17 0,-5-14 0,-1-4 540,3-2-990,-2-7 0,-3-14 1,0-3 269,4 12 0,1-3 0,1 1 0,-2 2 180,0-2 0,-1 3 0,1-6-18,1 9 0,1-8 0,0 0 0,0 6 0,1 11-1255,1 6 1,0 4 1272,-1-27 0,2 0 0,4 21 0,0 6-829,-2-3 739,7-16 630,-10 29-585,9-26 0,3-3-585,4 2 189,-5-3 0,2 3 531,8 16 1860,-8-7-1770,0 1 0,3-9 0,-1 6-450,0 10 0,-1-2 387,5-20 1,1-10-1,-4 11-117,0 3-315,5 14 0,0 1 315,-5-8 0,10 13 0,3 0-90,0-8 90,-6 8 0,-2 3-91,-8 15 181,-2-15 1517,20-3-1517,-23 16-45,14-10 0,-2 4-45,-17 18 630,7-15-180,-10 21-1350,0 0 1,0 0-1</inkml:trace>
  <inkml:trace contextRef="#ctx0" brushRef="#br0" timeOffset="14383">11806 10678 7713,'21'13'4047,"-16"-3"-4137,37-20 180,-27 7 720,30-18-720,-19 19-90,8-19 90,-10 18-90,-21-7-360,36-11 0,-31 16 360,36-27 360,-31 30-90,-2-9-540,-11 11-90,10 0 630,4 11-540,9 2 270,-10 0-1979,8 29 540,-18-24 1332,18 37 0,-19-19 0,8 11 0</inkml:trace>
  <inkml:trace contextRef="#ctx0" brushRef="#br0" timeOffset="15153">13241 14652 8342,'3'14'-539,"-1"-4"-1,-2-10 540,0 0 0,0 0 0</inkml:trace>
  <inkml:trace contextRef="#ctx0" brushRef="#br0" timeOffset="15702">14887 14864 7982,'6'0'1080,"-1"0"-1328,-5 0 1,-5 0 0,-1 0-1</inkml:trace>
  <inkml:trace contextRef="#ctx0" brushRef="#br0" timeOffset="16937">12041 15781 8522,'0'13'1979,"0"-2"-1080,0-11-899,0 0-359,11 0-1800,-8 0 1259,7 10 900,-10-7 0,0 7 0,0-10 0</inkml:trace>
  <inkml:trace contextRef="#ctx0" brushRef="#br0" timeOffset="17331">13170 15640 9062,'3'13'2159,"-1"-2"-1800,-2-11-1168,0 0 719,10 0-360,-7 0-90,7-11 540,-10 9 0,-2-9 0,0 11 0</inkml:trace>
  <inkml:trace contextRef="#ctx0" brushRef="#br0" timeOffset="18386">15099 15546 9512,'7'13'809,"-7"-2"1,-7-11-1</inkml:trace>
  <inkml:trace contextRef="#ctx0" brushRef="#br0" timeOffset="20762">12347 16111 10951,'1'13'719,"-1"-3"-2248,0-10 2609,0 0-1080,0 11-180,0-9 1169,0 9-899,0-11 630,11 0-181,55-11-449,-30 9-45,-1-4 0,6 1 105,5 4 0,4 2 0,-7-1 30,20 0-1028,-7-2 0,16-1 0,0 0 0,-14 1 848,-21 0 0,-1 1-50,12-1 0,10-1 1,1 0-1,-9 1 50,-2 1 0,-1 2-60,3 2 0,6 1 0,-2-1 195,11-1 0,1-1-150,-6-1 1,4 0 0,-5 0-31,-2-1 0,-3-1-585,11-2 1,-10-2 629,-31-5 0,-17 9 0,-12-9 0</inkml:trace>
  <inkml:trace contextRef="#ctx0" brushRef="#br0" timeOffset="21485">13382 15358 9422,'13'26'3148,"24"-5"-3148,2-10-180,8-9 540,9 9 0,-28-11-360,38 0 89,-37 0-134,24 0 1,1 0-3227,-14 0 3405,7-1 1,3 2 761,8 9-626,5-7-225,-28 2 0,0 0 90,1-4 0,-3-2 45,6 1 0,5 0 0,-1 0-90,-9 0 0,31 0-1,-41 0-89,-1 0 0,1 0 90,10 0-180,-18 0 1,5 0-181,-21 0 291,0 0 1,-5 0 0,0 0-1</inkml:trace>
  <inkml:trace contextRef="#ctx0" brushRef="#br0" timeOffset="38948">14840 16840 9781,'-4'-11'3239,"-5"9"-2790,-4-19-269,-8 18 630,8-7-810,0-1 180,3 9-90,10-9 179,0 11-448,0 0 1078,10 11 1,-7 2-930,36 16 0,28 10 0,-5 0 149,-28-11 1,-3 0 0,6 2-141,5-1 1,7 2-1,3 1 1,-2-2 0,-7-3 20,17 12 0,-10-5 179,-13-3 1,-3-7 540,19-11-720,-38-2 90,9-11 360,-14-42-450,-10 21 0,0-16 0,0-2-2725,0 0 2635,-10-8 135,-1 4 0,-2 0-45,-13-15 0,12 17 0,-1-7 0,-1 4-614,-2 3 1,0 4 883,5-6 0,-1 4-1063,-17-5 163,18 21 540,0 9 1877,2 4-2147,11 10-517,0 0 0,-5 10 0,-2 3 0</inkml:trace>
  <inkml:trace contextRef="#ctx0" brushRef="#br0" timeOffset="40049">15804 17098 9242,'19'13'4227,"-10"-2"-3147,23-32-990,-27 5 584,3-40 1,-6-5-135,-15 27-900,4-28 0,-5 9 360,-10 48 450,-10-16-450,18 21 539,-26 0-988,37 10 988,-16 3-808,21 11 269,42 14 0,11 0-90,-19-12 60,3-1 0,10 3 0,-3-8-1365,-2-16 1,-2-6 854,-6 3 1,0-2 629,7-3 0,-4-5-1872,-2-14 2052,-22-1-270,-3 1 269,-10-11-179,-10 8 540,-4-8-450,-9 10 180,-11-10 179,8 8-179,2-18 1602,34 7-1093,36 37 1,23 16 0,-10-6-601,4-18-179,-3 25 0,9 10 0,-31-18-90,-38-20 450,-21-23-540,16-15-180,-11 18 0,1 2 270,12-19-90,24 35 180,-2 16-90,11 7 0,5 4 90,15 9-2803,0-10 2713,-16-2-90,8-22 90,-34-2 0,10-28 0,-5-4 360,-23 16-405,0-27 0,-4 8-405,-2 40 630,6-3 719,44 37-449,9 16 0,6 5-315,-5-8 0,4 1-579,-6-6 1,5 5 0,1 0-1,-7-5 444,2 2 0,1-1-23,-2-3 1,7 3 0,0 2-1,-6-3 608,7 12 0,-5-3-585,5-3 0,-3-2 907,-12-2 0,-18-9-1896,-59-27 719,21 0-840,-20-6 1,-15-5 0,4-3-1815,1-9 1,2-4 2802,8 7 0,-1 0 0,4-3 0,-4-10 1,13-2-1,17-12 0</inkml:trace>
  <inkml:trace contextRef="#ctx0" brushRef="#br0" timeOffset="42138">16792 15758 11850,'-33'-38'1409,"0"0"0,6 2 1,8 17-61,19 61-1529,23-18 495,-1 16 0,4 6-540,9-10 0,0-2 540,-13-6 0,-2-1-270,14 8 0,-5-4 45,-13-8-90,29 11 0,-30-8-225,26-3 0,2-1 315,-16 4-90,10-13 0,2-3 719,-5 1-719,-8-1-359,40-18 359,-35 6-90,24-11 719,-31-8-629,-1 8-629,1-11 629,-1 1 0,-9-1 90,7 1 359,-19-32-359,9 23-90,-11-22-539,-21-1 359,-6 13 719,-9-5-1258,-9 47 809,29 15-45,32 42 0,10 4-45,-10-27 584,23 6 1,-4-17-1215,-33-42-89,9-25 629,-11 10 180,0-3 360,0 11-540,0-5 0,0 28 719,0-7-1168,0 10 449,10 10 90,3-7-630,22 18 945,13-18 0,3-3-225,2 10-300,-11-22 0,6-9 0,-10 2 300,-6-5 225,-3-13 0,-3-2-315,-13 13 179,-3-39 1,-10 44-719,0-42 539,0 58 0,0-16 90,0 11 449,-10 7-1078,7-18 449,-18 19 90,19-9 539,-9 11-539,11 0 0,0 0-1169,0 21 1709,11-16 179,23 48-719,5-35-270,10 10 1,2-1 448,7-12-134,-24-2 0,0-5 45,8-18-90,-37 7 90,26-28-90,-17 15 45,-1-13 0,-3-7 270,-8-1 0,-1 1-945,7-19 630,-29 3-180,7 41 180,1 9 540,-8 2-630,19 2-540,-19 19 1170,18-18-990,-7 28 630,10-5-1349,10 0 1259,3-5-180,1-21 0,6 0 630,-6-10-1080,-1 7 450,-3-7 630,-10-1-450,0 9 809,21 2-719,-5 13 630,18 0-361,-10 8-22,10 5 0,15 11 1,3 2-1,-6-3-367,-10-4 0,-4-2 0,5 5-162,7 2 1,8 6-1,2 2 0,-3-1 1,-8-1 161,-5 5 0,-6 0 0,-3-3-60,9 6 0,-5 0 90,-8 1 0,-8-5-90,-14-11 90,7-2-90,-10-21 0,-10 8-90,-56-18-90,19 7-23,5-17 1,-11-9 0,-2-4-1,11 1 203,6-3 0,2-3-120,-16-6 0,-5-4 1,14-1 463,26 2 0,8-3-749,-4-17 0,5-4 360,6-3 0,4-1 0,-3 6 0,2 0 45,3-10 0,2 1-1426,1 15 0,-1 3 1201,1 8 0,0 0 45,-1-5 1,-2 2 89,-4-16 180,0 27-90,-10-21-90,-4 39 0,-9-1-90,-1 4 270,1 20-90,9 14 90,46 33-90,-21-15 269,29-11 1,4-7-719,-23-11 359,44-2-270,-39-11 360,12-14 0,0-4 0,-5 0 0,-1-4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21:20.704"/>
    </inkml:context>
    <inkml:brush xml:id="br0">
      <inkml:brushProperty name="width" value="0.09071" units="cm"/>
      <inkml:brushProperty name="height" value="0.09071" units="cm"/>
      <inkml:brushProperty name="color" value="#FF0000"/>
    </inkml:brush>
  </inkml:definitions>
  <inkml:trace contextRef="#ctx0" brushRef="#br0">21624 5571 13387,'0'-45'3921,"0"19"-3339,-1-36-469,2 32 234,-1-6-335,1 9 21,0 1 23,-1-1-22,0 1 100,0-1-134,0 0 0,0 0 79,0-2-79,0 0 0,0 0 0,0-1 89,0-12-89,0 11 0,0-8 0,-1 7-22,0 7-1,-2-5-10,2 9-46,0 0 79,0 1 0,1 1-44,0 2 44,0 2 0,0 4-45,0 1 90,0 3-79,2-1 34,2 0 0,3 1-34,1 0 34,-1 1 0,1 1 0,0 0 0,1 1 34,-1 0-34,2 2 0,3-1 0,0 3 0,6-1 0,0 1-34,4 0 68,0 0-45,2 1 11,2 2 0,3 1 11,0 1-11,5 1 0,1-2-11,3 0 33,23 3-22,-13-2 0,16 1-11,-20-1 33,1 0-22,0 0 0,0-1 23,0 0-23,-2-1 0,0 0 0,-1 0 22,18 1-22,-14-2 0,14 3 34,-17-2-45,0 2 11,0 1 0,-2-1 22,-1 2-11,-1 0-11,0 0 0,0-1 34,21 2-34,-14-4 0,16 1 45,-20-4-1,0-1-44,-1 0 34,2 0-12,0 0 158,3 0-180,1 0 0,2 0 134,1 0-112,1 0-22,-2 0 0,0 0 45,-3 0-22,0 0-23,-1 0 0,-1 0 56,1 1-56,1 1 0,0 1-12,0 2 35,-1 0-23,-1-1 0,-2 1 0,3 0 11,-1-1-11,4-1 0,-1-1 0,0-1 0,-1 0 22,-3-1-22,-1 0 0,-2 0 12,-1 1-12,2 0-12,1 0 12,1 0 0,1 1 0,0-1 0,-1 0 0,0-1 12,-2 0-12,0 0 0,1 0-12,-1 0 57,0 0-78,-2 0 33,-2 0 0,-3 0 11,-1 0 11,-3 0-22,-1 0 0,-2-1 0,-2-1 23,-1-1-23,0-1 0,-1 0-12,-1 0 12,-2 1 0,-1-1-11,-4 1 22,-3-1-22,-2 2 11,-4-1 0,1 0 0,-2 1 0,1-1 0,0 1 0,0 0 0,1 0-33,-1 1 33,1-1 0,0 1 0,-1 1 0,-1 0-34,-1 0 34,1 0 0,-1 0-78,0 0-1,1 0 79,0 0-89,-2 0 89,2 0-34,-1 0 34,1 0 0,-1 0-11,2 0 11,1 0 0,1 0-11,1 0 11,-1 0 0,6 0 11,-6 0 0,3 0-11,-4 1 0,0 1 11,-1-1-11,1-1 0,-2 0-11,-2 0 45,0 0-23,-1 0-11,0 1 0,0-1 11,-1 2-11,0-2-22,-1 1 33,0-1-22,2 1 22,0 1-11,3 0 0,-2 0 11,8 4 11,-1-1 12,1 1-34,-2-1 235,-4-3-235,-2-1 0,-1 0 258,0-1-190,-1 2-46,0-1 56,0 0 79,0-1-157,-1 0 191,1 1-191,-1 0 22,0 0 23,1 0 44,-1 1-89,1-2 0,-1 1 157,0 0-146,0 1-11,1 0 0,-1 0 34,1 3 0,-1 0-34,1 3 0,0 2 33,0 3-33,0 3 0,0 2 123,-1 27-123,1 3 168,-1 12-398,-1-9 230,0-12 22,0-1 1,0 1 134,-3 0-157,-1 0 0,0-1 112,-4 17-112,4-17 45,-1 18-11,4-33 252,1 2-286,0-15 11,0-3 12,0-3-23,0-3 358,0 0-582,-8-1 213,-14 0-12,-6 0 46,-13-2-46,5-1 23,-4-2 0,-3 0-44,-6 2 44,-6 0-23,13 1 1,-2-1 22,-20 1-266,20 0 0,2 0 266,-16 0 0,-4 1-67,-2 1 67,-2 0-17,32 0 1,1 0 10,-1 0 0,0 0 6,1 0 0,-1 0-45,0 0 1,0 0 44,1 1 0,-1 1 0,1-1 0,-1 0-67,-31 3 67,2 0 0,1-1-23,-1 0 57,1 0-80,0-2 46,3 1 0,4-2-11,6 1-61,1-1 50,4 0 22,11-1 0,-1 0 11,-17-1-11,16 0 0,1-1 0,-16-2-22,0 0 44,-1 1-22,1 0 0,-1 2 22,1 1-33,1 1 11,0 0 0,2 0 11,1 0-11,1 0 0,1 0-22,0-1 44,0 0-10,-2 0-12,-4-2 0,-1 1-45,-5-1 45,1-1 0,0 1 0,2-1 0,3 2 0,0-1 0,0 0 0,-1-1-23,-1 2 23,1-1 0,0 2 0,16 0 0,-1 1 23,-17 0 426,-13 0-437,12 0-12,15 0 75,-10 0-86,16 0 33,1 0-33,1 1 11,1 1 0,3 1 22,2 0-22,1-1-11,2 1 0,1 0 22,-2 1-11,1-1 0,-2 2 0,-1-2 0,0 2 0,-1-2 0,-2 1 0,1-2 0,-2 1-22,-1-2 22,0 0 0,0 0 0,3-1 0,2 0 0,4 1-11,5 0 33,5 1-22,3-2 0,3 0 90,3 0 101,1 1 10,0-1-201,-1 2 146,1-2-135,-3 1 23,3-1-3373,-2 0 22,6 2-1670,4 1 4987,7 2 0,-4-3 0,-1 0 0</inkml:trace>
  <inkml:trace contextRef="#ctx0" brushRef="#br0" timeOffset="748">22739 5621 11593,'-6'3'101,"1"-1"-1467,5-2 1366,0 1 0,0 0 0</inkml:trace>
  <inkml:trace contextRef="#ctx0" brushRef="#br0" timeOffset="1263">24906 5690 17319,'1'4'303,"0"-1"-438,-1-3-380,1 1-1154,1-1-1155,3 0 2824,3 0 0,-3 0 0,0 0 0</inkml:trace>
  <inkml:trace contextRef="#ctx0" brushRef="#br0" timeOffset="91554">17481 3879 16905,'-9'-35'801,"0"0"0,-5-29-454,10 28 23,3-1-336,-1 0 560,1-2-505,1 2 91,0-2 122,0 0-235,2 0 34,4-3-101,5-2 78,5 0 258,5-4-324,4 0 187,5 0-87,3 1-101,4 7-11,3 1 0,2 5 45,5-1 45,1 0-79,3 1-3328,-1 2 3440,0 5-123,-1 7 45,1 5-40,-1 9 1,2 3-6,14-2-6,-13 3 1,0 2-6,2 5-219,-1 3 230,0 7-12,0 5 24,2 3-1,0 2-11,2 2 0,-1 1-23,-4-1 23,-5 1-11,-4 1 0,-3 1 22,-5 1 0,-2 1 136,-5 2-147,-2 0 11,-3 3-11,-3 1 34,0 4-34,-3 0 78,-1 3 135,-3-1-213,-3 0 0,-1-1 56,-4-1 3242,-2 0-3254,-1-1 24,-2 22 77,-2-14-145,-4 17 34,-1-31 0,-3-1-34,-9 17 0,0-6 0,-1-1 22,-7 7-5,10-17 0,-2 1-17,0-4 0,-1-1 34,-10 14-34,-9 8 363,9-20-374,0-3 44,-2-2 12,-1-2-45,0-3 0,-1-2 90,-1-4-90,-2-1 11,-4-1-33,-2-2 89,-2-1-11,-2-2-56,1-1 0,1-3 45,-1-2-45,0-1 11,-1-1-22,-2 0 33,1-1-56,-1 0 34,3-1 0,1-4 68,-16-8-68,15-1 16,7 1 1,1-1 162,-7-5-179,-13-6 68,3-6-24,16 7-10,-11-8-34,21 9 45,3 1 123,4-2-168,4 0 112,1-17-56,6 7-34,0-13-22,6 11 45,0 1 0,0 1-45,-2 2 89,-2-8-89,2 12 45,0-7-45,4 14 113,1 0-80,1 2-33,1 1 0,1 1 12,2 2-12,2 2 0,2 1-12,1 3 24,0 0 10,-1 3-22,-1 0-56,-1 1-225,-1 0-234,-3 3-2073,1-2-326,-2 2-3450,-8-4 6364,-4-4 0,1 4 0,1-1 0</inkml:trace>
  <inkml:trace contextRef="#ctx0" brushRef="#br0" timeOffset="92428">16013 2993 17834,'4'8'964,"6"1"-695,11 1-34,8 1 136,11 2-282,9 1 482,12 2-560,-27-8 1,1 1-795,3 0 1,1 0 888,2 0 1,1 0-68,2 2 0,0-1-159,2 0 0,0 0 120,1 1 0,0-1 56,0-1 0,0 1 28,-2-2 1,0 1-85,-3-2 0,-1 1 0,-4-2 0,-1 1 78,25 4-44,-9-2 22,-7-1-56,-8-2 67,-8 0 123,-2-2 940,-11-1-1052,0-1 721,-8-2-788,-2 1-11,-1-1-224,-1 1 213,-1-1-875,-2 0-301,1 1-651,-1 0-1534,-1 3-3306,-4 2 6678,-8 2 0,5-3 0,-4 0 0</inkml:trace>
  <inkml:trace contextRef="#ctx0" brushRef="#br0" timeOffset="93087">15989 4271 12871,'-11'1'3059,"2"0"-2129,9-1 1927,0 0-2644,6-4-190,3 1 637,11-3-581,7-1 22,9 0 190,11-2-368,11-1 177,-23 3 1,1 0-622,5 0 0,1-1 543,4-2 1,2 0 218,3 0 0,0-1-225,1 0 1,1-1-452,-1 1 0,-1 1 507,-2-1 1,0 1-62,-4 0 1,-1 0-223,-3 1 0,-2 0 239,-4 0 0,-1 0 96,27-7 324,-10 1-273,-6 2-52,-5 2 90,-5 0 903,-4 3-1072,-6 1 911,-6 3-910,-6 0 357,-5 3-525,-5-1-819,-3 2-459,-12-1-873,-11 0-1704,-18-2 3978,-14-2 0,22 1 0,3 0 0</inkml:trace>
  <inkml:trace contextRef="#ctx0" brushRef="#br0" timeOffset="93708">14897 2910 15594,'0'-5'2432,"0"1"-1581,0 4-582,38-13-269,-16 12 0,33-3 67,-25 16-67,1 8 0,-3 2 0,-5 1 22,-6 3 45,-8 2-67,-5 2 0,-9 3 135,-7-1-67,-7 0-57,-6-2-11,0-3 33,0-3 12,1-5-45,0-3-124,1-3-156,1-3-302,1-3-348,5-4-549,3-2-538,6-1-2062,3-3 4079,6-6 0,-2 3 0,2-2 0</inkml:trace>
  <inkml:trace contextRef="#ctx0" brushRef="#br0" timeOffset="94051">15276 2833 18854,'-4'-4'292,"-3"10"-91,-6 23-43,-3 7-35,1 4-67,1 1 280,2-2-291,3-2-45,3-3 190,3-5-89,2-4-45,1-4-56,5-3 45,4-4-180,10-2 79,5-5-941,6-3-5659,24-4 6656,-13-7 0,0 3 0,-24-2 0</inkml:trace>
  <inkml:trace contextRef="#ctx0" brushRef="#br0" timeOffset="94235">15485 3050 19897,'0'40'565,"0"0"1,0 24-566,0-2-11,0-15-23,0 3-974,0 3-1956,0-11 1,0 2 2963,-2-10 0,-1-1 0,2 31 0,-3-37 0</inkml:trace>
  <inkml:trace contextRef="#ctx0" brushRef="#br0" timeOffset="94662">14895 4317 20221,'33'-52'504,"3"14"-504,-3 34 68,2 4-68,0 9 0,-4 4-12,-5 9 68,-7 4 68,-8 1-68,-5 2-56,-6 0 202,-9 1-113,-7-2-55,-8-2-34,-5-3 34,0-5-214,1-3 158,2-4-595,3-4-234,6-3-213,4-3-841,6-1-1210,5-5-3653,1-5 6768,7-7 0,-4 6 0,4 1 0</inkml:trace>
  <inkml:trace contextRef="#ctx0" brushRef="#br0" timeOffset="94981">15281 4138 15112,'0'-7'2554,"0"1"-2161,0 6-169,0 0 392,-21 11-437,8 7 34,-17 14 191,13 6-135,2 3-90,3 1 67,4-2-190,4-1 269,5 7-325,7-14 79,9 3-79,7-19-695,8-6-414,7-5-1603,4-3-2644,3-3 5356,-3-5 0,-18 4 0,-8-4 0</inkml:trace>
  <inkml:trace contextRef="#ctx0" brushRef="#br0" timeOffset="95500">15563 4569 19291,'0'-52'292,"5"9"-214,15 34 90,3 5-168,3 1 0,-1 3 0,-1 3 0,-4 4 0,-4 8-11,-8 7 22,-4 6 169,-10 7-180,-7 5 0,-9 3 112,-8-2-79,-1-3 34,4-6-67,4-6 56,7-7 415,5-6-471,6-7 157,3-2 45,1-3-1,4-1 57,10 0-224,13-6 89,17-3-56,11-8-67,7-3-1165,0-1 582,-2 0-829,-5 1-1344,-3 0 2756,-16 4 0,-2 0 0,-3 3 0,10-7 0</inkml:trace>
  <inkml:trace contextRef="#ctx0" brushRef="#br0" timeOffset="96752">17518 4373 19628,'-19'49'522,"-1"0"1,2-1 0,1-1-305,6-9 1,0-2-736,0 1 1,0 1 768,0-1 0,0-2-252,0-1 0,0-1 331,-9 25-241,4-9-68,4-11 157,5-11-179,1-9-67,5-8-79,-1-5-1132,2-4-538,0-12-841,0-4-2789,0-13 5446,0-4 0,0 13 0,0 3 0</inkml:trace>
  <inkml:trace contextRef="#ctx0" brushRef="#br0" timeOffset="97434">17266 4544 13016,'0'6'2992,"0"-1"-515,0-5-2074,6-3-168,4-6 0,10-6-55,5-6-79,4-3 481,3-2-548,0 2 201,-3 0 135,-2 3-123,-3 3-12,-3 1 11,-1 5-212,-2 2 324,-2 4-358,-1 3 0,0 4 135,0 10-1,2 8 214,9 31-45,2 4-303,0 2 0,-4-12-45,-13-21-270,-3-6-536,-4-4-2970,-8 3-11,-11-5 3832,-13 3 0,10-9 0,-2-2 0</inkml:trace>
  <inkml:trace contextRef="#ctx0" brushRef="#br0" timeOffset="97935">16700 4604 17409,'0'-7'1490,"0"1"-1299,0 6 66,0 0 651,5 22-639,-2 2 56,4 20 56,-4-6-280,0-5-34,-1-5-67,0-6 45,0-8 123,0-6-123,1-4-45,-1-3 212,3-1-212,3-9 12,5-4-46,8-11 79,5-1-213,5 0 168,5 4-90,-2 8 23,-2 6 22,-5 8 45,-7 10 191,-7 25 391,-11-1-526,-13 15 0,-12-17 113,-10-6-102,-2-6-67,0-9-45,3-5-751,6-5-134,5-8-1311,6-8-1142,5-12-3845,6-14 7228,9-10 0,-4 21 0,5 2 0</inkml:trace>
  <inkml:trace contextRef="#ctx0" brushRef="#br0" timeOffset="98443">17211 3901 15381,'0'-4'2712,"0"0"-1749,0 4-717,0-4-234,2 9-12,3-1 258,4 9-135,5 2-33,5-4-34,4-2 67,6-3 22,5-3-145,2-2 0,3-1 34,-3 0-34,-3 0 0,-7 0 0,-6 0 34,-5 0 22,-7 2 33,-3 6 68,-4 6 392,-10 12-168,-9 9-134,-14 8-214,-11 5-160,19-22 1,-1-1 193,0-1 1,-1-1-68,-25 20-291,5-8-393,4-6-829,7-9-1164,6-6-3038,7-8 5715,6-6 0,8 0 0,3-2 0</inkml:trace>
  <inkml:trace contextRef="#ctx0" brushRef="#br0" timeOffset="99056">17142 3028 15079,'-11'-3'2655,"3"1"-2487,8 2 392,0 0-313,16 8-135,-2 1-56,15 9 33,-5 2 135,3 1-224,2 1 0,5-1 112,3-1-100,3-1-12,0-1 0,-3 0 33,-6-1-44,-6 1 11,-9 1 0,-8 2 191,-4 5 257,-12 7 90,-9 6-102,-16 6-289,-10 5 116,18-25 0,0-1-628,0-1 1,1 0 364,-22 19 78,6-8-134,-1 7-628,15-13-940,0 6-550,17-13-3283,5-2 5457,4-3 0,1-8 0,1-3 0</inkml:trace>
  <inkml:trace contextRef="#ctx0" brushRef="#br0" timeOffset="100617">19117 3595 14271,'-10'0'2600,"2"0"-2017,8 0 582,0 0-896,-3-1-179,3 1-12,2-2 146,7 2-202,10 0-22,8 0 270,8 0-169,11 0 33,8 0-11,12 0-393,-29 0 0,1 0 505,3 0 0,0 0-89,4 0 0,0 0-490,1 0 1,1 0 455,0 1 1,1-1-68,1 1 0,-1 0 33,1-1 0,0 1 45,-1-1 1,1 1-108,-1-1 1,-1 0 201,-2 0 1,-2 0-219,-2 0 0,-3-1 0,28-1 157,-16-1-123,-14-1 33,-12 2 478,-11 0-500,-5 1 905,-6 0-2653,-1 1-1177,-20 0 57,4-1-1446,-17 1 4269,9 0 0,10 0 0,3 0 0</inkml:trace>
  <inkml:trace contextRef="#ctx0" brushRef="#br0" timeOffset="101093">20314 3431 15997,'-2'-3'1793,"1"1"-1445,1 2-136,2 9-111,6 2-67,6 8 44,6 1 45,6 0-123,2-1 0,4 0 56,4-2-56,-1-3-78,2-2-45,-2-3 44,-3-4-111,-4-1 190,-6-2 0,-6-2 0,-7 0 0,-5 1-45,-3 0-11,-4 3 56,-8 2 303,-12 6-292,-12 6 90,-8 6 223,-3 6-122,-2 2-68,2 1 57,3-3-135,6-4 180,7-5-326,4-3 68,12-9-494,1 0-335,11-7-3116,1-2 3967,2-4 0,-1 2 0,2-3 0</inkml:trace>
  <inkml:trace contextRef="#ctx0" brushRef="#br0" timeOffset="101662">20660 2882 18653,'4'48'537,"1"-5"-537,1-11 0,3-3 124,4-3-113,3-4 22,4-4-33,2-7-67,2-4 0,1-4-807,13-6 807,-10-5 45,6-8 22,-14-7-23,-1-7 68,-3-6 347,-3-2-224,-2 3 90,-4 5 392,-4 10-45,-1 9-370,-1 7-134,-1 7-12,-1 13 819,-6 14-650,-5 18-101,-7 10 268,-1 5-515,1 1 236,2-4-146,3-5 89,3-4-257,0-5 90,1-3-942,-3-4-974,-2-2-1716,-6-3 3710,-5-5 0,11-13 0,1-6 0</inkml:trace>
  <inkml:trace contextRef="#ctx0" brushRef="#br0" timeOffset="102422">18307 3102 14619,'0'-7'1995,"0"1"-1491,0 6 460,0 0-875,0-13 12,0 10-56,0-4 78,-1 26 224,-1 19-235,-2 22-135,3-21 1,-2 2 179,1 6 0,0 3-597,-1 3 1,1 1 640,-1 3 1,-1 0-107,0 1 0,0-2-22,0-1 0,0 0-73,-1-3 0,1-1 56,1-3 0,1-2 6,0-3 0,0-1-62,2-5 0,0-1-4,0 21 60,0-15-56,0-16-146,1-11 581,1-9-1107,0-3 644,0-9-7008,4-23 7037,-1-2 0,0 0 1,-3 13-1</inkml:trace>
  <inkml:trace contextRef="#ctx0" brushRef="#br0" timeOffset="103256">18346 3966 13387,'6'-8'2106,"-1"1"-1176,-5 7 336,0 0-705,10-1-561,-2 1 44,8-2 225,-2 2-179,1-3-45,0-2-45,0-2 78,1 0 56,-2-1-134,1-2 101,4-6-34,-6 2 79,4-12 168,-9 2-314,-3-1 0,-3 1 79,-2 4-57,0-1-11,0-1-22,0-1 33,0-2 46,-1 1-68,1-2 44,-2-12-44,2 9 12,0-10-12,5 4 11,0 9-11,5-5 0,14 0 0,-8 13-11,13-8 22,-11 15 22,0 4-33,0 0 0,0 3 0,7 1-11,2 1 67,-1 1 123,-5 1-123,-10 0-56,-2 0 314,-2 0-146,-2 0-45,-2 0 112,-2 0-2296,-1-1 78,-6 0-975,-2 1-4550,-8 5 7508,0 1 0,7-1 0,2-2 0</inkml:trace>
  <inkml:trace contextRef="#ctx0" brushRef="#br0" timeOffset="104179">18413 3655 13600,'-3'3'1781,"0"-1"280,3-2-1433,15 3-56,12 3-404,23 2-124,-2-1 371,3-2-415,-14-4 45,1 0 190,-3-1-167,-5 0-35,-4 0 12,-2-2-168,-10 0 112,-3 0-1155,-9 0-1310,-2 2-3452,-9 0 5928,-5 0 0,2 0 0,0 0 0</inkml:trace>
  <inkml:trace contextRef="#ctx0" brushRef="#br0" timeOffset="122992">18721 3114 14274,'37'-12'295,"0"0"0,-2 1 0,-2 1 1004,5-1-1254,-5 2 541,-4 4-261,-15 4-35,-4 0-133,-10 1 601,-15 5-758,-8 7 146,-14 4-146,6 0-45,8-5 45,13-6 0,4-2-22,4-2 44,0-1 0,8 0-22,1 0 0,5-1 0,0 0 34,-2-2-34,-3 1 0,-1 0-112,-4 1-157,1 0-1501,-1 0-2275,2 0 4045,3 1 0,-3 0 0,1-1 0</inkml:trace>
  <inkml:trace contextRef="#ctx0" brushRef="#br0" timeOffset="124794">29006 3193 16726,'-30'-15'431,"0"0"0,-21-10-129,33 22 24,-1 1-57,1 0-157,-1 2 358,0-1-380,-1 1 11,0 0 146,0 0-102,0 0 1,1 0-57,1 0-55,3 1 156,2 2-190,2 2 0,-2 1 34,1 2-23,-3 2 0,2 3-11,-2 0 23,2 4-1,1 1-22,-2 13 56,4-6-45,-2 9-11,6-9 0,0-1 12,1 2 44,1 0-56,1-1 0,1 3 44,1-3-21,1-1-1,0 0-22,1-4 34,1 0 212,3-2-246,2 0 0,3 0 157,0 0-157,3-1 22,2 0-10,1-2 55,1 0 57,9 2-124,-6-4 89,7 0-44,-8-6-23,3-1-22,-1-3 68,2-1 88,1-1-156,1-1 0,1 0 79,0 0-57,11-5-22,-9 0 67,6-6 23,-11 0-90,0-1 0,-1 0 101,0 0-79,0 0-11,0 0-11,-3 0 56,0 1 79,-3 0-135,0 0 0,-1-1 101,-1-1-57,0 0 24,-2 0-68,-2 0 56,-1 1 191,-1-1-247,-1 0 0,0-3 190,-3-1-44,0-10-90,-3 7 56,0-7 56,-1 9-168,0 0 0,0 1 157,-2 0-124,-1 2-10,-4 0-23,-3 1 44,-2 2-21,-8-4-46,2 6 23,-6-3 0,-4 4-11,7 2 11,-7 1-201,7 3-214,0 3-594,-3 0-55,-1 5-572,0 5-1165,1 10-2432,-1 8 5233,1 6 0,11-14 0,2-2 0</inkml:trace>
  <inkml:trace contextRef="#ctx0" brushRef="#br0" timeOffset="125898">28813 4843 18272,'6'-41'1098,"-4"7"-930,-6 28-168,-7 0 336,-2 3-336,-3 2 67,-5 0 191,0 2-146,-3 4-11,2 3-56,0 5-1,3 4 136,3-1-180,3 3 0,4 0 156,4 0-88,2 10-68,5-9 33,5 6 57,5-9-90,6-3 0,3-1 79,16-2-68,-7-5-11,12-2 56,-13-4-22,-1-1-34,0-4 0,-2-4 0,-1-3 0,-1-2 0,-1-1 0,-1-1 33,0 0 34,-3 1-67,-1 0 0,-4 0 90,-2 2-68,-2 0 68,-3 1 112,-3 0-135,0 1 347,-2-2-414,-1 1 56,-1-3 146,0 1-113,0-1-54,-1 1-35,-2 0 45,-3 1-23,-3 0-22,-10-1 11,3 4-22,-23-9 22,17 12-33,-17-4-57,17 9-1792,-13 9-1883,6 15 3754,-4 13 0,17-11 0,6-3 0</inkml:trace>
  <inkml:trace contextRef="#ctx0" brushRef="#br0" timeOffset="127000">29119 5847 17465,'-17'-53'818,"0"9"-695,1 34-111,0 2 234,-12 1-156,6 3 55,-9 1-55,6 3 358,0 1-426,-1 4-11,1 3 214,-7 12-169,8-3-45,-4 8 23,11-4 246,1 1-280,2 1 0,1 1 168,1 0-112,4 1 0,2-2-56,4-1 257,0 5-245,8-7-12,4 4 156,8-10-156,4-3 79,18 0-34,4-6-45,4-2 0,-4-6 67,-15-5-45,1-6 1,-2-4-23,-1-2 45,-3-2 134,-2 0-89,-4-2-1,-4 1 303,-2-3-145,-5 1-90,-3 0 89,-2 0-235,-2 2 259,-2 1-270,-5 1 0,-2 3 33,-14-2-77,3 9 32,-7 0-291,4 9 1,0 1-830,-2 7-268,1 6-763,0 12-2095,2 8 4258,2 7 0,8-16 0,5-4 0</inkml:trace>
  <inkml:trace contextRef="#ctx0" brushRef="#br0" timeOffset="127997">29180 6858 18866,'-48'-38'672,"3"7"-549,26 28 460,-3 1-471,1 1-11,-1 1 89,1 1-123,-1 4-44,1 3-23,1 6 67,1 3 90,3 4-157,1 4 101,-1 16-56,6-8-23,0 10-22,8-15 34,1-2 67,6-1-101,5-2 0,7-3 56,8-1-45,3-5 0,3-4-11,1-6-78,17-2 78,-12-9 0,13-3 11,-17-8 0,-4-4 11,-2-3-22,-5-1 56,-3-2 303,-4 1-158,-5 1-44,-4 1 213,-3 4-89,-2 1-57,-1-5-168,-3 8 11,-4-2-67,-5 8-23,-6 4-55,-6 2 78,-4 2-662,-5 2-245,-2 6-617,-1 7-212,0 8-2018,0 11 3754,0 5 0,17-14 0,3-4 0</inkml:trace>
  <inkml:trace contextRef="#ctx0" brushRef="#br0" timeOffset="129051">29323 7896 19785,'3'-43'772,"-5"6"-637,-5 30 190,-6 0-146,-3 2 34,-5 1 34,-4 1 290,-20 3-503,8 0 212,-28 10-190,29 0-45,-9 9 13,9 8 43,3 8-22,-5 19-34,14-9 45,7 3-56,13-14 0,1-2 101,3 1-101,5-4 0,4-1 100,8-2-88,5-4-1,3-2-11,2-3 0,3-4 67,0-2-67,-1-4 0,1-3 22,-2-2-22,-1-2 12,0-2-24,-2-4 35,1-6-1,-1-5-22,0-4 0,0-3 45,-2-5-45,-3-1 0,-3-4 0,-5 0 34,-3-2 100,-5 2-89,-1 2-45,-3 3 213,0 4-124,-3 4-10,-3 2-79,-5 4 123,-2 3-22,-2 1-101,0 4 0,-1 2-12,3 1 24,-2 3-12,2 1 0,-1 0-23,1 0-122,-1 0-180,2 0-515,2 0-1704,1 1 875,5 0-1693,1 0 3362,6-8 0,-2 6 0,1-6 0</inkml:trace>
  <inkml:trace contextRef="#ctx0" brushRef="#br0" timeOffset="134825">28780 2631 18518,'20'-11'392,"10"0"-392,-6 6 101,9-1-101,-9 3 0,-1 1-313,0 0-124,-2 1-662,-1 1-335,-4-1-504,-2 1-1390,-3 0 3328,-5 0 0,-3 0 0,-3 0 0</inkml:trace>
  <inkml:trace contextRef="#ctx0" brushRef="#br0" timeOffset="135001">28947 2614 13521,'-5'58'471,"2"-8"-494,4-18-1613,-1-6 1636,2 16 0,-2-27 0,0 3 0</inkml:trace>
  <inkml:trace contextRef="#ctx0" brushRef="#br0" timeOffset="135165">28707 2956 14675,'-6'0'2331,"1"0"-1749,5 0-224,37-17 2,-10 7-360,35-14-112,-18 10-158,4 1-1254,1 0-1131,3-2 2655,-3-2 0,-20 8 0,-8 0 0</inkml:trace>
  <inkml:trace contextRef="#ctx0" brushRef="#br0" timeOffset="135435">29321 2492 15280,'-12'31'1081,"0"0"0,-8 27-329,6 3-752,5-16 0,-4 16 78,4-18-78,0-1-45,1 0-762,1-4-4739,3 5 5546,2-19 0,2 0 0,0-20 0</inkml:trace>
  <inkml:trace contextRef="#ctx0" brushRef="#br0" timeOffset="135886">29447 2771 15224,'0'-6'415,"0"1"133,0 5-222,0 49 469,0-14-795,0 3 0,0 1 0,0 10 146,0-5-124,3-7-11,0-9-11,2-9-649,0-7 615,-1-6-11,-1-3-123,-1-17 157,-1-4 0,-1-19-12,0-6 23,0-8 78,0 14 1,1-1 448,10-25-292,-2 4 246,9 26-481,-3 23 124,2 5-236,1 4 112,2 4-56,-1 6 11,-3 7 45,-5 5 0,-5 0-11,-4 2 78,-3-3 191,-8 1-258,-7-1-157,-11 3-235,-6-1-1401,-4 0-2297,2-1 4090,5-4 0,14-7 0,7-3 0</inkml:trace>
  <inkml:trace contextRef="#ctx0" brushRef="#br0" timeOffset="138158">33664 5640 13857,'5'-9'2712,"-2"2"-2029,-3 7 415,0 0-907,4-15-23,-3 10-123,2-12 111,-3 14-156,0 0 0,-3 0 23,-3 1-23,-3-1 0,-2 1 0,-2 1-56,1 0 56,-1 1 0,1 0-45,-1 4 45,1 1 0,-2 4 0,2 1 34,-1 0-57,3 1 23,0 1 0,1 0 0,1 2 0,2 0 0,1 1-11,2-1 45,0 2-34,2 7 22,-1 10-22,1-5 0,1 3 22,3-15 1,0-1-23,3-1 0,0-4 67,1-1-45,-1-3-10,2 3 55,-1-3 202,4 1-269,-2-4 123,7-2-100,-3 0-23,4-1 0,-3 0 45,1-1-1,3-4-44,-1-2 0,0-4 23,0 0-12,0-2-11,0-1 0,0-2 22,1 1 68,-4-2-90,1 2 0,-3-1 325,-2-1-258,-4-1 179,-3-2-33,-1-1-213,-2 0 403,0-2-391,0 1-12,-5-1 504,-6-6-313,-2 9-91,-4-4 203,0 10-303,5 4 0,-3 2 0,8 5 0,-1 2-45,2 0 23,-2 1-684,0 0 269,-2 0-818,0 0-403,1 0-1020,-1 0-2802,3 0 5480,0-9 0,4 6 0,1-5 0</inkml:trace>
  <inkml:trace contextRef="#ctx0" brushRef="#br0" timeOffset="139091">33475 3947 13532,'-2'-6'1793,"1"2"-404,1 4-1389,-15-8-11,-8 16 112,-7-2-101,-2 19 0,9 3 258,4 1-202,4 13-12,8-4 158,6-2-202,10-12 157,39-20-224,1-23 67,13-3-90,-18-16 90,-24 5 201,-10-3 1,-13 1-3630,-50 4 3428,31-10 0,-37 41 0,56 12 0</inkml:trace>
  <inkml:trace contextRef="#ctx0" brushRef="#br0" timeOffset="139362">33704 3895 14865,'4'-7'158,"-1"1"99,-3 6 2466,-38 116-2337,25-73 1,-1 2-842,-2 6 1,-3 5 0,2-5 471,2-3 0,2-5-17,-6 13 350,3-6-496,1-5-246,3-8-1165,3-5-505,3-7-2050,3-6 4112,5-10 0,-2-4 0,2-5 0</inkml:trace>
  <inkml:trace contextRef="#ctx0" brushRef="#br0" timeOffset="139742">33726 4227 16535,'3'40'101,"1"-1"0,0-2 0,-1-5-101,-3 3 0,0-10 22,-1-7 168,0-9-22,-1-4 606,2-5-169,-1-5-605,1-8 224,1-11-123,16-27 11,-1 9-34,15-11-78,-9 23 358,-5 9-290,-6 8-23,-2 7-45,-6 4 0,0 2-180,-3 3 180,0 7-145,0 8-23,-9 7-2460,-25 4 1,-9 1 2627,12-12 0,-2-1 0,-10 8 0,3-4 0,3-10 0</inkml:trace>
  <inkml:trace contextRef="#ctx0" brushRef="#br0" timeOffset="140062">30743 4527 13712,'7'0'907,"-1"0"-751,-6 0 58,0 0-573,10 0 90,-4 0-1389,10 0-661,-6 1 2319,3 2 0,-6-1 0,0 0 0</inkml:trace>
  <inkml:trace contextRef="#ctx0" brushRef="#br0" timeOffset="142699">30182 3243 10877,'-3'-6'2061,"0"2"57,3 4-1894,-13-10-168,10 7 135,-10-7-91,13 10-100,-3 10 942,1 5-774,-3 12 145,2 5 158,-1 6-258,0 1 325,0 0-538,0-2 0,0-2 302,0-4-223,2-3-79,-1-6 0,2-4 33,1-6 23,0-3-56,0-5 0,0-2-3249,0-2 1344,3 0-1670,4-6 3575,4-3 0,-3 2 0,-1-1 0</inkml:trace>
  <inkml:trace contextRef="#ctx0" brushRef="#br0" timeOffset="143210">30340 3196 15571,'0'21'919,"-1"4"-235,1 18-494,0-7 359,0 14-492,0-15-24,0-2-33,0-3 101,0-4 33,0-3-134,0-3 0,-1-4 45,0-3-45,0-3 0,0-3 0,-1-3-291,2-2-561,-1-1-112,-1-1 483,0 0-1424,-3 0-919,-1 0 2824,-2-3 0,4 2 0,0-1 0</inkml:trace>
  <inkml:trace contextRef="#ctx0" brushRef="#br0" timeOffset="143628">30077 3512 11381,'-8'0'2924,"2"0"-2128,6 0 402,0 0-1086,6 0 57,3 0 346,8 0-145,2-3 381,3-1-751,0-1 56,1 0 179,-2 0-235,1 0 0,0-1 0,-1 2 45,-2 2-280,-3 0-56,-2 2-1032,-4-1-66,-1 1-1693,-3 0-728,-1 0 3810,-1 0 0,-2 0 0,-1 0 0</inkml:trace>
  <inkml:trace contextRef="#ctx0" brushRef="#br0" timeOffset="144043">30598 3258 14126,'0'-3'1882,"0"0"-1299,0 3-258,0 17-23,0 3 618,1 17-786,-1-1 34,0-2 403,0-1-548,-1-4-23,1-3 0,0-3 112,0-3-112,-1-3 0,0-1-908,-1-2-67,2 2-1524,-1 0-1265,1-1 3764,7 0 0,-5-6 0,6-4 0</inkml:trace>
  <inkml:trace contextRef="#ctx0" brushRef="#br0" timeOffset="144503">31397 3806 14171,'0'-11'1882,"0"3"-1243,0 8-482,0 0-236,0-6 169,0 24 134,-1-5 358,0 27-537,-2-4-34,1 2 225,0-2-236,1 9-12,0-13-794,1 4-483,0-17-1456,2-4-2868,0-7 5613,4-4 0,-3-4 0,1 0 0</inkml:trace>
  <inkml:trace contextRef="#ctx0" brushRef="#br0" timeOffset="144774">31585 3719 15672,'0'35'919,"0"-1"0,0 28-606,0-30-246,0 0-67,0-2 102,0-2-248,0-2 146,0-4-1457,0-2-358,0-3 1815,-7 0 0,5-9 0,-6-1 0</inkml:trace>
  <inkml:trace contextRef="#ctx0" brushRef="#br0" timeOffset="144939">31392 4061 19314,'33'-17'-68,"0"0"1,27-12-997,-23 21-1300,1-1-1311,-1 1 3675,-2-2 0,-16 4 0,-5 0 0</inkml:trace>
  <inkml:trace contextRef="#ctx0" brushRef="#br0" timeOffset="145267">31808 3798 14764,'5'-6'2936,"-1"1"-2936,-4 5 157,0 0-280,35-4 123,-26 11 0,25 1 22,-33 13-22,-1 2 0,-6 2 0,-3-1 67,-6-1 56,-2-3-123,2-3 0,2-5 124,4-1-90,4-5-34,4-2 179,0-3 370,1 0-549,17-1-146,2 0 79,17-1-1042,-3-2-1311,1-1-1749,2-1 4169,-2 0 0,-14 2 0,-5 0 0</inkml:trace>
  <inkml:trace contextRef="#ctx0" brushRef="#br0" timeOffset="145615">32252 3849 14428,'-5'-5'1647,"2"1"-1086,3 4-561,0 0 683,-2 17-526,0 5 415,-1 17-449,0 1-33,2 0 89,-1 1-179,2-2 0,0-2-146,0-3-683,0-3-941,0-8-1345,0-5 3115,1-9 0,-1-4 0,1-5 0</inkml:trace>
  <inkml:trace contextRef="#ctx0" brushRef="#br0" timeOffset="145867">32388 3829 15829,'-2'-6'459,"1"1"236,1 5-12,0 46-335,0-18-326,0 4 1,0 2 201,0 2-224,0-2-168,0 11-157,0-14-1177,-1 8-1041,-3-19-3922,-3-4 6465,-2-7 0,3-5 0,2-3 0</inkml:trace>
  <inkml:trace contextRef="#ctx0" brushRef="#br0" timeOffset="146032">32236 4114 18306,'59'-30'-101,"-5"4"-382,-23 19-1287,1 0-1670,0-2 3440,-3-1 0,-11 5 0,-6-1 0</inkml:trace>
  <inkml:trace contextRef="#ctx0" brushRef="#br0" timeOffset="146399">32620 3848 18283,'14'-8'-134,"-3"3"223,-10 11-77,0 3-12,0 5 0,2 3 0,1 0 0,2 2 0,1 0-12,4 0 46,-1 1 11,3 0-45,0 0 0,-2-1-123,-5-1-125,-10 7 248,-6-12 12,-9 4-12,-1-14-34,-1-2-974,-5-1-269,8-1-449,-2-4-2890,14-6 4616,2-5 0,4 6 0,0 0 0</inkml:trace>
  <inkml:trace contextRef="#ctx0" brushRef="#br0" timeOffset="146654">32985 3668 16524,'2'-4'-191,"0"1"360,-2 3 581,4 39-739,-1 2 90,3 21-101,-4-14-34,-1-18-3058,-1 1-213,1-12 3305,-1-4 0,0-11 0,0-4 0</inkml:trace>
  <inkml:trace contextRef="#ctx0" brushRef="#br0" timeOffset="146883">33072 3679 15583,'4'-5'604,"0"2"730,-4 3-1312,13 42 370,-6-21-392,9 34-101,-9-34 57,-3-1-1469,-1-2-560,-2-2-2946,-1-3 5019,0-4 0,0-5 0,0-2 0</inkml:trace>
  <inkml:trace contextRef="#ctx0" brushRef="#br0" timeOffset="147014">33097 3807 13375,'32'-24'-654,"-1"1"0,-1-1 1,-5 5-1,-11 8 1,-4 2-1</inkml:trace>
  <inkml:trace contextRef="#ctx0" brushRef="#br0" timeOffset="147235">33346 3520 18877,'8'-21'-258,"-2"9"258,-6 37 11,1-1 1,0 14-12,2 0 44,2-12 24,0 3-68,1-15-247,-2-3 1,2-4-1166,2-2-617,3-3-1321,1-1 3350,2-5 0,-7 3 0,-2-2 0</inkml:trace>
  <inkml:trace contextRef="#ctx0" brushRef="#br0" timeOffset="147386">33457 3597 18070,'1'63'1064,"0"-6"-1064,-2-19-89,-1 0-606,-6 0-2846,-6-1 3541,-9-5 0,10-14 0,-1-7 0</inkml:trace>
  <inkml:trace contextRef="#ctx0" brushRef="#br0" timeOffset="169264">30366 1737 18966,'12'-27'763,"1"6"-495,32 26-156,-10 11-95,-5 1 0,-2 6-17,-12 6 0,-6 4 39,-6 10 0,-4 0-27,-10 22 10,-2-32 0,-3-5 23,-10 3-45,-1 0 0,-3-2 191,3 1-180,-1-1-11,5-1 101,2-1-90,4-2 101,4-4-112,3-3 0,5-4 78,1-3-78,3-3-112,0-1-358,0 0-1502,3 2-796,4-2-1971,5 3 4739,4-4 0,-7-3 0,0-1 0</inkml:trace>
  <inkml:trace contextRef="#ctx0" brushRef="#br0" timeOffset="169985">30460 2794 15851,'7'0'1211,"0"0"-797,-7 0 68,0 0-403,2 0 559,-1 0-22,2 1-290,-11-1-102,-1 1 168,-8-1-79,2 0-134,1 0 528,2 0-427,3-1 246,3 0-10,2-2-214,3 1 79,0-1-302,1 0-35,0 0 192,2-2-236,3 0 0,2-1-23,2 0-548,-1-1-651,1-1-1052,-1 1-1681,2-3 3955,-2-2 0,-2 4 0,-2 1 0</inkml:trace>
  <inkml:trace contextRef="#ctx0" brushRef="#br0" timeOffset="171133">30143 1847 12736,'-4'-2'3967,"0"0"-2006,4 2-1692,-6-21 100,4 12-21,-4-16-68,6 17 67,0 0-201,3-1-90,4 1 347,4 0-403,5 0 135,5 1 44,18-3-11,-5 4-168,14-2 0,-14 6 79,-1 1-79,-5 1 0,-4 0-3403,-4 0 3414,-4 2 0,-2 2-11,3 11-45,-5-1 45,2 9-11,-5-2-23,-2 3 68,-2 2-68,-1 2 3393,-3 1-3359,-1 1 11,-1-1-11,-6 0 11,-12 10 0,0-9 1,-11 8-12,7-14 0,-3-1 33,0 0-33,-2-2 0,2-2 23,-7 3-1,9-7-22,-2 2 0,12-9-22,4 1 22,3-3 0,2 1-12,1 1 35,1 0-23,-1 2 0,2 1 0,-2 2 33,2 3-33,0 3 0,0 4 12,1 2-12,-1 2 33,0 14-33,0-10 179,1 8-123,0-17 79,1 1-12,0-9 101,0 0-202,0-11 23,1-2 179,0-1-178,2 0-92,1 0-122,0 0-537,4 0-450,-1-1-928,5 0-1772,1-1-3305,4 1 7160,2 0 0,-8 1 0,-3 0 0</inkml:trace>
  <inkml:trace contextRef="#ctx0" brushRef="#br0" timeOffset="171794">30400 2747 20266,'-16'-8'459,"1"6"-279,3 9-91,2 5 35,2-2-124,3 0 0,3-2 157,1-2-79,1-2-78,1-1 101,4-2-45,4 0 45,5-1-101,2 0 0,-4-3 336,-1-2-303,-5-3 147,-3 0 144,-2 2-177,-1 0-24,0 2-123,0 0 0,-2 1-90,-3 1-314,-5-1-268,3 2-1546,-2 1-3093,5 0 739,2 0 4572,6 2 0,-3-1 0,4 0 0</inkml:trace>
  <inkml:trace contextRef="#ctx0" brushRef="#br0" timeOffset="172211">31283 2614 15594,'4'6'-616,"0"-1"-762,-4-5-173,0 0 1,0 0 0</inkml:trace>
  <inkml:trace contextRef="#ctx0" brushRef="#br0" timeOffset="202147">14014 8067 18541,'8'1'1647,"4"0"-1390,15 5-133,2-3 324,7 0-437,5-1 45,7-1 213,5 0-213,-10-1 0,9 0 0,-2 0-1769,4 1 1,1-1 1712,-4-1 0,4 0 0,-5-1 11,-3 0 0,-5-1-253,22-6 242,1-1 0,-2 0 11,-1 2 0,-20 3 0,0 0-11,20-2 5,-22 3 1,-1 1 28,13-1-74,-2-1 40,-2 0 11,16 0-11,-16 1 0,14 2 22,-19 1 3225,0 0-3258,0 0 376,-3 0-353,-2 1-12,-2 0 0,-3 0 51,-3 0-85,-1 0 68,-4 0-57,-2 0 23,2 0 45,-9 0-45,0 0 0,-10 0 45,-2 0 33,-2 0-2991,-1 0-303,-5 0-4201,-2 0 7417,-4 0 0,5 0 0,1 0 0</inkml:trace>
  <inkml:trace contextRef="#ctx0" brushRef="#br0" timeOffset="203578">15848 8051 17958,'18'-1'852,"6"-1"-561,13 4 108,4 0 1,11 1 0,-5-1-339,-7-1 1,0 1 121,22 0 0,10 0 0,-13 0 75,2-2-113,-19 0 1,-2 0 280,-3-4-426,-15 0 0,0-2 45,-15 2-393,-4 0-537,-1 3-661,-2-1-5121,-13 2 6667,3-2 0,-5 2 0,9-2 0</inkml:trace>
  <inkml:trace contextRef="#ctx0" brushRef="#br0" timeOffset="-212499.73">15862 9876 17790,'10'-13'11,"4"1"67,9 14-22,4 1-56,2 2 0,2 1 57,2 0-46,2 1 23,2-2-23,3 1 67,0-2 124,2 2-202,0-1 0,1 1 101,-1 1-90,0 1 0,-2 2 12,15 4-1,-15-2-22,10 2 0,-19-5 22,-2-2-22,-1 0 0,-2-2 0,1-1 56,1-1-67,1-1 11,4 0 0,0-1-11,17 0-34,-10-1 34,11 0 11,-16 1-190,-1 0 190,-1 0-90,-1 0 79,1-1 11,2 0-56,3 0 33,0 1 46,1-1-90,2 1 67,-1-1 0,0 0-23,-1 0 23,0 0 0,-1 0-11,2 0 22,0-1-22,2-1 11,2-1 34,21-4-34,-16 2 0,15 0-12,-23 1 24,-1 1 21,-2 1-33,-2-1 0,0 2 0,18-1 0,-12 1-33,15-1 66,-19-1-55,1 1 22,-1-3 0,0 1 11,1 1-11,-1-1 0,2 2-22,2-1 55,-1 2-55,3-1 22,0 2 0,0-1 11,2 1-11,0 0 0,0-1-11,0-2 22,-1 2 0,0-2-11,0 2 0,-1-1 11,0 1 1,-3-1-12,0 1 0,0-1 0,0 1 11,0-1-11,2 0 0,21 1-11,2 0 11,-25 1 0,-2-1-12,21 1 12,-10 0 0,-13 0-11,17 0 11,-11 2-11,14-1 45,-17 2-57,0-2 23,-1 2 0,1-2 11,0 0-11,1 0 0,0-1-11,-1 1 22,-1 0-11,14-1 0,-12 2 11,-8-2 1,2 0 10,2 1 1,-1-1 33,24 1-56,-24-1 0,-2 0 0,2 1 56,1 0-56,0 0 0,-1 0 0,1 0 11,-1 0 34,0 0-45,2 0 0,1 0 67,1 2-34,0-1-33,0 2 45,17 1 56,5-1-45,-22-2 0,1-1 0,23 0-11,-3-1-411,-17 0 422,0 0 124,0 0-169,20 0 78,-18 0-33,14 0-44,-23 0-12,1 0 44,-1-1 12,2-1-56,1 0 56,22-1-56,-13 1 0,11 1 56,-4-1 91,3 2-147,2-1 117,-12 1 1,0 0-118,2 0 119,-1 0 1,9 0-1,-9 0-107,7 0 204,9 1 0,-1-2-160,-8-1-17,-12 1 0,1 0 17,17-2-283,-27 2 0,-3 0 294,1 1 34,13 0-101,-11 0 168,12-1-90,2-1-33,6-1 67,2-1-112,-21 2 0,-3 0 68,8 0-68,9 0 0,-17 1 454,-1 1-431,0 0-23,12 0 0,-10 0 11,8 0 0,-13 0 12,-1 0-12,13 0-22,-9 0 11,9 0 0,-10-1 0,0 1 11,1-2-11,1 1 0,0 0 33,1 0-44,0-1 11,0 0 0,-2 0 23,-1 0-12,-2 0-11,-1 0 0,1-1 11,1 1-11,0-2 0,3 1 0,1 0-11,1 0 11,2 1-11,0-1 11,-3 2 0,-1 0-23,-4-1 23,-1 2 0,9-2 0,-8 1 0,8 0 11,1 1-22,-11 0 11,6-2 11,-10 1-11,-8-1 23,11-1-23,-11 1 0,3 1-11,-9-1 22,-4 1-11,-2 0 0,-1 1 11,-1 0 0,0-1-11,-1 1 0,1-1-11,-1 1 11,1 0 0,0 0 202,-1 0-2589,-1-5-2633,0-2 5020,0-3 0,0 4 0,0 3 0</inkml:trace>
  <inkml:trace contextRef="#ctx0" brushRef="#br0" timeOffset="-203978.73">7738 12282 10742,'2'2'179,"0"0"-1154,-2-2-851,-5 14 1826,-2-7 0,1 7 0,1-11 0</inkml:trace>
  <inkml:trace contextRef="#ctx0" brushRef="#br0" timeOffset="-202365.73">6907 12326 13005,'-5'0'987,"2"1"-349,3-1-638,43 0 123,-19 0-123,36 0 370,-30 0-370,0 0 12,0 0 156,-1 0-135,2 0-33,17 0 79,-11 2 55,12-1-134,-16 2 0,-1 1 90,1 1-90,-1 1 0,0 0 0,1 0 33,-1 0 23,2 1-56,1-1 0,1 0 157,0 0-157,13 3 0,-13-3 34,9 1 44,-16-3-78,0 0 0,-2-2 235,0 0-168,-1 0-22,0 0 22,2-1 46,0 0 380,3-1-471,4 0 23,1 0 179,4 0-202,-3 0-22,-2 0 0,-3 0 404,9-2-404,-10-1 314,18-4-258,-23 2-56,6-1 0,-15 2 67,-4 1 12,-3 0-79,-5 0 0,-2 1-908,0 0-1501,-1 2 2409,13-4 0,-10 3 0,8-1 0</inkml:trace>
  <inkml:trace contextRef="#ctx0" brushRef="#br0" timeOffset="-201188.73">9567 12214 15471,'26'1'761,"3"1"-615,1 2 45,6 2-57,5 1 79,-8-3 0,3 0-202,3 0 0,2 0 185,11-1 0,3 0-112,1-1 0,2-1 21,-11 0 0,1-1 0,-1 0-33,14 0 1,-1 0-272,-1 0 1,-2 0 198,-15 0 0,-4 0 0,19 0 45,4 1-22,-1 1-23,0-1-18,0-1 107,1 0-55,4 0-34,-32 0 0,1 0 0,0 0 0,0 0-220,-1 0 1,1 0 376,30 0-157,-1 0 0,-1 0 179,0-1-134,2-1-45,1-2 0,-32 1 0,1 1 56,-2 0 0,2 0-81,16-1 1,1 0 24,-12 0 0,-1 1 11,13-1 1,2 0-12,-1 0 0,-2 0 0,-10 1 0,-1 1-276,13-1 1,-2 1 286,-14 1 0,-2 0-11,1 0 0,-1 0 0,0 0 0,0-1 34,31 0-23,-1-2-114,-1-1 103,1 0 56,0-1 134,-1 0-190,-1 0 0,-3 3 147,-2 0 304,-2 2-451,-2-1-12,-1 1 57,-5 0-22,-1 0 134,-8 0-157,-1 1 44,-4 2-44,1 2 1020,-1-1-1020,1 2 175,-3-1-153,-1 0-22,-3 0 11,10 1 23,-10-3-56,6 1 22,-9-2 33,-9-1-33,0 1 0,-8-2 45,-4 1-45,-1-1-2062,-2 0-1031,-5 4-5612,-4-1 8705,-7 2 0,6-3 0,3-2 0</inkml:trace>
  <inkml:trace contextRef="#ctx0" brushRef="#br0" timeOffset="-180568.73">28551 9080 18922,'0'12'560,"0"-2"-392,9-7-11,0 0-157,3-2 123,2 0 45,5-1-145,14-4 77,-3-2-88,9-6 21,-8-1-33,-1-2 347,11-8-279,-11 6-68,8-5 89,-13 7-89,3 1 0,1-1 0,3-1 34,2 0-1,2-1-33,2 1 0,1-2 45,21-6-45,-13 6 0,13-5 11,-17 9 1,-1-1-57,18-4 34,-17 4 11,14-5 0,-22 8 0,-1-1-28,4 0 0,1 0 39,7-3-11,4 0 0,0 1 0,-8 4 33,13-3-21,-21 6-12,-1 0 0,0 1 11,1-1-11,1 0 0,0 0-11,1-1 22,0 0 11,2 2-22,0-1 0,2 3 11,0 0-11,3 1 0,-1 2 0,0-1 23,0 3-34,-1-1 11,-1 1 0,1 0-23,0 0 23,-2 0-22,14 5 11,1 3 11,-21 0 0,1 1 0,16 6 0,-3 3 0,-15-4 0,1 0 0,1 0 0,25 10 11,-17-6-11,8 3 0,-27-10 0,-12-6 0,-4-2 0,-2 0 0,-2-3 22,-1 1-22,-1-1 11,3 0 1,-1 0 21,3 0-33,2-3 0,2-2-11,2-4 33,1-1-33,2 0 11,0-2 0,3 0-11,1-1 11,2-1 0,3 0 22,13-6-22,7-2 34,1 0 0,2 2-11,5 2-1,-11 4 0,13-2-10,-14 6-12,0 2 33,2 0 102,3 2-124,0-1-11,1 2 56,-1 0-56,0 1 56,0 2-56,2-2 11,1 2 112,1-1-78,1 1-45,-1 0 45,-1 1-34,-4 1 23,-1-2-34,-2 2 0,-1-1 33,26 1-33,-12 0 22,-17 0 1,0 0 11,21 0-6,-18 2 0,1 1-28,22 0 0,-24 0 0,2 0 5,7-1 1,-1 0 5,13 0-247,-15 0 0,-2-2 236,1 0 11,0 0 0,3-2-11,-14-2 0,1-1 11,17-4 45,12-5-33,-22 2-23,-4-2 11,-6-2 45,-6-3 416,-10-2-472,-4-4 34,-8 0-34,0-2 33,-3-1-33,0-1 0,0 0 68,0 1-57,0 1-11,0 4 33,0 2-10,0 3 89,0-8 292,0 10-382,0-2 292,0 8-57,0 7-178,0-1-79,0 2-1323,0 2-1164,0-3-2947,0-1 5434,0-6 0,0 6 0,0-1 0</inkml:trace>
  <inkml:trace contextRef="#ctx0" brushRef="#br0" timeOffset="-174523.73">29423 15792 18205,'-22'-53'1456,"0"8"-1176,5 28-33,-1 3-180,-1 1 538,-3 5-549,-3 3-11,-2 3 280,-19 8-157,-3 14-146,0 4 326,6 13-304,16-5-44,4 5 68,5 1-12,5-1-12,7 0-44,4-1 0,7-4 34,8-3-34,9-7-11,32-8 44,-8-10-16,-12-6 0,0-4-17,17-12 0,-2-11 11,-3-5-11,-6-4 0,-6-1 45,-7-2-34,-7 1-11,-7-2 0,-6 1-246,-4 0-1065,-3-22-1423,-3 14-712,1 15 1,0-1 3445,-2-22 0,1 26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2:02:13.503"/>
    </inkml:context>
    <inkml:brush xml:id="br0">
      <inkml:brushProperty name="width" value="0.09071" units="cm"/>
      <inkml:brushProperty name="height" value="0.09071" units="cm"/>
      <inkml:brushProperty name="color" value="#FF0000"/>
    </inkml:brush>
  </inkml:definitions>
  <inkml:trace contextRef="#ctx0" brushRef="#br0">1811 7691 8342,'-7'10'900,"8"-7"719,-12 7-1080,11-10 991,0 0-1261,11 0-538,-8 0 449,49-31-3001,-21 2 1,1-2 2820,1 4 0,0-1 0,1-10 0,-6 0 0,-9 2 0</inkml:trace>
  <inkml:trace contextRef="#ctx0" brushRef="#br0" timeOffset="1429">5174 8091 7083,'24'13'3688,"-4"-3"-3238,-20-10-1,0 0-3597,42-31 2297,-21 23 1,7-12 0,0-2 0,-3 9 0</inkml:trace>
  <inkml:trace contextRef="#ctx0" brushRef="#br0" timeOffset="2684">6138 9784 13110,'35'0'-180,"-19"-10"-1619,36-3 359,-23-11 1244,18 1 1,-13-1-1,-11 0 1</inkml:trace>
  <inkml:trace contextRef="#ctx0" brushRef="#br0" timeOffset="6199">7408 12489 8432,'3'0'1529,"0"0"1170,-3 0-3239,0-11-180,10 9 720,14-19 0,-11 8 0,5-11 0</inkml:trace>
  <inkml:trace contextRef="#ctx0" brushRef="#br0" timeOffset="8870">7902 14793 13289,'4'-10'-742,"0"8"0,3-19 0,2 7 0</inkml:trace>
  <inkml:trace contextRef="#ctx0" brushRef="#br0" timeOffset="12631">17074 8514 10681,'-25'26'4048,"10"-5"-4408,4-31 180,11-3 0,11-11-1889,9-3 0,5-1 2069,16-3 0,-10-1 0,-2-1 0,7-4 0</inkml:trace>
  <inkml:trace contextRef="#ctx0" brushRef="#br0" timeOffset="13936">18533 10090 9062,'0'0'0</inkml:trace>
  <inkml:trace contextRef="#ctx0" brushRef="#br0" timeOffset="15531">18815 12277 14639,'-9'13'180,"8"-2"269,-20-11-359,18 0-90,24-42 0,6 21 0,1-7 0,0 1 0</inkml:trace>
  <inkml:trace contextRef="#ctx0" brushRef="#br0" timeOffset="16132">18885 13453 13199,'-32'13'1350,"18"8"-1170,-7-18-360,21 7-270,0-10 450,0 0 0,-2-10 0,1-4 0</inkml:trace>
  <inkml:trace contextRef="#ctx0" brushRef="#br0" timeOffset="19744">26576 5363 10771,'5'-11'2249,"0"-2"-1440,-5-10-809,0 10 450,0 2-450,0 11-270,-11 0 90,-2 0 270,0 0 90,-8 11-180,18-9-180,-18 9 720,8-1-540,-10-7 180,-1 18-270,0-8 180,-10 10-180,18 1 180,-25-1-180,25 1 90,-8-11-90,14 8 360,-1-8-270,-2 11 90,-11-1 359,1 11-449,10-18-180,-8 26 270,18-27 180,-7 19 90,-1 11-270,9-17 90,-9 17-180,11-22 629,-10 22-898,7-27-2943,3 45 3212,13-45 89,0 16-125,19-3 126,-16-25 0,28 25-90,-18-28 384,19 7-384,-29-10-450,47 0 540,-42 0 224,17-5 1,0 0-315,-20 2-629,34-18 539,-46-2 180,15 7-180,-21-16 90,0 19 0,0-10 90,0-11-90,-11 18 0,-12-15 0,7 28 3252,-16-18-3252,30 19 679,-9-9-679,11 11-347,0-10 77,0 7 180,0-7 270,0 10-809,11-11 539,2 9 90,18-8 0,3-1-90,1-2 270,-1 7 0,-3-1 359,-18-4-1258,19 22 809,-27 2 449,26 21-449,-28-8 0,18 18-90,-18-18 90,7 8-90,-10-10 90,0-11-90,0-3-989,0 1 449,0-9-1349,0 9 1889,0-11 0,-5 0 0,0 0 0</inkml:trace>
  <inkml:trace contextRef="#ctx0" brushRef="#br0" timeOffset="20284">27070 5998 10321,'6'0'4048,"0"0"-3958,4 0 359,-7-11-449,7 9 90,-10-9-180,0-10 1,0 6 358,0-30-179,0 30-449,0-38 269,0 46 269,0-56-179,0 45 45,0-24 0,0-3-45,0 11-90,0-14 1,0 0 89,0 16 0,11-33-180,-9 39 90,19-8 180,-18 21 90,18 2-180,-8 11-270,42 32 360,-23-24 404,7 26 1,-2 5 45,-19-18-226,5 11 1,-4 1 135,-16-7-990,28 29 181,-15-16 404,1-10 0,0 0 45,-4 7 359,8 9-89,-18-30-810,7 17 900,-10-30-990,0 9 540,0-11-629,0 10-1080,0-7 989,0 7-1079,0-10-360,0 0 2159,-10-10 0,1 7 0,-9-8 0</inkml:trace>
  <inkml:trace contextRef="#ctx0" brushRef="#br0" timeOffset="20486">27164 5809 11940,'-4'1'1889,"7"-1"-1619,-14 0 629,11 0-719,0-11 0,0 9-899,32-30-676,2 19 1,3 0 629,-9-5 1,2 0 601,15-1 1,-4 4 0,-21 1 0,7 4 0</inkml:trace>
  <inkml:trace contextRef="#ctx0" brushRef="#br0" timeOffset="20775">27846 5268 10141,'8'-12'3328,"-1"-9"-3148,-7 18 540,0-7-450,0 10 359,0 21 451,0 26-900,0-5-90,0 12 269,0 12-359,0-32 225,9 19 0,3 1-135,-7-20-698,16 21 608,-21-34-989,10 2 629,-7-7-2069,7 15 1710,-10-28 719,0-3 0,-6-3 0,-3-8 0</inkml:trace>
  <inkml:trace contextRef="#ctx0" brushRef="#br0" timeOffset="21075">27775 5363 11850,'-5'-11'-360,"1"9"2159,-6-19-1349,7 18 180,-7-7-360,10 10 179,10 0-359,3 0 450,32 10-270,-16-7 134,7 6 1,4 3-90,-3 0 0,-1-1-315,1-3 0,2 0-150,7 8 0,5 4 0,-6-4-30,-8-6 1,-1-1-676,28 13 0,-4 0-1393,-10-9 2248,-16-2 0,-32-12 0,-11 1 0</inkml:trace>
  <inkml:trace contextRef="#ctx0" brushRef="#br0" timeOffset="21378">28340 5010 11221,'-1'-16'4677,"5"-2"-3418,-4 60-899,3-24 269,6 16 1,3 8-1125,0 4 1,0 2 494,-5-3 0,1 2-300,3 0 0,1 3 0,-3-4 300,-7-5 0,-2-3 0,3 4 0,-3-3 0,-9 5 0</inkml:trace>
  <inkml:trace contextRef="#ctx0" brushRef="#br0" timeOffset="23207">28857 4986 8252,'11'0'1619,"-3"1"-2068,-8-1 449,0-11 0,0 9 90,0-9 899,0 11-2068,0 0 1169,-11 0-90,-2 11 0,0-9 989,-18 30-1529,15 4 1080,-8 14-990,14-14 1080,10-4 89,10-30-808,3 9-271,22-1 720,-20-7-1530,38 7 1170,-35-10 0,16 0 450,-2 11-900,-17-9 1170,20 40-270,-22-34-361,-3 44-358,-10-47 718,-21 27-449,5-30 0,-28 19 360,18-18-360,-19 18-719,-2-18 719,-14 7 0,14-10 0,6 0 0</inkml:trace>
  <inkml:trace contextRef="#ctx0" brushRef="#br0" timeOffset="25802">29892 8255 10231,'13'-10'0,"-2"-3"0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30:56.226"/>
    </inkml:context>
    <inkml:brush xml:id="br0">
      <inkml:brushProperty name="width" value="0.09071" units="cm"/>
      <inkml:brushProperty name="height" value="0.09071" units="cm"/>
      <inkml:brushProperty name="color" value="#FF0000"/>
    </inkml:brush>
  </inkml:definitions>
  <inkml:trace contextRef="#ctx0" brushRef="#br0">4591 3903 17970,'-12'-16'526,"2"4"-448,9 12-234,0 0 144,1 4 12,0 9-11,0 30 11,3 0 0,2 22-331,2-12 354,1 1-1,-4-19 0,0 1 12,4 29-34,-1-6 22,-1-16 23,-3-24-11,0-3 33,-1-7 376,-1-3-1003,1-4-942,0-3-7182,0-10 8684,1 0 0,0-2 0,-2 6 0</inkml:trace>
  <inkml:trace contextRef="#ctx0" brushRef="#br0" timeOffset="243">5133 4317 18138,'4'-2'1367,"-1"1"-863,-3 1-2454,2-14-560,0 10 2510,4-15 0,-3 16 0,1-3 0</inkml:trace>
  <inkml:trace contextRef="#ctx0" brushRef="#br0" timeOffset="834">5908 3853 17398,'10'-33'952,"1"0"0,5-17-884,-22 40-180,-50 34 112,22-6-12,-11 14 1,4 4-45,16 8 45,-4 11 0,26-24-23,10-11-11,5-1 45,11-2-89,23 4 89,-6-6-101,16 2 79,1-3-12,-17-4-56,6 2-66,-22 1 156,-12-3 0,-2 3 0,-9-3 100,-5 1 113,-6 2 101,-8-1-213,-8 1 403,-5 0-291,-21 5 22,-6-1-201,2-2-247,19-7 0,4-2-2924,8-3-1704,-8 2 4841,36-5 0,-1 0 0,3 0 0</inkml:trace>
  <inkml:trace contextRef="#ctx0" brushRef="#br0" timeOffset="1894">6265 4019 18597,'-1'35'240,"1"0"1,-2 17-185,10 6 79,20-18-46,10-9 91,20-10-180,-16-25 0,-1-8 23,-16-7 10,0-15 135,-7-1-123,-3 1 168,-8 8 145,-6 14-100,-1 5-135,0 3-33,0 3-281,-2 17 180,1 8 33,-1 16 1,8-9-23,15-4 56,19-17-67,3-1-213,-9-13 0,-1-3 67,7-3 61,-9-4 1,-1-3 84,8-20 11,-3-1-22,-14-5 22,-13 11 179,-5-11 90,-4 8 112,-6-2-325,1 17 44,-2 8-44,3 10-134,3 1-68,0 3 124,0 32 22,2 5 63,-1 4 1,0 10-1,1-3 72,1-4 0,2 3 77,2 9 1,2 13 0,1-1 0,-1-11-202,1-9 0,0-2-126,4 12 1,1 4 0,-2-14 114,-1-17 460,-2-4 201,-7-24-561,-6-29-72,-4-17 0,-2-8-22,0-5 0,1-4-99,0 7 0,1-2 1,2 1 8,1-14 0,5 5 39,4 15 0,4 3 11,2 6 1,5 5 342,12 7 0,4 6-332,3 5 1,2 4-73,7 1 0,0 6 17,19 12-34,-20 13 112,-29 2-12,-6 1 12,-9 2 101,-24 12 11,1-8-43,-13-6 0,-3-3-2367,-6-1 181,-12 0 2117,39-18 0,16-3 0,5 0 0</inkml:trace>
  <inkml:trace contextRef="#ctx0" brushRef="#br0" timeOffset="2575">7275 4334 12748,'5'3'3585,"-1"-1"-1288,-4-2-1849,44-9 91,-7-14-450,1 4 1,-1-2-34,7-22 67,-7-4-101,-15 10-22,-3 0 79,-5 3 100,-4 4 23,-5 1-135,-3 12 34,-6-2-113,1 13-66,-5 0-45,-3 8 123,2 6-45,-3 5 45,5 7 0,1 5 11,3 4 34,2 36 157,12-12-186,-7-20 1,3 0 84,13 6 45,-2-17 45,0-4 100,2-5-34,0-5-100,0-4 392,0-3-437,2-2 158,2-7-2,0-7-133,3-8-57,-1-8-11,8-26-67,-10 11-34,-9 4 1,-3 2-605,-3 8-225,-5-6 156,-7 39 674,0 10-169,1 22 225,7 0-23,7 28 123,2-25 23,3 9 560,0-13-348,-5-12 23,6 0-134,21-12-640,-13-4-3203,34-15-124,-31-1-1480,6-12 5200,-18 4 0,-7 8 0,-5 2 0</inkml:trace>
  <inkml:trace contextRef="#ctx0" brushRef="#br0" timeOffset="2878">8222 4107 19650,'12'39'1199,"0"1"0,16 19-751,-5-25 0,2-4-112,12-5 12,0-17-57,1-28-291,-8 1 45,7-20 11,-13 4-56,0-18 22,-10 14-22,0-8-448,-8 20-426,-4 13 45,1 3-841,-3 10-4403,6 0 6073,8 1 0,-6 0 0,6 0 0</inkml:trace>
  <inkml:trace contextRef="#ctx0" brushRef="#br0" timeOffset="3050">8807 4039 15179,'10'50'1680,"0"0"1,-1-6 0,-2-5-1490,-4-9-191,0-12-79,-1-3-89,-1-12-851,-1-2-2892,0-7-3002,0-7 6913,-1-9 0,1 7 0,-2 2 0</inkml:trace>
  <inkml:trace contextRef="#ctx0" brushRef="#br0" timeOffset="3197">8717 3873 20367,'-13'18'-441,"6"-18"0,1 26 1</inkml:trace>
  <inkml:trace contextRef="#ctx0" brushRef="#br0" timeOffset="3595">9258 3995 19403,'-36'-7'336,"-1"0"1,-23 12-337,36 16 33,12 14-33,13-6 0,9 1-11,7-2-56,24 10 67,-7-11-6,-7-5 1,-1-1 5,-1 1 0,1 3 0,-20-13 112,-3-3 414,-3-3 337,-18 1-527,-1-3-235,-17-1 11,2-2-112,2-1 78,0-3-223,3-2 111,3-3-817,4-2-628,6 0-2185,6-2 3664,6-2 0,3 6 0,1 1 0</inkml:trace>
  <inkml:trace contextRef="#ctx0" brushRef="#br0" timeOffset="4423">9368 4281 20277,'34'-13'471,"1"0"0,25-12-247,-34 1-101,5-13-123,-10 5 56,1-9-11,-14 7-56,-4 11-1,-2 1-88,-2 14-24,-2 5 24,-4 2 100,-4 4-101,-5 9 101,-3 9 0,2 11 22,1 5-11,6 3 23,3-4-34,4-4 45,3-7 67,6-4-112,17-4-1154,22-9 55,4-1-425,11-8-330,-17-7 0,-2-3 1731,10-4 123,-12 0 0,-3-3 459,-7-7 426,-3-4-11,-6-2 269,-5-2-224,-7 2-236,-5 3-190,-5 4-89,-8 5-90,-19 2-314,1 9 44,-13 4-21,14 17-23,1 10-6,10 7 1,3 4 16,-3 18-11,8-16 0,1-1 0,5 5-101,10-9-67,5-11 112,11-10-236,5-6-89,1-9 169,1-8 32,-3-9 191,-11-14 1,-4-4 44,1-16 5,-6-5 1,-6-7 812,-12 6 0,-3 3-443,7 15 1,0 2-477,-6-8 0,2 21 45,7 37 975,2 44-370,0 4-699,1-11 0,1 1 374,0-8 0,1 0-224,1 16 0,2 3 17,3 5 0,1-1-73,-4-10 0,0-3-387,2-1 0,-3-6-4621,-8 3-2891,-13-15 7899,-15 6 0,11-24 0,-1-4 0</inkml:trace>
  <inkml:trace contextRef="#ctx0" brushRef="#br0" timeOffset="5333">4500 5118 18395,'-21'-33'1199,"1"3"-930,15 22-235,0 0 548,3-2-515,2 3 135,2-5-180,13 1-44,2 5 22,12-1-90,-4 8 57,10 16-68,-5 25 101,-6 0 100,-23-2 1,-8 1-78,-13 7-23,1-16 0,-3 0 112,-5-4 0,-1-4-33,-14 9 44,-10-2-33,23-24 414,6-3-404,7-4 91,5-1 134,4-4-67,7-7-258,11 2 123,28-3-123,-1 10 0,18 4-33,-16 6 21,11 10 12,-14-1-2336,-6 3 0,-1 1-2528,-2 1 4864,11 9 0,-28-22 0,-3-4 0</inkml:trace>
  <inkml:trace contextRef="#ctx0" brushRef="#br0" timeOffset="5478">4986 5428 18373,'4'-10'1703,"0"2"-1322,-4 8-885,0 0-852,14-17-2095,5 8 3451,17-16 0,-17 18 0,-1 0 0</inkml:trace>
  <inkml:trace contextRef="#ctx0" brushRef="#br0" timeOffset="6463">5638 5038 19482,'30'-17'89,"-1"-1"1,23-7-90,-28 35 45,-3 7-45,-4 11 90,-6 5 55,-6 6-111,-3 3 358,-2 3-336,-2 19 78,2-19-89,-2 8 34,2-29-35,0-8 1,3-7 404,10-5-382,2-10 23,11-9-79,11-29-11,-8 7 0,11-15-79,-16 15 79,5-10 45,-11 16-11,0-11-34,-13 27 145,-2-2-145,-3 13-134,0 1-146,0 3 280,0 8 0,0 5 11,-1 11-22,1 18 67,13 9-39,-2-20 0,3-1-17,18 17 11,9-14 90,-7-19-101,4-8-45,3-4-134,17-22-158,-5-13 275,-26 12 1,-3-2-51,12-27-45,-17-5 146,-9 14 33,-3-13-89,-6 33 45,-1 6-113,0 40 230,0 9 1,0 4-96,0 28 11,0-19 0,0-4 67,0 0-66,0-8 727,0-16 1,0-6-561,0-20-123,1-8 101,2-30-135,2-14-22,3-1-28,-1 24 0,3 5-129,15-1 157,3 4-56,4 19 0,4 27 56,-9-2-11,6 17-45,-6 21 56,-13-21 0,4 16-560,-14-24-2129,-1-12-135,-2 1-2902,-2-12 5726,-2-2 0,1 0 0,-1 0 0</inkml:trace>
  <inkml:trace contextRef="#ctx0" brushRef="#br0" timeOffset="7012">7045 5504 16838,'-5'6'2779,"2"-1"-1391,3-5-334,0 0-538,14-30-91,12-15-324,-10 15 0,2-3-34,3-1 0,1 0-370,-4 5 1,0 1 302,19-27 50,-17 21 0,-1 1-50,2-7-100,-3-1 44,-19 31-247,-11 6-347,-8 11-157,-8 6-201,-1 26 392,13-5 257,6 15 853,23-15-494,6-2 0,13-3-12,3-1 57,-1-4 12,-2 0-24,-6-6-33,-5-2 112,-7-6 68,-6-3 88,-4-3 248,-2-2 313,-10-1-683,-3 0-102,-22-1-44,9 1-481,-14-1-797,21-5-548,3-3-2858,10-7 4684,6-6 0,-2 10 0,2-1 0</inkml:trace>
  <inkml:trace contextRef="#ctx0" brushRef="#br0" timeOffset="7880">7578 5149 16400,'3'-2'975,"0"0"572,-3 2-1144,3 37-325,1-13 281,4 29-314,0-25 773,32-3-550,7-30-268,5 0 0,-9-28 90,-28 6-79,-4-9 23,-5 10 45,-3 2-79,-3 16-202,0 10 202,-4 21 33,1 15 34,1 12-67,11-11 102,8-15-46,9-18-56,7-5-11,5-10-270,2-4 68,9-23-156,-15-12 201,-4-2 145,-23 16 1,-4 2 22,-2-3 526,-9-8-593,2 32 67,-7 13 90,4 20-90,1 14 229,3 5 1,2 4-112,0-7 0,1 1-2,0 17 0,1 3 192,4 6 0,2-1-173,-1-17 0,0 0-135,3 11 0,2-1 201,0-18 1,-1-4-202,3 9 134,1-6 527,-9-32-661,-1-16 90,-2-17-33,0-17-63,0-2 0,0-5-22,-1-7 0,1-2 38,-1 13 0,0-3 1,3 3-95,4-16 0,4 5 84,-4 18 0,4 6-112,26-7 78,-1 28-11,27 7 12,-16 13-23,-11 3 0,-4 5 0,-6 25 56,-4 2 22,-28 0 12,-27-5 33,-3-13-202,-16 1 91,17-19-747,6-4-520,7-4-471,7-2-1041,8-3-1480,5-2-279,8 0 4582,7 1 0,-4 4 0,1 1 0</inkml:trace>
  <inkml:trace contextRef="#ctx0" brushRef="#br0" timeOffset="8246">8280 5364 11773,'7'0'6925,"-1"0"-6118,37 7 851,4-12-1507,-6-1 0,0-3 208,16-15-326,-12-11-33,-17 8 258,5-19-337,-17 7 79,2-1-168,-21 19 124,-2 17-68,-4 4 56,-2 5 56,-3 20 33,5 2-10,0 20 122,7 7 1,6-11-34,4 8-34,6-22 191,16-5-426,10-12-3132,-7-17 1,1-4 3288,14-9 0,-5-8 0,-32 15 0</inkml:trace>
  <inkml:trace contextRef="#ctx0" brushRef="#br0" timeOffset="8573">8890 5137 19179,'56'0'258,"-6"7"-157,-24 19-78,-3 4 5,-8 0 0,-3 2 117,1 6 762,1 11 147,-13-35-617,-1-21-292,0-7-134,0-13 225,0-25-236,0 10 112,4-22-1838,16 33 1,2 2-1480,0-7 3205,6 13 0,-2 7 0,-16 13 0,1 0 0</inkml:trace>
  <inkml:trace contextRef="#ctx0" brushRef="#br0" timeOffset="8898">9395 5033 14059,'3'5'2655,"0"-2"-1658,-3-3-89,27 45-348,-13-21-179,6 12 0,1 0-168,-6-9 123,2 5 729,-6-20 403,0-6-1412,0-10 369,7-18-425,-5-4 135,8-25-135,-9 11 33,-1 3-189,-4 9-24,-4 16-761,-2 2-403,0 1-4113,-1-3-448,0 3 5905,0-2 0,1 6 0,-1 2 0</inkml:trace>
  <inkml:trace contextRef="#ctx0" brushRef="#br0" timeOffset="9095">9757 4996 17610,'16'49'1053,"0"1"1,0 0-1,7 19 1,-8-19-1110,-13-41-886,-2-6-660,0-1 1602,-13-10 0,9 6 0,-9-5 0</inkml:trace>
  <inkml:trace contextRef="#ctx0" brushRef="#br0" timeOffset="9258">9763 4862 19000,'0'-4'1748,"0"1"-885,0 3-1222,3-8-3876,-2 6 4235,-5 10 0,3-4 0,-6 12 0</inkml:trace>
  <inkml:trace contextRef="#ctx0" brushRef="#br0" timeOffset="9643">10180 4958 19157,'-39'8'5,"0"1"1,-17 3-6,18 16 0,25 0 45,13 1-23,24 6-246,18-3 224,3-9-78,6 0 78,-30-10-23,-1 1 1099,-31 4-650,-8-7-202,-14-1 0,-4-2-213,-15-3-1294,16-5 1,3-4-5139,7-6 6421,14-11 0,12 11 0,0 0 0</inkml:trace>
  <inkml:trace contextRef="#ctx0" brushRef="#br0" timeOffset="10517">10329 5123 17062,'6'0'1994,"-1"0"-717,-5 0-840,43-4-403,-18-2 280,37-5-303,-30-2-11,0-3 101,10-22-146,-21 3-112,4-6-67,-31 14 56,-24 22 157,-1 21 11,-6 5 0,16 13-23,11 2 34,6-11 1,2 7-24,6-13 35,5-1 100,8-3-123,8-3 0,5-4 34,6-4-34,4-3-34,-7-2 0,2-2 40,1-5 0,1-1-6,1 1 0,-2-1 0,-1-4 0,-5-2 168,7-7-33,-2-9-91,-18-3-145,-2 1-11,-32 4 34,-10 18 22,-7 7 11,-10 34-34,20 1-55,8 3 0,3 2-1,3 6 23,3 7 23,22-24-147,0-13 214,16-3-606,8-22 572,-9 0 39,-2-14 1,-4-9 111,-11-9 0,-4-6 54,0 6 1,0-3 0,-3 2-16,-3-10 0,-4 2 454,-2-3 1,-2 8-343,1 22 57,-2-3-303,6 27-11,0 11 11,0 12 112,0 19 644,4 21 0,0 11-487,-2-17 0,-2 1 0,2 3-1377,1 7 0,2 3 0,-1-3 1122,-2-10 1,0-3 0,1-4-15,1 0 0,2-7-112,6 4-336,1-13-718,-1-12 1166,1-12 0,-6-5 0,-2-5 0</inkml:trace>
  <inkml:trace contextRef="#ctx0" brushRef="#br0" timeOffset="11507">12775 3962 19045,'32'-11'112,"-1"-1"0,4 5 0,-3 6-112,-5 15-56,4 29 56,-21-8 0,-5 15-6,-25-16 1,-4-3 16,4 2 33,-8-6 1,2-6-45,15-16 281,3-3-147,10-2-100,4 0-112,14-1 10,-1 1 57,8 1-22,-4 15 33,-6 8 22,-3 7 12,-9-1 559,-18 0 360,-31 3-192,-6-7-604,-10-6-34,18-17-44,17-3-34,-1-8-146,12 2-2565,4-14 2666,36-1 0,-17 7 0,18 2 0</inkml:trace>
  <inkml:trace contextRef="#ctx0" brushRef="#br0" timeOffset="11654">13311 4340 19381,'34'2'-2600,"-10"-1"1,-20-1-1</inkml:trace>
  <inkml:trace contextRef="#ctx0" brushRef="#br0" timeOffset="12196">14400 3900 16804,'12'-45'1860,"0"1"0,-4-21-1894,-60 48 34,0 23 5,-5 17 1,1 7-50,5 12 38,13 6 0,11 3-27,30 3-187,4-18 0,5-1 220,28 13-22,8-3-79,3-6 78,-23-19 0,-1 0-179,4 9 645,-18-3-365,-29-14 124,-43-5-225,-3-9-582,26-3 0,3-2-1736,-9-5 2396,34-10 1,9 14-1,9-1 1</inkml:trace>
  <inkml:trace contextRef="#ctx0" brushRef="#br0" timeOffset="13096">14384 4273 14775,'59'-18'1152,"1"1"0,0-1 0,1-5 0,0-4 0,-18 0-1074,-14-16-78,1-14-156,-46 33 156,-1 14-68,-14 14 68,5 21 0,9 3 0,-1 19 0,12-9 79,15 24-79,7-27 89,17 11-178,6-34-180,9-6-527,5-14 1,1-5 773,2-6 72,-2-14 0,-9-5-50,-28 1 493,0-27-179,-15 44-348,-2 7 34,0 39 90,-1 22-67,1 6-23,-1 3 45,1-24 179,1-7-202,1-9 426,0-7 202,0-6 11,-1-3-448,0-33-213,-1 8 0,1-26 22,1 5-22,1 16 0,3-3-190,-1 23 179,1 5-157,5 5 112,13 21 56,-1-1-12,18 31 12,-17-20 34,5 6-12,-13-19-22,-4-6 112,-1-7 0,-2-3 23,1-5-135,2-6 101,2-6-68,1-10-44,12-25-11,2-5 10,0 1-88,-1 15-158,-5 32 202,-6 17 134,13 32-55,-15-4-23,5 16 33,-8-8-44,-5-17-123,2 4-1995,-4-25-1042,3-3 3171,13-15 0,-12 6 0,9-7 0</inkml:trace>
  <inkml:trace contextRef="#ctx0" brushRef="#br0" timeOffset="13317">15864 4110 16972,'3'-4'627,"0"1"-21,-3 3 111,12 44 336,-7-15-846,2 4 0,0 0 6,-3 4-78,-2-4-113,1 1-3787,-1-18-2274,-1-8 6039,0-21 0,-1 3 0,0-1 0</inkml:trace>
  <inkml:trace contextRef="#ctx0" brushRef="#br0" timeOffset="13488">15756 3945 21532,'18'-13'-9831,"-4"3"8849,-15 10 0,0 0 0,-1 0 0</inkml:trace>
  <inkml:trace contextRef="#ctx0" brushRef="#br0" timeOffset="14380">16256 4053 18395,'32'39'658,"0"0"1,0 0 0,0 0 0,0-7 0,1-4-379,6 2 0,5-1 0,-12-18-122,-8-42-140,-2-16 1,2-13 0,-5 8-19,0-3-886,-2-8 1,-3 10-582,-12 43 1467,6 25 0,-7-9 0,5 14 0</inkml:trace>
  <inkml:trace contextRef="#ctx0" brushRef="#br0" timeOffset="16373">16283 4448 11728,'-1'10'9648,"45"-21"-8943,6-25-672,0 5 1,4-10 98,-16 1 0,1-9 0,-1 0 0,-4 4-138,8-6 0,-10 1-308,-15 0 0,-7-2 1,-14 17-146,-34 29-169,-11 43 1,12 16 627,53 2 11,3-1 0,9-5 17,4-27 0,6-6-6,11 8 1,-3-1-12,-4 0-11,-11-3 0,-3 0 0,-13-6 459,-5 7 169,-45-14-449,8 0-145,-25-9-9865,52-18 9745,11 6 0,12-8 0,-6 15 1</inkml:trace>
  <inkml:trace contextRef="#ctx0" brushRef="#br0" timeOffset="17266">17147 4151 15191,'0'-7'3182,"2"19"-2835,-2 7-33,1 32 280,13 6-281,-4-11-145,22-6 45,21-43-168,-12-17-45,-12-3 0,-4-4 11,-7-10 68,-7 0-393,-10 32 303,0 25 44,-3 15 35,1 6-68,1 1 0,10-19 190,7-5-145,14-7 22,8-5-67,5-4-84,-12-7 0,2-5-39,-4-3 0,0-3 100,-1-1 1,-1-3 11,10-27-45,-21-16 56,-8 13 5,-6 16 1,-1 1-6,-2-6 190,-1 4-78,-1 18-257,-3 7 145,-1 23 179,-6 37-84,7-10 0,1 2 0,-1 3 1,1 0-365,2 4 1,0 0 369,2-13 0,0-2-67,0 2 0,0 0 150,0-3 1,0 1-185,0 8 0,0-3 168,0 13-101,3 2 12,1-34 44,4-10 224,4-5 358,-2-8-705,5-9 11,-5-10-11,0-10 0,-5-8-11,-1-9 11,-3-6-239,0-3 239,-1 2 0,0 1 11,0 21 0,1 1-22,6-15 0,6-8-118,12 33 0,8 8 34,4 10 0,3 6 61,3 1 0,-1 6-67,-5 10 1,-8 7 44,-11 22 67,-45-23 0,-10-3-123,-3 1-374,-8-10 1,0-5-1341,17-12-1692,-1-2 3518,19-6 0,6 5 0,4 1 0</inkml:trace>
  <inkml:trace contextRef="#ctx0" brushRef="#br0" timeOffset="17934">18090 4312 18026,'44'-8'459,"0"0"0,-1-3 0,-4-4-358,-7-6 0,-4-4-95,-2-2 0,-5 0 27,6-16-22,-12 7-11,-12 18-89,-2 5 33,-2 5-1,-1 3-66,-5 6 123,2 7 0,-2 8 123,3 7 68,3 22 56,3 7 223,4-1-33,13 1-101,-1-30-11,8 0-34,-5-14-22,3-5 246,16-6-458,6-18 122,2-3-89,-6-18-90,-18 3 0,-7-3-45,-8 1-112,-4 4 22,-9 8-369,-7 9 247,-5 9-180,-3 7 111,5 4 192,7 9 134,9 5 22,13 11-22,10 6 0,10 3 79,2 5-11,-6 0 55,-4 1 22,-6-3-10,-4-6 302,-1-5-314,-1-7-56,-1-5 213,8-6-280,-1-3-123,7-4-605,-4-3-326,1-5-8212,15-32 9266,-17 7 0,5-7 0,-23 22 0</inkml:trace>
  <inkml:trace contextRef="#ctx0" brushRef="#br0" timeOffset="18215">19163 4125 18798,'40'29'1076,"-9"-7"-751,-10 33-135,-9-18 57,1-4 89,1-9 908,4-7-931,-1-9-155,4-6 66,-2-11-123,10-19-79,-2-20-303,-12 14 1,0-1-470,5-24-169,-7 4-2219,-1 19-4391,3 15 7529,1 2 0,-5 16 0,-4 3 0</inkml:trace>
  <inkml:trace contextRef="#ctx0" brushRef="#br0" timeOffset="18327">19600 4111 12546,'7'48'2110,"0"0"0,-2-10 1,0-6-2022,3-9-1254,-4-18-5132,-1-5 6297,0-10 0,-1 5 0,-2-4 0</inkml:trace>
  <inkml:trace contextRef="#ctx0" brushRef="#br0" timeOffset="18477">19503 3856 17062,'-3'-5'44,"0"2"-3326,3 3 3282,-21-4 0,16 3 0,-16-3 0</inkml:trace>
  <inkml:trace contextRef="#ctx0" brushRef="#br0" timeOffset="19518">19923 4310 19684,'17'-38'459,"-1"-1"1,-1 4-1,0 3-201,4-1-158,1 3-55,3 6-45,1 4 45,3 5-90,0 7-56,16 3 57,-11 11 44,10 6-56,-18 10-23,-5 5-224,-7 17-167,-6-12-79,-15 17 415,-11-26 111,-8-4 102,3-13-35,9-6 136,11-3-57,3 1 22,4-4 57,16-2 67,2 1-269,16-5 0,-1 2 112,24-13-23,-12 6 13,14-10-69,-23 6 236,-4 0-258,-2-9 57,-14 10-68,-3-4-112,-13 12 11,-2 4 45,-6 4-90,-3 2 146,-5 2-56,-1 7 56,-2 17 0,6 1-34,2 14 68,7-12 22,21 6 79,21-10-102,9-5 12,15-10-23,-29-12 1,1-4 145,-1-2 0,-1-3-168,-1 0 0,-1-2 123,15-19-89,-23-2-79,-12 1-112,-9 2 101,-14 10-90,-22 17 102,4 10-1,-11 10 45,8 26-146,14-7 22,4 27 124,20-37-33,30 1-1,-9-31 85,1-13 0,-2-7 27,-8-10-61,-5 5 0,-3-2-17,-6-14 44,-3-6 225,-1-1-112,0 5 89,0 11 202,0 14-448,0 13-56,-2 24 213,0 15 516,-1 23-444,2-4 1,0 5-23,3 6 1,0 2-620,0-1 0,1-1 412,1-2 0,1-4-89,1-14 1,-1-3-338,1 12-1434,-1 2-7753,-30-17 9613,-10-13 0,3 0 0,4-14 0</inkml:trace>
  <inkml:trace contextRef="#ctx0" brushRef="#br0" timeOffset="20499">13395 4978 14854,'0'-5'1524,"0"1"-740,0 4-649,-27 20 335,7 3-279,-17 14 0,-2 3-135,-1 5-45,8-8 0,1-4-11,4-5 23,6-6 33,6-7 0,6-7 168,5-4-12,2-2-21,3-2-3449,50-14 3292,-18 7-34,4-3 0,2 1 0,6 1-11,3-2 50,-13 5 0,0 0-39,15-4-656,-11 4 1,-3 0-4219,-12 1-1042,0 0 5916,-34 2 0,4 0 0,-2 0 0</inkml:trace>
  <inkml:trace contextRef="#ctx0" brushRef="#br0" timeOffset="20740">13380 5090 13768,'-3'-4'2711,"0"1"-2039,3 3 1255,0 54-1030,2-16-516,-1 2 0,1 10 0,-1-4-152,2 3 1,-1-3-197,0 6 1,0-4 0,0 14-34,-2-46-224,1-6-628,-1-5 46,2-2-606,-1-3-2039,3 0 3451,4-3 0,-3 2 0,1-2 0</inkml:trace>
  <inkml:trace contextRef="#ctx0" brushRef="#br0" timeOffset="20940">13834 5444 18787,'4'-5'1468,"-1"1"-1222,-3 4-1680,5-9-1278,-3 7 2712,6-11 0,-7 12 0,2-4 0</inkml:trace>
  <inkml:trace contextRef="#ctx0" brushRef="#br0" timeOffset="21416">14646 4801 18306,'-4'48'493,"1"0"0,-1 6 0,0 1-269,2-3 0,0 0-219,-1 13 1,0-3-579,0 1 573,2-25 0,0-4 59,1-3-2961,0-11 2929,7-14 0,-5-2 1,5-9-1</inkml:trace>
  <inkml:trace contextRef="#ctx0" brushRef="#br0" timeOffset="22104">14531 4905 15896,'50'-31'978,"0"-1"1,-11 5 0,0 7-979,-5 20 0,0 8-11,-2 5 0,-2 5-17,-4 4 0,-4 4 11,-3 16 0,-8 2 17,-11 17 17,-23-18 0,-9-4-17,-16-6 0,15-14 0,-1-3 33,-25 5-55,20-1 55,1 7 12,29 0 381,18 2-359,6 1 326,17 17-102,10-1-90,-13-20 1,3-3-12,5-6 1,2-6-124,4-4 0,1-6-67,-6-4 0,-2-3 22,1-2 1,-3-3-23,12-16 11,-3-4 79,-4-5-101,-17 9 0,-1-2-34,6-12 45,-2-10-34,-18 23-22,-5 6 11,-5 5-156,-14 5 133,-1 7 57,-20 8 22,20 24 1,4 8-12,-9 24 56,14-17 0,7 0 44,12 12 57,10-28 12,7-6-136,9-8 135,27-6-1165,4-10-398,-28-1 0,-2-2-1754,13-9 3149,-13-13 0,-26 18 0,-1-5 0</inkml:trace>
  <inkml:trace contextRef="#ctx0" brushRef="#br0" timeOffset="22377">15702 5193 16423,'2'-2'3966,"2"57"-3259,7-3-523,-3-13 1,2-3-129,10 5-213,18-36-1210,-12-16-3955,21-19 5322,-24-1 0,-1 3 0,-16 13 0</inkml:trace>
  <inkml:trace contextRef="#ctx0" brushRef="#br0" timeOffset="22548">15825 5085 14719,'-33'7'0,"6"-1"0</inkml:trace>
  <inkml:trace contextRef="#ctx0" brushRef="#br0" timeOffset="22916">16010 5248 15023,'23'45'1314,"-1"0"1,-1-4-1,-4-5-966,-5-10-113,-4-8-33,-1-7 582,-3-5 258,-1-6-840,2-22-169,1-1-33,1-21 11,4 9 1,3 0-68,5-5 28,-2 8 0,3 4 17,9 14-34,2 6 67,29 25-22,-26 1 0,16 17 45,-36-5-23,-7 0-10,-4 7-136,-2-8-1355,-2-2-134,-1-16-1827,-2-8 3440,1-2 0,0-1 0,2 0 0</inkml:trace>
  <inkml:trace contextRef="#ctx0" brushRef="#br0" timeOffset="24068">16632 5236 19235,'55'-27'384,"0"1"1,-11 5 0,-3 0-357,-11 4 0,-3-2 152,14-25-113,-19 8-22,-2-14-45,-18 10-12,-13-15 12,1 17 0,-9-4-11,7 27 11,5 6-145,2 6 89,2 1 44,-3 21 24,3 5 189,0 23 1,2 11-1075,2-14 0,1 2 0,1 0 1033,-2 0 1,1 1 0,1 3 49,4 2 0,1 6 0,2-1 1,-1-2-226,0 4 1,1-3 0,0 2 28,1 7 1,1 2 0,-1-3-15,-4-15 0,0-3 0,-2-5-6,-2-4 1,-2-8 5,-4-6 168,-6-12-168,-10-11-45,-31-28 45,9-4-50,10 5 0,2-2 3231,-9-20-3192,15 17 0,3-2 11,-9-23 67,6 3 366,16 10-433,15 24 22,5-7 12,12 8-34,2 2 0,5-1-12,12-3 1,2 0 0,0 0 0,2-1 7,-7 4 0,3 0 1,-4 0 25,1-1 0,-2-1-22,-1 2 0,-3-2 56,16-21-67,-34 16 11,-4-14-101,-11 18 101,-4-3-168,-9 17 56,1 6 56,-9 13 45,4 7-78,-3 30 89,7-10-168,1 13 44,9-13 90,5-16 45,3-4 24,6-14-35,9-19 11,7-11-22,12-18 11,-6 4-68,13-7 0,-16 24 46,28-5-79,-7 19 45,-12 14 0,1 5 45,11 9-6,-23-2 0,-5 5-16,-2 24 22,-11-13 11,-1 9-124,-11-21 124,0-7 0,0-7 112,-5-4-44,1-10-46,-6-5 12,2-10 167,2-6-201,3-4 90,2-13-101,12-1-62,6 13 0,3 2-39,13-7-370,14 0-190,-22 25-571,-4 3 1243,7 1 0,-16 4 0,6 0 0</inkml:trace>
  <inkml:trace contextRef="#ctx0" brushRef="#br0" timeOffset="24797">18296 5134 16546,'-8'0'359,"1"2"-113,7-1-179,-1 2 1379,1-2-1558,-21-22 101,10 15-56,-29-16 67,24 25 0,-12 18 459,16 16-258,2 5 23,5 5-212,6-13 537,24 23 33,8-20-526,-3-13 0,4-5 62,2-12 0,-1-6-118,23-8 33,-7-24 1,-4-7-1,-11 1-95,0-15 1,-8 2 5,-21 26-56,-5-13 11,-23 45 101,7 8 308,-4 30 1,10 6-309,29-9-23,-13 4 1,8-5-2197,29-31 1,6-15 2218,-15-4 0,-2-2 0,3 7 0,-4-1 0,0-14 0</inkml:trace>
  <inkml:trace contextRef="#ctx0" brushRef="#br0" timeOffset="26035">19019 5124 16468,'-7'-5'1894,"1"1"-1189,-1 65-313,5-30-336,-2 8 1,0 1 55,2-3 134,1-12 370,1-5-89,0-28-516,0-8-11,0-15 23,0-20-23,7-8 22,0 3-22,8 8-124,7 29-10,10 14 134,2 13 0,5 12 0,-9 11 11,-4 2-11,7 12 0,-11-14 79,11 8 123,-12-26-146,2-3 33,5-17 35,-2-16-124,4-4-23,1-16 1,-1-2 22,-2 5 0,-2 2 0,-3 5-56,-11 22 56,-5 6-168,-1 4 145,-1 6 35,1 7-12,0 10 33,4 21 113,-2-9-146,5 11 213,5-9-113,-1-12 236,18 3-324,-8-17 256,10-3-268,13-6 101,-11-9-96,-5-1 1,0-4-6,4-12 11,-9 0 1,-4-1-12,-1-6-34,-2-10-44,-17 19 78,-3 3-101,-2 5-33,-4 3-180,-3 3 146,-6 5 90,1 1 44,-1 10 34,5 6-22,-1 26 78,5-3-12,1 13-44,15-1 124,16-7-57,7-3-67,12-16 291,16-15-291,-12-8 106,-7-7 1,-1-4-62,4-8-23,-11-5 0,-3-4 79,3-16-78,-4-2-23,-19 20-224,-10 18 179,-5 27 90,-9 15 11,0 15-23,-2-6 12,6-16-34,6-17 539,1-8-69,0-1-346,0-5-1,0-4-134,8-24 0,-1 1 34,8-16-34,2 4-146,-2 16-11,3 4 135,4 37 89,2 21 39,-2-3 1,2 0-85,9 14 23,17-1-101,-17-36-2689,3-7-5939,-13-23 8684,-13-4 0,-9 2 0,-3 8 0</inkml:trace>
  <inkml:trace contextRef="#ctx0" brushRef="#br0" timeOffset="26420">20342 4713 15650,'1'32'4997,"4"-2"-4779,0 2 1,1 5 72,2 4 1,0 1-102,-2-1 1,0 1-191,0-1 0,0-2 44,0 22-32,-2-30-24,-1-10-514,-1-4 212,-1-9-627,0 0-1524,-1-3-4247,0-1 6712,0 0 0,0-2 0,0-2 0</inkml:trace>
  <inkml:trace contextRef="#ctx0" brushRef="#br0" timeOffset="26846">20798 4679 19000,'12'35'672,"0"0"0,0-1 1,-3 1-18,-3 7 1,-1 0-353,2 21-79,-3-7 0,0-1-157,-1-6-118,-2-12 1,0-3-51,0-15-963,-1-1-2197,0-12-4369,-16-2 7630,0-1 0,-3-2 0,7-1 0</inkml:trace>
  <inkml:trace contextRef="#ctx0" brushRef="#br0" timeOffset="27025">20681 5124 18552,'-3'-11'2050,"1"2"-1243,2 9-180,0 0-683,63-22-22,-26 15-219,6-5 0,4 0-1552,-11 9 0,-2 1-4740,18-4 6589,12-3 0,-40 4 0,-7 0 0</inkml:trace>
  <inkml:trace contextRef="#ctx0" brushRef="#br0" timeOffset="27173">21472 5088 22059,'4'0'908,"-1"0"-2690,-3 0-1490,-25-20 3272,-7 1 0,2-5 0,4 10 0</inkml:trace>
  <inkml:trace contextRef="#ctx0" brushRef="#br0" timeOffset="38051">1576 14967 17185,'-3'-7'403,"1"0"371,16-6-91,19-25-594,10-6-22,-13 12 1,4-3-1118,-2 4 0,3-2 0,0 2 1156,6-7 1,1-1-59,-4 5 1,3-1 0,-3 2 381,0-1 1,1-1-200,0-1 1,3-3 0,-4 5-182,-8 6 0,-2 1 23,16-14 0,-9 8 140,-27 26-370,-7 6-4123,-9 2 212,-1 8 4068,-10 3 0,10 0 0,1-3 0</inkml:trace>
  <inkml:trace contextRef="#ctx0" brushRef="#br0" timeOffset="43588">6112 9696 15336,'-5'0'-33,"2"0"-1918,3 0 1951,6-10 0,-4 7 0,4-7 0</inkml:trace>
  <inkml:trace contextRef="#ctx0" brushRef="#br0" timeOffset="50352">7730 12136 15437,'-3'2'235,"1"1"1076,2-3-1423,-6 8-572,5-5 684,-7 5 0,8-7 0,-2-1 0</inkml:trace>
  <inkml:trace contextRef="#ctx0" brushRef="#br0" timeOffset="62198">6273 12072 11325,'1'3'4582,"0"0"-4626,-1-3-3855,-2-4 3899,-3-10 0,2 7 0,-1-6 0</inkml:trace>
  <inkml:trace contextRef="#ctx0" brushRef="#br0" timeOffset="62957">5299 7272 19874,'50'-35'-147,"-1"0"0,-4 3 1,5-5-1,-1 1 0,-6 5 1,-2 3-1,-2 0 1,5-4-1,1-1 0,-1 1 1</inkml:trace>
  <inkml:trace contextRef="#ctx0" brushRef="#br0" timeOffset="63628">15709 8432 19034,'-12'0'22,"2"0"0,10 0-234,51-25-2377,-5 6 1,7-1 2588,-12 2 0,2-1 0,-1 1 0,10-2 0,-4 2 0,5-3 0</inkml:trace>
  <inkml:trace contextRef="#ctx0" brushRef="#br0" timeOffset="66901">16982 8574 14227,'2'5'807,"-1"-1"-236,-1-4 807,6 3-1243,3-2 145,30-8-1042,-2-5-1832,7-5 0,1-3 2594,-12 5 0,-1 0 0,28-12 0,-29 12 0</inkml:trace>
  <inkml:trace contextRef="#ctx0" brushRef="#br0" timeOffset="93705">17147 8632 14182,'0'7'1849,"0"0"-874,0-7 246,0 0-1008,34-19 89,-11 9-790,28-15 1,7-3-824,-25 13 1,-1 0-2827,24-12 1,0-1 4136,-19 6 0,-4 1 0,7-3 0,-11 2 0</inkml:trace>
  <inkml:trace contextRef="#ctx0" brushRef="#br0" timeOffset="106710">13239 8279 17689,'-1'-3'1501,"17"-17"-1899,13-1 1,11-4 397,-1 1 0,8-4 0,1 0 0,-6 3 0,9-3 0,-2 2 0,-2 0 0,1 1 0,-1 0 0</inkml:trace>
  <inkml:trace contextRef="#ctx0" brushRef="#br0" timeOffset="113503">25303 5337 14540,'-5'-6'1222,"2"1"-752,3 5-470,0 0-67,0 9 45,5 3 66,6 22-839,8 1 22,0 0-1871,0-10 2644,-7-15 0,-4-5 0,-2-3 0</inkml:trace>
  <inkml:trace contextRef="#ctx0" brushRef="#br0" timeOffset="113696">25433 5218 17006,'9'19'-1491,"1"3"-761,-2 6 2252,11 10 0,-11-18 0,5 2 0</inkml:trace>
  <inkml:trace contextRef="#ctx0" brushRef="#br0" timeOffset="114884">28954 4346 13263,'10'0'605,"-2"-1"-179,-19 38-415,1-15 95,-4 11 1,-3 0-275,-3-1 33,-8 6-1836,11-14 1971,0-6 0,9-7 0,1-5 0</inkml:trace>
  <inkml:trace contextRef="#ctx0" brushRef="#br0" timeOffset="115061">29001 4447 14350,'1'49'-133,"-1"0"1,-13 2-1,-3-5 1,0 1-1,-18-8 1</inkml:trace>
  <inkml:trace contextRef="#ctx0" brushRef="#br0" timeOffset="116515">26242 6518 12468,'-11'0'1199,"3"0"-751,8 0 728,0 0-996,22 0-57,-1-2 22,44-6-145,-17-2 56,-14 3 0,2 0-34,9-4 1,0 1-269,-8 1 1,-1 1 251,13-3 0,4-2 20,-5 1 0,4-1 0,-1 0 48,-3 1 1,-1 0 0,3-1-33,2 0 0,5-1 0,0 0 0,-4 1-12,-2 1 0,-3 0 0,2 0 11,9-1 0,3-1 0,-2 1 30,-8 2 0,-1-1 0,0 1-355,0-1 0,1 1 0,-1-1 343,1 0 1,-1 0 0,-2 0-632,9-1 1,-2 0 610,2-1 1,1 1 105,-1 0 1,5 0-188,-12 3 0,5-1 0,1 0 0,-2 0 53,5 0 0,-1 0 0,0 0 14,-7 1 0,2 0 1,-1 0-1,-2 0 68,5 0 1,-2-1-1,-7 2-76,-6 0 0,-3 1 55,11-3 1,-2 1 420,14-5-437,-5 0 67,-4 3 260,3-1-282,-21 4 652,0 2-753,-22 5 1361,-6 1-1954,-3 1-2152,-14 0 2745,-43 8 0,30-6 0,-27 7 0</inkml:trace>
  <inkml:trace contextRef="#ctx0" brushRef="#br0" timeOffset="118395">26120 6651 13476,'0'-8'2129,"1"1"-1323,-1 7-200,0 0 223,0-18-672,0 10-101,-1-13 482,-1 14-415,-5-3-22,0 2-79,-2-4 146,-3-3-168,2 0 90,-4-5-90,4 0 0,-1-2 11,0-2 0,-1-3 56,-8-30 68,2 5-135,-2-11 22,3 0 12,9 25-34,2 4 0,1-1 33,-1-7-39,2-3 1,0-3 10,3 15 1,-1-1-6,1-14 0,0-1 6,3 9 0,1 2-18,1-21-21,5 7 66,-3 16-66,-1 3 33,0 2 22,3-9-44,1 3-1,1 1 35,1 1-12,1 12 11,-1 1-11,1 5-34,3 3 34,-1 3-11,24-9 11,-13 8 11,18-5-11,0 2 23,-7 4-57,12-3 34,-11 5 0,0 1 11,2 1-11,27-3 11,-12 2-11,-17 3 0,2-1 22,4 0 1,-1-1-23,24-2 11,-24 3 1,2-1-24,-1 1 1,1 1 11,2-2 0,0 0-17,0 1 1,0 0 16,9-2 0,-3 0-12,10-1 12,-22 4 0,0-1 0,17-1 0,0 0 0,0 1 0,1-1 0,2-1 11,-16 2 1,2 0-12,-12 1 0,2-1 22,22-2 1,3-1-23,-14 3 0,-1-1 0,0 0 0,1 0-12,9-1 1,-1 0 11,-9 1 0,1 0 0,11-2 0,2-1-11,1 1 0,-2 1-150,-11 2 1,-2-1 160,-1 2 0,-2 0 0,19-4 0,-4 0 0,1-2-225,-3 0 225,-2-2 0,-4 2 0,-7 0 0,21-7 11,-26 8 302,15-6-290,-14 4-46,-18 6 23,7-3 255,-19 7-378,-4 1 0,3 8 123,-2 9 0,16 46 252,-8-17 1,0 6-179,0-7 1,0 4 0,1 0-153,1 3 0,-1 0 0,1 1-87,-1-1 1,0 0 0,-2 0 164,-2 0 0,-3-1 0,1-5 0,0-3 0,-3-4 0,-4 27 0</inkml:trace>
  <inkml:trace contextRef="#ctx0" brushRef="#br0" timeOffset="120282">29726 8608 18395,'54'-30'-109,"-1"1"1,1-1 0,0 0-1,-2 1 1,3-1 0,0 0 0,-2 2-1,-4 3 1,6 0 0,-4 4 0,-1-1-1,3-3 1,-1 1 0,0-1-1</inkml:trace>
  <inkml:trace contextRef="#ctx0" brushRef="#br0" timeOffset="121938">28998 10160 13274,'8'0'471,"-2"0"-336,-6 0 1220,0 0-1355,-8 12 269,2-4 684,-9 12-281,7-11-381,2-1 875,4-5-606,20-6-482,15-8-78,-2 2 0,3-1-683,9-4 0,3-2-45,10-1 0,2-1-385,-16 5 0,1-1 0,2 0 1113,5-2 0,1 0 0,-5 1 0,-4 1 0,-3 1 0,-3 1 0,-1 0 0</inkml:trace>
  <inkml:trace contextRef="#ctx0" brushRef="#br0" timeOffset="125758">28243 11455 16804,'-11'4'806,"3"-1"-133,8-3 1064,0 0-1625,58-14 123,6-6-1196,-21 8 0,11-4 0,2 0 1,-3 1 948,2-1 1,-3-1 0,5 0-239,-1 0 1,4-1 0,1-1 0,1 0-1645,-10 3 0,1-1 0,0 1 1,-2-1-1,-2 1 1894,14-6 0,-4 1 0,0 0 0,1 0 0,0 1 0,-10 2 0,8-7 0</inkml:trace>
  <inkml:trace contextRef="#ctx0" brushRef="#br0" timeOffset="128613">28970 12805 19538,'56'-33'1400,"-6"5"-1213,-5 5 0,9-2 0,-2 2-1810,-2 1 1,2 0 1622,3-1 0,5-3 0,0 1-213,-4 4 0,0 0 0,0-1-1322,1-3 0,0 0 0,0-1 1535,0 0 0,-1 0 0,-4 1 0,2-2 0,-9 2 0,-8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2:03:14.844"/>
    </inkml:context>
    <inkml:brush xml:id="br0">
      <inkml:brushProperty name="width" value="0.09071" units="cm"/>
      <inkml:brushProperty name="height" value="0.09071" units="cm"/>
      <inkml:brushProperty name="color" value="#FF0000"/>
    </inkml:brush>
  </inkml:definitions>
  <inkml:trace contextRef="#ctx0" brushRef="#br0">6091 9408 12030,'0'-13'2249,"1"2"-2249,-1 11 180,0 0-270,0 11 0,0-9 270,0 9 989,0-11 360,0 0-1619,10 0 180,-7 0 630,18 0-810,-19 0-720,19 0-989,3-32 810,13 14 504,-4-17 0,2-6 1,-4 15-1,0 0 1,9-14-1,1-1 1</inkml:trace>
  <inkml:trace contextRef="#ctx0" brushRef="#br0" timeOffset="1190">2211 9243 8342,'5'0'3328,"-2"11"-2878,-3-9-360,0 9-90,0-11-900,0 0 1,-3 0-1,-2 0 1</inkml:trace>
  <inkml:trace contextRef="#ctx0" brushRef="#br0" timeOffset="3304">15569 8632 10861,'-5'13'2788,"-10"8"-2158,12-19 89,-7 19-179,10-18 270,0 7-810,0-10 90,0 0-270,10-10-180,3 7-1799,18-16 0,4-4 2159,10 5 0,-9-3 0,0-2 0,3-1 0</inkml:trace>
  <inkml:trace contextRef="#ctx0" brushRef="#br0" timeOffset="3712">18133 8773 15898,'0'26'360,"0"-15"-1080,0-14 720,21-28 0,-5 15 0,17-18 0</inkml:trace>
  <inkml:trace contextRef="#ctx0" brushRef="#br0" timeOffset="8141">29916 10889 15268,'-14'1'810,"3"-1"-540,11 0 899,0 0-1079,11 0 90,2 0-180,10 0 180,22 0-90,-16-11 449,37 9-539,-38-9-45,10 5 0,1 2-1602,3 1 1692,-9-7 0,2-1-135,12 9 0,-10-9 0,-3 11-269,-11-10-541,11 7-1349,-7-7 720,-4 10 1529,-12 0 0,-12 0 0,0-1 0</inkml:trace>
  <inkml:trace contextRef="#ctx0" brushRef="#br0" timeOffset="8938">21402 11924 12750,'7'0'180,"-1"11"89,-6-8 181,10 7-360,4-20 90,-1 7-180,8-8-180,13-9 90,16-7-381,-22 11 1,4-4 470,7-4 0,4-3 0,-4 2 0,-6 3 0,0 0 0,6-5 0,-1 1 0,0 0 0</inkml:trace>
  <inkml:trace contextRef="#ctx0" brushRef="#br0" timeOffset="9524">24248 12089 13649,'0'13'540,"0"-2"-630,0-11 180,11 0 0,2-21-90,21 5-270,3-18-3000,6 7 0,3-1 2325,-12 8 1,0-2 944,17-11 0,1-1 0,-12 9 0,0 2 0,1 0 0,0-1 0</inkml:trace>
  <inkml:trace contextRef="#ctx0" brushRef="#br0" timeOffset="9901">27093 11901 13469,'-23'26'450,"0"0"0,-7 10 0,3-9-91,11-22 451,-8 27-1620,35-40 361,15 5 449,15-15 0,11-12 0,-3 2 0,-6 5 0,0-1 0,10-5 0,1-1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33:28.929"/>
    </inkml:context>
    <inkml:brush xml:id="br0">
      <inkml:brushProperty name="width" value="0.09071" units="cm"/>
      <inkml:brushProperty name="height" value="0.09071" units="cm"/>
      <inkml:brushProperty name="color" value="#FF0000"/>
    </inkml:brush>
  </inkml:definitions>
  <inkml:trace contextRef="#ctx0" brushRef="#br0">30441 2208 15493,'-40'3'437,"0"1"0,0 1 0,4 3-370,1 11 314,-2 4-359,10-1 79,0 3 34,3 1-91,2 3 46,4 1-34,2 3-34,5 2 382,2 3-213,4 20-23,2-15-90,6 11 12,6-20-90,7-5 22,9-4 180,5-4-202,7-6 0,4-5 56,5-5-45,3-3 45,-1-2-56,1-6 22,-3-4-100,-3-8 100,-6-4-22,-1-4 23,-6-3-12,-2-3 11,-3-2 79,-3-3-90,-5-2 404,1-19-269,-10 14 56,0-13-12,-7 21 45,-4 0-44,-5 4-158,-5 0 180,-5 3-191,-2 4-33,-1 5 11,-2 4-45,-1 5 1,-2 3-1,-1 3-482,-18 3-55,7 2-46,-14 7-212,12 7-471,1 11-504,0 9-662,3 9-1445,1 8 3922,2 6 0,15-24 0,4-5 0</inkml:trace>
  <inkml:trace contextRef="#ctx0" brushRef="#br0" timeOffset="831">30444 3980 17801,'-59'-31'1311,"8"7"-1289,28 24 135,-1 4 34,-2 5 44,2 9-100,0 5-90,2 7 22,1 5 157,1 8-202,2 7 68,0 8-1,4 2-33,4 1-33,5-3-23,3-7 33,2-5 23,7-9-56,3-6 0,11-7-56,23-7-56,-3-8-112,16-4-145,-12-13 324,1-5-236,0-11 147,-2-5 112,-2-5-12,-3-6 34,-4-4-11,-4-2 22,-3-3 112,-6 3-21,-2 1 43,-7 4 68,-3-1 157,-6 2-46,-2-3-167,-2 1-90,-6-1 371,-3 3-438,-8 3 89,-3 5 113,-5 6-112,-2 5-23,-3 6-67,-3 2 0,-1 4-56,-5 2 56,0 2-403,-2 2-281,4 1-504,3 2-739,10 0-1513,10 0 3440,7 0 0,6 0 0,1 0 0</inkml:trace>
  <inkml:trace contextRef="#ctx0" brushRef="#br0" timeOffset="1699">31833 2630 14887,'0'-6'1861,"0"1"-752,0 5-952,-26-18-112,10 14 22,-23-9 90,16 25-34,-2 9 359,0 13-365,7-5 1,2 1 50,-5 20-151,8-18 0,2 0 5,5 14-22,2-4 23,8-1 112,7-5-113,9-5 45,27-3-22,-5-15-45,19-2 0,-14-20 22,2-5 12,-2-13-34,-16 3 0,-2-2 11,12-17 0,-16 13 1,-4 0 32,1-15 1,-5 2-22,-6 1 626,-5 2-402,-4 5 168,-10-10-303,-3 16-101,-10-6-11,-3 18 0,-2 2-101,-2 3 101,-1 4-90,1 3-190,-1 3-79,2 1-1052,-12 13 267,11 1-20,-6 15-4573,5 17 5737,10-7 0,2-2 0,11-18 0</inkml:trace>
  <inkml:trace contextRef="#ctx0" brushRef="#br0" timeOffset="2339">31889 3592 17946,'-55'9'1032,"6"6"-797,26 14-190,-1 6 336,0 4-258,0 5 12,2 2-1,6-1-67,7-3-11,5-5-56,9-7 45,8-8 134,11-7-112,13-7-67,9-4 12,7-7-12,4-7-118,-16-4 0,1-3 84,-11 2 1,-1-1-51,8-6 0,-3-1 84,4-12 0,-9-2 0,-8 1 34,-7 1 167,-6 1 46,-5 3-124,-3 0 269,-4 1-347,-5-1 45,-9 3 123,-8 1-146,-7 4-56,-4 4-11,-1 4 11,0 4-111,4 4 100,5 4-326,5 2-335,5 1-414,5 0-517,4 2-1534,5 2-2218,3 0 5344,11-1 0,-7-2 0,7-1 0</inkml:trace>
  <inkml:trace contextRef="#ctx0" brushRef="#br0" timeOffset="3064">32642 3167 15280,'0'-5'-527,"0"1"-570,0 4-1369,-10 3 1649,4 0 345,-6 2 204,6 0 178,4-4 79,-1 1 313,2-2 685,3-6 357,1 1-100,2-6-225,0 1-144,0 0-69,-1-1 57,-1 1-213,-2 1-246,1 2 559,-2-2-605,1 4-100,-1-1 11,0 5-134,0 0-147,-14 52 12,3-18 34,1 4 0,0 2-23,-2 27-11,6-18 22,3 12 34,8-25-33,4-6-23,8-8 33,5-8 1,3-7 11,2-4-45,0-10 67,1-4 190,-4-11-167,0-5 168,-5-6-34,-4-4-89,-4-3 89,-6-21-224,-4 16 168,-8-15-168,-5 24-12,-10 1-424,-26-2-371,3 14 89,10 11 1,0 3-1714,-26 4 767,28 4 0,-1 2 1664,-1-1 0,2 2 0,-5-1 0,8 0 0</inkml:trace>
  <inkml:trace contextRef="#ctx0" brushRef="#br0" timeOffset="3739">30728 2534 13846,'-5'-5'1132,"2"1"-79,3 4-897,4 7 349,8 5 111,12 11-146,14 3 170,13 6-467,-19-15 1,1 0-349,3 0 1,2 1 314,4 0 0,0-1-421,2 0 0,1-1 365,0-1 0,1-1-23,-3 0 1,-1-2-45,-3-1 0,-1-1 108,24 6-125,-14-3 0,-13-5-12,-11-3-77,-9-2 197,-6-2-791,-5-1 328,-1 0-3712,-3 0 830,-12 4 3237,-2 0 0,1 1 0,1-1 0</inkml:trace>
  <inkml:trace contextRef="#ctx0" brushRef="#br0" timeOffset="4211">30649 4053 14540,'44'-11'795,"-1"-1"1,0 1 0,2-1 0,-1 1-1,-1 0-448,11-3 1,0 1-1211,8-1 0,0 1 1087,-18 4 0,-1-1 0,1 1 16,22-2 1,-2-1-174,-4 2 1,-2 0 72,-7 2 0,-3 1-129,-10 0 1,-2 1 649,15-4-739,-19 2 93,-13 0-721,-11 0-280,-5-2-762,-6-1 747,-7-3-2674,-9-1 3675,-10-3 0,12 9 0,1-1 0</inkml:trace>
  <inkml:trace contextRef="#ctx0" brushRef="#br0" timeOffset="5521">32137 3530 15213,'0'10'2196,"0"-2"-1703,0-8 493,0 0-885,43-29-23,-19 13 6,6-5 0,1 0-39,4-2 11,2-1 11,0 2 46,-4 0-113,-10 3-426,-7 2-493,-9 3-1389,-4 0-2141,-8 1 4449,-6-2 0,3 7 0,-1 1 0</inkml:trace>
  <inkml:trace contextRef="#ctx0" brushRef="#br0" timeOffset="7044">32115 2772 15191,'-1'-8'392,"1"2"504,39 55-493,-14-16-173,4 4 0,2 2 173,8 9-917,5 0 693,0-2-179,-2-5-762,1 2-1804,-21-18-2118,-3-2 4684,-27-18 0,6-4 0,-6-1 0</inkml:trace>
  <inkml:trace contextRef="#ctx0" brushRef="#br0" timeOffset="7795">29271 2598 14663,'43'-3'725,"1"-1"0,0 1 0,0 1-367,-4 1 0,-1 2-786,6-2 1,1 1 668,2 0 0,2-1-40,1 0 1,1 1-51,-3-1 1,0 0-119,-3 1 1,-2-1 28,-6 1 0,-2-1-62,22 1 200,-19 0-726,-16 1-1062,-12 4-1158,-8 0 281,-11 6 2465,-7-2 0,4-3 0,-2-2 0</inkml:trace>
  <inkml:trace contextRef="#ctx0" brushRef="#br0" timeOffset="8375">29161 4245 14574,'-3'-2'1233,"0"0"895,3 2-1757,45 0 133,-2-3-280,2-1 0,4-1-847,-5-1 0,0-1 864,5-2 0,2-1-90,2 0 0,0 1-95,-1 0 0,-2 0 106,-1 2 1,-2 0-141,-4 1 1,-3 0 162,-4 2 1,-3-1-152,19-2-112,-7-4-1525,-24-3-447,-2-3-6925,-18-14 8975,1 7 0,-2 1 0,1 11 0</inkml:trace>
  <inkml:trace contextRef="#ctx0" brushRef="#br0" timeOffset="9192">30387 3937 14719,'0'5'2253,"0"-2"-1435,0-3 67,47-22-694,-11 2-610,2-1 1,4-2 513,-10 4 0,0-2 0,5-3 1,2-1 66,4-3 1,1-2-583,6-3 1,0-2 480,3-3 1,0-1 35,-16 11 0,0 0 0,1 0-79,-1-1 1,-1 0 0,1 0 11,-2 1 0,-1 0 0,0-1 31,13-10 1,-2-1-6,-6 4 0,-2 0 11,-6 4 0,-2 0-89,-5 4 0,-2 1 89,11-18 68,-10 11-123,-9 10-24,-8 9-89,-3 6 81,-2 4-921,-1 4 1245,-5 0-2601,-7 1 584,-10 2-1838,-8 2 3551,-5 1 0,15-1 0,2-2 0</inkml:trace>
  <inkml:trace contextRef="#ctx0" brushRef="#br0" timeOffset="9595">30380 2766 14911,'0'-6'67,"39"14"202,-5 9 22,3 1 0,2 2-473,-5 4 1,0 1 556,6 6 1,1 2-828,4 5 0,0 1 687,2 3 1,1 0-124,-1 0 0,1 2 56,-5-6 0,1 3 0,-2-2-118,6 5 1,0-2-3,-10-7 1,2 1-1,-1-1 3,11 5 0,-4-3-51,-14-11 0,-1-1-54,12 5 1,-4-3 65,-8-6-24,1-4-111,-21-13 13,-4-3-899,-4-1-75,-2 0-6390,-1-2 7726,-10-7 1,8 5 0,-8-5-1</inkml:trace>
  <inkml:trace contextRef="#ctx0" brushRef="#br0" timeOffset="16127">2402 9406 17857,'0'-3'941,"0"0"-6207,0 3 5266,4-1 0,-3 1 0,3-1 0</inkml:trace>
  <inkml:trace contextRef="#ctx0" brushRef="#br0" timeOffset="17524">8597 8776 20266,'-1'3'359,"0"1"-68,1-4 527,0 1-728,0 1 190,0-1-280,5 0-56,1-2-213,3-4-1244,-3-4-2263,-9-5 3776,-19-6 0,11 10 0,-10-1 0</inkml:trace>
  <inkml:trace contextRef="#ctx0" brushRef="#br0" timeOffset="23617">11397 11084 16333,'-7'5'1143,"2"-1"-381,5-4-437,0 0-314,39-4 460,0 0-466,1 0 1,2 1-308,-3 0 1,-1 0 502,6 0 1,2 0-191,1 1 1,2 0-708,3-1 0,1 1 696,0 1 0,1 0 28,0 0 1,-1 0-417,1 1 0,-1-1 388,-1 1 0,-1 0 0,0-1 0,-1 0 22,-2 0 1,-1 0-23,-3-1 0,-1 1 0,-4-1 0,-2 1-34,29-1-50,-11 0 106,-9 0-22,-6-1 0,-5-2 492,-3-1-492,-5-1 1315,-4 1-1338,-4 1 976,-6 1-1054,-4 0 309,-4 2-870,-3 0-88,-2 1-1693,-3 1-672,-7 0 3115,-8 1 0,6-1 0,1 1 0</inkml:trace>
  <inkml:trace contextRef="#ctx0" brushRef="#br0" timeOffset="24519">10626 9853 11045,'0'-10'3350,"0"3"-2622,0 7 1177,0 0-1883,0-26 113,0 20 44,0-20-56,2 26 303,2 0-426,3 0 0,1 5 113,0 3-113,-1 4 0,-1 0 0,-1 1-864,0-2-66,-1-1-2118,1 0 1301,0-5-315,1 0 2062,-2-6 0,-1 1 0,-1-1 0</inkml:trace>
  <inkml:trace contextRef="#ctx0" brushRef="#br0" timeOffset="24695">10688 9720 11582,'-6'-12'5132,"0"3"-4628,5 8-179,-1 1-325,2 5-101,0 4-1310,0 7-315,5 4-347,3 0-1860,9 2 3933,6-4 0,-9-8 0,0-3 0</inkml:trace>
  <inkml:trace contextRef="#ctx0" brushRef="#br0" timeOffset="25068">12960 9632 15706,'4'-3'526,"-1"1"-156,-3 2-549,-37 38-516,23-20-1265,-27 29-1963,34-32 3923,3-7 0,1-4 0,3-4 0</inkml:trace>
  <inkml:trace contextRef="#ctx0" brushRef="#br0" timeOffset="25230">13010 9627 16871,'-8'46'-2943,"-1"-1"0,1-3 0,-1-5 2943,-4-2 0,6-15 0,0-6 0</inkml:trace>
  <inkml:trace contextRef="#ctx0" brushRef="#br0" timeOffset="31560">2404 10206 17532,'0'36'1984,"0"3"-1503,2-2 427,4 23-572,0-13-45,4 14-89,-3-23-168,0-4 178,0-5-178,-1-6-560,-2-10-2365,-1-6 2891,-10-27 0,5 13 0,-7-14 0</inkml:trace>
  <inkml:trace contextRef="#ctx0" brushRef="#br0" timeOffset="31959">2068 10206 19314,'-15'35'459,"0"0"0,0-1 1,5-1 22,12 18-135,3 7-246,4 2-711,6 5 688,1-1 11,-4-21 1,1-2-56,9 18-29,-8-24 1,0-3 345,10 3-306,0-7 9,15-1-1657,6-9-223,1-5-1849,1-9 3675,-12-16 0,-14 8 0,-5-7 0</inkml:trace>
  <inkml:trace contextRef="#ctx0" brushRef="#br0" timeOffset="32276">2720 10008 18742,'37'8'963,"-1"1"1,8 17 0,-7 10-673,-11 15 1,-7 5-2280,4 2 1,-5 1 2116,-5 2 0,-5 2 134,-4-1 1,-4-2-100,-1-16 1,-1 0-165,-1 11 0,-2-3 728,-10 6-1603,-7-9-1231,-3-6-1771,-3-9 3877,1-11 0,12-11 0,3-9 0</inkml:trace>
  <inkml:trace contextRef="#ctx0" brushRef="#br0" timeOffset="36913">2521 8492 10384,'5'0'291,"-2"0"986,-3 0 986,1 0-2263,0 2 0,0-1 0,-1 2 2017,0-2-493,0 1-1793,-3-2-997,0 3-2409,-3 1 280,3-1 3395,1 1 0,2-3 0,0-1 0</inkml:trace>
  <inkml:trace contextRef="#ctx0" brushRef="#br0" timeOffset="37844">8178 6070 14316,'2'3'179,"-1"0"1177,-1-3-1188,0 2-492,0-1-136,0 3-324,0 0-718,0 3-1254,0 2 2756,0 2 0,0-5 0,0 0 0</inkml:trace>
  <inkml:trace contextRef="#ctx0" brushRef="#br0" timeOffset="38252">8279 7482 14428,'35'-10'-6319,"-5"-2"6319,-18-2 0,-5 5 0,-2 1 0</inkml:trace>
  <inkml:trace contextRef="#ctx0" brushRef="#br0" timeOffset="39539">5527 5198 8871,'1'8'146,"-1"-2"-146,0-6 33,0 0-33,0 11 0,1-6-201,0 9-405,1-7 606,0 0 0,0-3 0,-2 0 0</inkml:trace>
  <inkml:trace contextRef="#ctx0" brushRef="#br0" timeOffset="41354">5668 8746 13028,'10'1'268,"-1"0"-256,-9-1 1198,0 0-1210,-3 1 0,2-1 0,-2 2 0</inkml:trace>
  <inkml:trace contextRef="#ctx0" brushRef="#br0" timeOffset="56981">31524 10590 12613,'0'3'235,"0"0"1121,0-3-1266,-3 0 100,3 0-537,-3 0-841,-1 0-582,-2 2 1770,-7-1 0,6 1 0,-1-2 0</inkml:trace>
  <inkml:trace contextRef="#ctx0" brushRef="#br0" timeOffset="59207">4047 4630 11000,'0'-4'1008,"0"0"-604,0 4-516,-1-3 112,1 2-191,-2-2 135,1 5 45,-2 7 11,-1 6-11,-2 9 22,-2 5 381,-2 3-358,-1 0 324,-7 16-67,4-11-123,-4 8-21,6-15-114,0-3 516,1-4-527,1-1-22,3-4 56,2-3-11,2-3-45,1-2 0,1-2-852,1-2 292,0-1-370,-1-1 258,-1-3-4527,-5 1 5199,-1-2 0,3 0 0,0 0 0</inkml:trace>
  <inkml:trace contextRef="#ctx0" brushRef="#br0" timeOffset="59578">3689 4839 12109,'-8'-9'1019,"1"2"-1019,7 7 12,0 0-24,4-1 12,4 4 0,7 1 12,3 7 21,5 1-33,0 3 0,4 1 863,2 2-851,0-1 167,2-1 257,7 2-245,-10-6-45,7 4-67,-20-9-124,2 4-2421,-11 6-514,-5 2 2980,-12 7 0,6-14 0,-7-1 0</inkml:trace>
  <inkml:trace contextRef="#ctx0" brushRef="#br0" timeOffset="62908">19663 5286 17745,'30'-21'370,"-1"1"0,25-12-281,-27 27-66,-4 3-23,-4 5 45,-2 32-45,-9-9 56,-1 27 11,-24-1-67,3-14 0,-12 10 22,11-22-22,3-6 0,5-5 23,2-5 201,4-4 403,0-3 57,5-1-684,24-11 78,25-12-73,-9 4 1,2-3-1,-5 2 1,0 0-84,9-7 0,-3 1-606,2-4-1165,4-11-5142,-43 14 6991,-16-1 0,-5 12 0,-5 6 0</inkml:trace>
  <inkml:trace contextRef="#ctx0" brushRef="#br0" timeOffset="63223">19650 5074 13689,'-6'0'605,"2"0"336,4 0-213,-19 37-313,13-6 83,-3 2 1,0 3-801,8 20 649,1 3-100,3 1 33,4-1 11,5-3-291,3-4 224,5-2-67,10 5-157,-3-16-11,8 4-34,-8-22-942,0-6-4593,12-7 5580,-9-11 0,-4 2 0,-14-6 0</inkml:trace>
  <inkml:trace contextRef="#ctx0" brushRef="#br0" timeOffset="63421">20188 5137 16703,'44'37'623,"0"0"1,-2-1 0,-3-2-534,-14-8 0,-2-1-1143,1 1 0,-1 1 1053,16 26-202,-12 4 124,-13 4-1060,-12-27 1,-6 2-701,-7 4 1,-7 0 1863,-10 7 0,-2-4 0,-8 10 0,-6-10 0</inkml:trace>
  <inkml:trace contextRef="#ctx0" brushRef="#br0" timeOffset="64279">17528 8704 11919,'8'0'2543,"-1"0"-1814,-7 0 480,0 0-872,9-14-292,-7 10 503,6-9-503,-8 12-5087,0 0 2342,-3 1 2700,-5 0 0,3 0 0,-1 0 0</inkml:trace>
  <inkml:trace contextRef="#ctx0" brushRef="#br0" timeOffset="65051">18134 8686 16871,'11'0'-6017,"-2"-1"6017,-7 1 0,-2 0 0,0 0 0</inkml:trace>
  <inkml:trace contextRef="#ctx0" brushRef="#br0" timeOffset="69707">15848 15399 17465,'-5'0'505,"1"0"-393,4 0 235,9 0 370,5 0-617,12 0-44,6 0 135,4 0-123,4-1 10,20-4-22,-14 1 22,11-4-78,-25 4 0,-4 1 23,-9 2-23,-6 0 0,-5 1 0,-5 0-2208,-1 0 908,-11 6-448,-2 4-672,-10 8-224,0 1 2644,0 0 0,10-9 0,3-3 0</inkml:trace>
  <inkml:trace contextRef="#ctx0" brushRef="#br0" timeOffset="70175">15928 15739 12557,'-1'9'1580,"1"-2"-1244,0-7 2017,0 0-1748,8 1-157,3 0-414,11 1 616,3-2-605,3 0 123,4 0 34,0 0-79,0 0-45,-3-2-78,-4 0 101,-3-2 33,-4 0-111,-2 1 10,-8 1-33,0 0 35,-6 2-8103,-1 0 8068,-7-7 0,4 6 0,-5-6 0</inkml:trace>
  <inkml:trace contextRef="#ctx0" brushRef="#br0" timeOffset="70854">16065 15145 13443,'0'-7'2375,"0"1"-1669,0 6 100,0 0-660,-3-7 246,2 6-178,9 10 290,10 14-460,7 7 516,5 2-481,-5-8 66,23 11-83,-18-17 0,4 0-51,10 5 1,2-2-268,-7-5 1,-2-2 277,0-2 1,-3-2-23,7 1 0,-6-4 0,-8-1 0,-6-1 0,-8-2 0,-6 0-45,-4-1 567,-2-1-578,-1 1 22,0 1 34,0 7 0,-2 8 0,-5 10 11,-3 9 146,-6 9 22,-5 7-156,-4 5-3,11-27 0,-1 0 92,-1 0 0,-1 1 0,0-1 0,-1 1-28,-8 11 0,0-1 90,6-12 0,2 0-461,-7 7 0,2-1 287,-3 4 112,4-5-56,5-7 147,4-7-203,4-6 23,4-6 100,3-5 577,1-3-8981,1-1 8281,0-8 0,0 6 0,0-5 0</inkml:trace>
  <inkml:trace contextRef="#ctx0" brushRef="#br0" timeOffset="81492">2813 13321 19336,'-8'20'505,"2"9"-427,8 21-11,1 14-535,0-26 0,0 2 513,1 5 0,-1 2-690,2 4 1,0 1 644,0 5 0,1 2 207,1 4 0,1 2-129,-3-19 1,1 0-1,1 6 121,0 5 1,1 8-1,0 4 1,0-1 0,0-6-294,-2-8 0,0-4 1,0 0-1,1 7 154,0-4 1,0 7 0,0 3 0,0 1 0,1-2 0,-1-3 0,-1-7-572,1 16 0,0-8 0,0 2 511,0-2 0,0 2 0,0 0 0,-1-5 0,1-4 0,-2-3 0,1 0 41,0-2 0,0-1 0,0 0-404,2 18 0,0-2 380,0-5 0,-1-2 208,0-5 1,-1-2-226,0-6 0,-1-1 11,0-6 0,0-1-11,4 19-157,-3-15 120,1-16-2226,-5-22 2493,0-21-3379,-2-26 3149,-5-11 0,-1-1 0,3 6 0,-3 9 0,1 0 0</inkml:trace>
  <inkml:trace contextRef="#ctx0" brushRef="#br0" timeOffset="83131">2621 13301 19493,'-27'-28'784,"6"5"-683,29 18 90,7 0-113,14-2-67,12 0 325,10-3-290,10-1-114,-26 4 1,2 0 257,4-2 1,1-1-102,4-2 1,2-1 16,3 0 1,2-1-638,2-2 1,2 0 558,2-1 0,0 0 61,4-1 1,0 0-87,-19 5 1,0 0 0,1 0-417,0 0 1,1 0 0,-1-1 441,0 1 1,1-1 0,-1 1-15,-1-1 0,0 1 0,0 0 7,20-6 1,-1 1-23,-1 0 0,-1 0 0,-2 0 0,-1 0-23,-1 0 1,-1 0 22,-1-1 0,-1 1 0,-3 0 0,2 0 7,-8 2 1,2-1 0,-2 1-3,4-1 1,-1-1-323,12-3 0,-2-1 317,-23 9 0,-3 0 224,28-9-224,-9 2 0,-10 4 909,-8 5-887,-9 3 1271,-8 3-1304,-5 4 865,-4 0-921,-1 1 78,-1 3-11,2 4 33,-1 8-33,1 7 45,-1 7-45,1 5 0,0 5 135,0 4-79,0 5-56,-1 3 45,1 2 67,1 3 34,1 3-146,3 6-364,-6-29 1,1 0 508,1 3 1,0 1-130,0 0 1,1 4 33,4 20 1,1 1-18,-4-15 1,1 2 3,0 4 1,0 6-1,0-5-37,-1-4 0,-2-3 30,0-7 0,-1 2 0,0-1-13,3 21 0,0-4-1,-3-12 1,0-1 33,3 16 1,-1-1-1,-2-17 1,0-2-51,-1 2 0,0 0 0,-1-1 0,1-1 44,-1 0 1,0 0-39,1-2 0,-1 0-6,0 0 0,1 0 39,-1-2 1,0 3-7,1 15 1,1 0-34,-3-14 0,0 0 0,2 12 0,-2 0 44,-1-19 1,0-1-45,-1-1 0,0 2-1566,2 10 0,-1-1 1577,2 20-11,-1-27 0,-2 0 0,1 19 56,-2-3-56,-2-14 569,-10-6-569,-7-25 3403,-4 0-3403,-13 2 11,0 5 0,-4 0-11,10-2 0,-1 1-45,-11 6 39,3-3 1,0 0 5,-8 4 33,7-5 1,-3 0-34,7-4 0,1 1 101,-2-1 0,1-1-79,0 1 1,0-1 21,-3 0 1,1-1 23,-21 8 4,19-7 1,0-1-3465,-15 5 3426,-1 0 111,6-2 1,-3 0-129,8-3 0,0 1-1124,-10 2 1,1 0 1106,13-3 0,3-2 0,-20 6 5,17-5 1,-3 2 5,-9 2 1,-4 4-5,14-3 1,-2 1-1,2 0 464,-10 2 0,3 1-471,6 1 0,6-2 0,1-1 57,2-1-57,2-2 2747,0-1-2747,0-1 0,-1-1 56,-1-1-56,-20 5 0,12-4 2128,-11 2-2105,18-3-23,5-3 0,4 0 0,7-2 11,6-2-11,6-1 0,3-2 0,2 0 0,1-1 11,0 1-11,-1 0 0,-2 2-34,-2 1 68,1 0-124,-1 0-403,3-2 168,1-1-2566,2-1 426,5-9-1804,7-9 4269,12-17 0,-9 15 0,1-1 0</inkml:trace>
  <inkml:trace contextRef="#ctx0" brushRef="#br0" timeOffset="85389">3808 13708 19505,'-25'-41'89,"4"9"-66,17 32-46,-1 9-22,-1 9 45,2 17 23,1 11-1,2 8-22,9 5 67,4 1-44,11-6 55,3-7-78,3-12 34,3-12 190,1-12-168,1-6-23,-1-15 35,-3-9-46,-2-16 45,-3-11-67,-5-7 0,-4-4 146,-8-1-45,-4 2-12,-6 3 191,-8 9-10,-5 7-46,-10 10-224,-4 9 44,-4 10-77,-2 5 33,0 12-112,2 6-326,4 13-514,6 8-79,6 6-649,8 4-887,4 1-458,5-4-2207,8-8 5232,3-9 0,-2-13 0,0-6 0</inkml:trace>
  <inkml:trace contextRef="#ctx0" brushRef="#br0" timeOffset="85649">3976 13933 14227,'5'1'2924,"4"41"-2049,-2-3-556,-1 1 0,2 4-221,-2-3 1,0 1 242,2 5 1,-1 2-1411,0 3 0,0 1 1271,0 1 0,0-1-130,-1-1 1,-1-2-658,1-3 0,0 0 607,-1-6 1,1-1-1,-1-3 1,1-3 22,4 23-1,2-9 154,-5-21-556,-1-7 1885,-5-17-2480,-1-2 2799,-3-6-4445,-5-8-1088,-7-9 3687,-6-12 0,9 15 0,1 1 0</inkml:trace>
  <inkml:trace contextRef="#ctx0" brushRef="#br0" timeOffset="85987">3658 14659 15347,'-5'-2'2566,"0"0"-179,5 2-1906,57-4-200,-13-4 116,3 1 1,3-3-560,-12-2 0,-2-2 341,3-2 0,1-2 12,1-3 0,-1-2-74,1-1 1,-1-1-12,-1-1 1,-1 1-107,-2 0 0,-1 0 11,-4 3 0,-1 0 135,21-15-102,-13 8 109,-11 9-153,-10 7 0,-7 4-22,-5 6-639,-3 1-751,-2 2-3649,-3 12 5061,-1 3 0,1 1 0,-1-4 0</inkml:trace>
  <inkml:trace contextRef="#ctx0" brushRef="#br0" timeOffset="87496">5245 16368 17398,'-5'38'2129,"6"5"-1457,14 8-34,2 6-1568,-1 5 1266,1 0-22,-3-3-174,-1-8 128,-2-8-268,-2-11 283,-2-9-283,-3-8-23,-1-6-458,-2-5-158,-1-3 153,1-1-1072,-1-6-2702,2-10 4260,-2-14 0,1 10 0,-1-1 0</inkml:trace>
  <inkml:trace contextRef="#ctx0" brushRef="#br0" timeOffset="88601">5571 16473 13521,'-9'5'2790,"2"-1"-1883,7-4 483,0 0-1065,-11-12 33,8 2 169,-8-17-359,11 9-11,6-6-135,3 5 281,8 1-303,1 0 0,3 4 0,-1 1 22,0 7-22,-1 2 0,-1 4 23,-1 6 100,0 5-56,-4 11-67,-3 7 90,-5 8-34,-3 5-12,-2 4-44,-5 1 0,-1-1 112,-5-2-112,-2-3 0,1-4 12,2-5-12,1-7 23,2-4-23,0-7 100,4-2-21,1-7-79,2-2 145,0-3 393,6 0-224,4 0-247,8-3 359,4-3-347,3-4-57,4-4 56,0-1 34,4-4-33,1-1-57,1-2 34,-2 0 202,-1 0-213,-6 4-45,-5 3 56,-5 3-56,-7 6 0,-3-1-269,-4 6 213,-1-2-1009,-1 0-100,0-1-426,0-3-852,0-2-2296,-3-5 4739,-2-5 0,2 7 0,0 0 0</inkml:trace>
  <inkml:trace contextRef="#ctx0" brushRef="#br0" timeOffset="89209">6217 16092 19807,'-25'-46'616,"-1"10"-526,2 40-12,-4 6-22,-10 20-11,11-1-12,-3 24-21,21-22 133,2 9-145,10-16 56,17 5 0,14-7-39,0-9 0,3-2-17,15 1 0,9 1 0,-34-5 12,-2 3-24,1 9 12,-9-2 0,-3 7 0,-10-3 0,-3 0 23,-5 1-23,-4 0 0,-5-1 0,-6-3 11,-1-5 101,-2-4-34,1-6-10,1-1 111,1-3 34,3-7-34,3-3-45,3-26 1,6 2-124,2-17-22,9 6 22,3-1 0,7 1 0,3 2-11,-1 6-157,4-5-436,-6 15-203,2-1-2241,-1 10 57,-3 6-2801,5-3 5781,-3 2 0,-7 6 0,-1-1 0</inkml:trace>
  <inkml:trace contextRef="#ctx0" brushRef="#br0" timeOffset="89484">6659 15686 15269,'0'-5'1826,"0"2"68,0 3-1110,-2 57-67,1-14-572,-1 3 1,1 3-382,-1 17 270,0 0-34,0-5 220,0-7-220,1-7 0,-1-10-56,0-6-2690,-7-3 719,3-14-1425,-7-2 3606,2-15 1,5 3 0,-1-3 0</inkml:trace>
  <inkml:trace contextRef="#ctx0" brushRef="#br0" timeOffset="89765">6395 15980 14911,'0'-5'2263,"-1"1"-79,1 4-1668,51 17 391,-21 0-767,6-2 1,1 2 161,-1 11-66,-1 0-727,-2-2 525,-4-2 11,6 3-213,-12-11-505,6 2-413,-18-13-3564,0-4-4896,-8-12 9713,0-8 0,-2 5 1,-1-1-1</inkml:trace>
  <inkml:trace contextRef="#ctx0" brushRef="#br0" timeOffset="90056">6833 15557 16658,'0'-4'1580,"0"0"-672,0 4-202,28 37-180,-10-7-123,2 0 1,2 5-102,-2 11 1,-3-1-258,7 11-334,-8-13 1,-1-2 288,-2-8 241,-4-7-320,0-7 179,-4-6-739,0-5-392,-3-3-246,1-4-324,-2 0-3598,1-5 5199,-1-8 0,1 5 0,-1-3 0</inkml:trace>
  <inkml:trace contextRef="#ctx0" brushRef="#br0" timeOffset="90584">7093 15532 19527,'27'-55'683,"1"9"-560,-1 40-44,2 2-1,1 6 1,-2 10 10,-2 8-55,-5 11 314,-5 6-304,-6 4 80,-5 22-57,-9-14-22,-4 12-45,-6-24 11,-2-5 22,2-6-21,3-8-12,3-6 44,4-6 68,2-4 157,2-1 168,11-6-426,13-8 79,16-11-68,-3-1-22,9-9-593,-16 7-192,-1-1-469,-9 3-573,-7 6-8004,0-11 9470,-2 4 1,-3 3 0,-4 10 0</inkml:trace>
  <inkml:trace contextRef="#ctx0" brushRef="#br0" timeOffset="91094">7761 15135 18698,'9'-60'1848,"-6"12"-1557,-13 37-156,-7 5-79,-7 3 0,-2 3 146,0 7-157,2 3 11,0 20-23,10-3 1,1 11 22,13 6 56,8-10-67,7 10-45,10-16 67,5-2-45,4-2-10,1-2-12,-1-3 11,-2 2-22,-3 9 11,-14-3 22,-2 9-11,-22-3-11,-6 4 0,-11-2 0,-6-3 56,0-9-22,3-11-34,5-6 89,4-10-21,5-12 10,5-13-78,5-16 0,6-8 11,11-6-302,7 0 291,12 2-6,-7 21 1,2 2-230,10-10-527,5-2-885,-26 34-751,-9 7-2218,-6 19 4616,-13 8 0,7-4 0,-7 1 0</inkml:trace>
  <inkml:trace contextRef="#ctx0" brushRef="#br0" timeOffset="91416">7402 16482 19482,'-6'0'1053,"1"0"-324,5 0-259,18 41 202,-2-10-588,-1 3 1,1 2 352,7 14-426,-2 2 157,-3-3-79,-4-6-77,-2-8 21,-3-8-33,-3-9-168,-2-7 135,-3-7-2377,0-2 349,-3-15-1065,-5-4-886,-6-19 4012,-9-7 0,10 19 0,-1 0 0</inkml:trace>
  <inkml:trace contextRef="#ctx0" brushRef="#br0" timeOffset="91639">7374 16470 16333,'27'-53'2857,"4"11"-2229,6 31 11,4 6-191,2 3-134,-3 13 44,-6 5 258,-10 29-593,-11-6 10,-12 16-10,-14-16-23,-9-2-146,-5-6-425,1-8-393,2-8 23,5-9-1457,6-8-1714,5-13 4112,4-10 0,4 6 0,0 1 0</inkml:trace>
  <inkml:trace contextRef="#ctx0" brushRef="#br0" timeOffset="91825">7730 16270 19000,'28'35'896,"0"0"1,-2-2-1,-5-4-851,-7 4-45,-3-6-302,-4-6-785,-3-7-202,-1-8-1792,-3-3 3081,0-13 0,0 8 0,0-7 0</inkml:trace>
  <inkml:trace contextRef="#ctx0" brushRef="#br0" timeOffset="91974">7712 16010 17588,'-3'19'-7631,"2"1"7631,5 5 0,-1-11 0,1-3 0</inkml:trace>
  <inkml:trace contextRef="#ctx0" brushRef="#br0" timeOffset="92302">7877 16159 19986,'34'-3'291,"-1"-1"1,26 6-35,-30 20-201,-6 6 482,-4 2-526,-7 1 111,-6-1-45,-3-2-67,-4-2-11,-7-2-112,-3-5-661,-6-3-1524,-9-5 11,9-6-1792,-5-3 4078,10-12 0,6 7 0,2-6 0</inkml:trace>
  <inkml:trace contextRef="#ctx0" brushRef="#br0" timeOffset="93204">8070 16009 19482,'-8'27'1075,"3"-3"-873,4 20 191,6 7-349,3-13-44,6 11 34,2-21 0,0-5 22,2-5-56,2-6 33,0-5 46,3-4-79,2-6-146,0-8-78,3-8 145,-1-8 79,-3-5-22,-3-1 22,-5-1 0,-4 2 33,-6 3-44,-3 4 22,-2-3 12,-6 11-23,0 2 0,-5 11-112,-4 8 100,6 4 24,-1 7-35,9 5 23,0 3 0,2 1 90,10 8-90,-1-12 45,11 1-22,-3-14-12,3-3-11,2-3 0,2-1-57,1-5 57,-2-2-157,-2-6-44,-3-2-46,-2-3 23,-3-2 146,-3-2 78,-2-4-179,-3-2 179,-4-6-56,-1-3 0,-2-6-101,-3-4 34,-4-3-12,-4-2 135,-4 1-45,5 15 0,-1-1 45,-5-17 22,6 20 1,-2-1 78,-1 3 0,0 2-101,-8-14 45,-8-9 201,2 13-246,9 15 135,-1 0-23,12 17-112,4 5 0,2 5 235,1 12-123,5 15 213,6 20-393,-2-16 0,2 0 225,1 5 0,1 2 123,4 18 0,2 3-17,0-4 0,-1-1-241,0-1 1,0-4-23,-3-10 0,0-7 46,4-2-13,0-11 46,0-11-79,0-5-2891,17-34 78,-16 7-4593,9-28 7406,-24 10 0,-3 17 0,-2 3 0</inkml:trace>
  <inkml:trace contextRef="#ctx0" brushRef="#br0" timeOffset="94735">5122 16731 13656,'-8'0'3193,"1"-1"-2039,7 1 437,0 0-1165,-21-9-314,16 1 224,-11-11-303,27 0 23,9-9 34,12-8 11,7-8-23,-17 20 1,1-1-12,22-22 1,-4 8 10,-10 12-78,-11 12-45,-12 8 45,-4 6 23,-4 13 66,-3 9-55,-15 42-12,2-10-22,2-16 0,0-1 0,-2 11 23,2-7-12,4-6-11,3-5 0,2-9 134,2-7-44,3-6-23,-1-6 135,35-44-186,-9 16 1,2 0-17,-1-2 0,0 0-67,24-15-34,-40 42 101,-9 40 90,-10 6-51,1-4 0,-1 3-381,-2-4 0,-1-1 342,1 0 0,1 0 0,1-2 0,1-2 22,-3 26-22,6-12 0,3-12 0,2-11 34,4-10-34,6-8-79,8-10-570,11-13-864,11-13 73,-16 7 0,1-2-1434,3-4 0,1-2 2886,4-7 0,-3 2 0,6-7 1,-6 3-1</inkml:trace>
  <inkml:trace contextRef="#ctx0" brushRef="#br0" timeOffset="95767">6767 15681 18574,'-17'7'942,"4"-2"-841,20-7-23,5-6-22,10-6-56,4-4 235,15-7-156,-10 8-57,5 1 68,-18 11-1,-3 4 1,-6 4 78,-4 7-34,-3 9 416,-2 10-483,-8 6-56,-3 4 34,-6-1-23,1-2 1,4-7-23,4-7 33,5-5 12,2-7-11,1-4-34,0-4 89,12-1-55,3-5-34,15-4 0,27-13-79,-8 8 135,1 14 12,-24 15-68,-25 19 56,-16 18-12,-1 10 35,0-11-46,4-7-33,12-34 112,3-5 0,5-3-11,8-3-101,8-10-627,8-7-964,7-13 1591,-11 2 0,-1-1 0,0 3 0,6-13 0</inkml:trace>
  <inkml:trace contextRef="#ctx0" brushRef="#br0" timeOffset="101225">8242 14898 20871,'2'-9'897,"4"-1"-696,10 0-89,2-3-56,3-2 123,2-2-179,1 0 0,0-1-11,-1 3 0,-4 1-426,-4 4-380,-5 3-730,-3 4-257,-5 2-974,-1 5-2198,-2 7 4976,-5 6 0,4-6 0,-4-1 0</inkml:trace>
  <inkml:trace contextRef="#ctx0" brushRef="#br0" timeOffset="101448">8271 15156 15381,'-3'6'3462,"1"-1"-1142,2-5-2119,26-8 214,-7-3-382,23-8-44,-13-1 11,-2 0-470,-1 0-673,-2 0-482,-1-2-8206,13-14 9344,-10 4 1,-1 3 0,-15 13 0</inkml:trace>
  <inkml:trace contextRef="#ctx0" brushRef="#br0" timeOffset="102058">8699 14359 14675,'-5'-4'3070,"2"0"-1793,3 4-772,-13-28-382,10 13 23,-9-24-113,18 18 270,2-2-247,7-1-56,2 0 67,3 1 56,10-2-123,-8 8 79,5 1 66,-11 12-78,0 1-33,0 3 56,1 3 44,0 6 46,0 9 33,0 8-157,-1 7 291,3 27-101,-6-12-253,-5-15 0,-1-1 130,0 12-22,1-5-101,-1-5 89,0-8 35,2-2-124,-4-11 0,0-2 205,-3-10-10036,-1 0 9787,-6-1 0,4 0 0,-5 0 1</inkml:trace>
  <inkml:trace contextRef="#ctx0" brushRef="#br0" timeOffset="102294">8807 14544 15437,'-4'0'3877,"0"0"-2466,4 0-704,22-25-562,-6 8 12,20-23-67,-12 13-90,0-1-157,-2-2-527,-2 1-727,-1 0-293,-1 1-2038,-3 1 3742,-1 2 0,-7 11 0,-3 4 0</inkml:trace>
  <inkml:trace contextRef="#ctx0" brushRef="#br0" timeOffset="102866">9125 14006 20882,'3'-55'617,"2"8"-539,8 33-22,3 1 79,1 3-135,1 3 11,9 3-34,6 9 46,-3 16-23,-4 4 0,-15 12 11,-7-3-11,-3 2 11,-4 1-33,-4-1 67,-3-2-79,-4-3 45,2-3-22,-1-5 22,3-5-11,2-4 0,3-5 0,3-3 0,1-3 247,1-2 10,7-1-44,3-4-89,8-5 10,7-7-100,2-5 246,5-3-213,3-3-67,0 0 34,-2 1-34,-4 1 11,-4 3-11,-4 1 11,-4 3-369,0-4-349,-7 7-1925,-2-8-371,-7 9-3014,-1-6 6017,-4 2 0,3 8 0,-3 1 0</inkml:trace>
  <inkml:trace contextRef="#ctx0" brushRef="#br0" timeOffset="103465">9574 13467 15146,'0'-5'2969,"0"1"-818,0 4-1916,0-13-167,0 10 144,0-10-133,0 13 55,0 16-44,1-1 112,1 16-79,2-1-100,2 4 436,1 5-325,1 3 12,2 3-1,-1 0-44,3-2 11,0-4-112,1-6 35,3-5 77,0-9-56,2-5-56,0-8 44,3-3 1,2-6-45,0-7-45,-1-5-44,-1-9-69,-3-1 35,-2-2 45,-5 2 55,-3 1 12,-5-2 0,-2 8 22,-4-1-33,-13 10 10,0 4-21,-13 1 33,3 4-11,-2 3-12,0 3 23,3 5-157,4 2 135,3 0-650,5 1-258,3-2-560,3-2-1256,4-1 2746,2-4 0,1-1 0,0-4 0</inkml:trace>
  <inkml:trace contextRef="#ctx0" brushRef="#br0" timeOffset="103754">10094 13282 20681,'19'45'522,"1"0"1,-2-1 0,-1-1-282,-4-10 1,-1-1-437,-1 2 1,0 0 205,-1-1 0,0 0 157,7 27-101,0-8-44,-2-12-23,-2-11-235,-2-11-102,-4-10-810,-1-5-635,0-5-694,-3-7-1390,0-7 3922,-2-10 0,-1 11 1,0 0-1</inkml:trace>
  <inkml:trace contextRef="#ctx0" brushRef="#br0" timeOffset="104002">10093 13321 17622,'-3'-53'2364,"10"11"-2162,21 37 268,26 9-459,-12 10 146,10 11 34,-27 7 33,-8 5-78,-9 2-146,-5 2 45,-10-2-23,-4-6-22,-8-7-358,2-8-595,0-10-403,3-4-1188,2-6-2957,2-11 5501,3-9 0,3 6 0,3 0 0</inkml:trace>
  <inkml:trace contextRef="#ctx0" brushRef="#br0" timeOffset="104199">10417 13084 18014,'19'34'1090,"1"0"1,-3-3 0,-3-2-609,-2 6-359,-4-3-78,0-4-45,-2-5-460,-1-7-817,-2-8-773,-2-4-3508,-1-5 5558,-5-8 0,4 5 0,-4-5 0</inkml:trace>
  <inkml:trace contextRef="#ctx0" brushRef="#br0" timeOffset="104383">10265 12884 20681,'1'3'-4930,"4"5"-2186,11 12 7116,2 0 0,-8-9 0,-2-4 0</inkml:trace>
  <inkml:trace contextRef="#ctx0" brushRef="#br0" timeOffset="104606">10536 12954 18205,'37'0'1310,"-1"0"1,29 5-1132,-32 7 57,-3 8 33,-8 4 56,-7 21-280,-14 6 33,-18 9-425,-4-18-427,-7-15-491,7-18-573,3-6-1501,1-1 3339,2-6 0,7 3 0,4-2 0</inkml:trace>
  <inkml:trace contextRef="#ctx0" brushRef="#br0" timeOffset="105707">10718 12876 15739,'0'-6'2779,"0"1"-2073,0 5-493,-8 7 224,4 5-11,-4 12-34,6 6-280,2 5 292,7 2-337,3 0-67,8-5 89,2-4-77,3-7 32,3-6-44,3-5 68,0-5 32,13-10-88,4-21-12,-2-1 0,-5-17-12,-18 7 12,-2-2 12,-5 1-1,-3 1-11,-6-6 0,-2 15 0,-8 0-23,-3 17 23,-5 6-134,-2 3 134,3 2-22,1 7 10,6 4 12,2 9 0,3 5 0,13 13 34,0-9-23,14 4-11,-2-15 34,1-8-12,1-5-11,2-3-11,0-11 23,1-4 22,-2-11-45,-2-5 0,-2-3 22,-4-5 23,-1-20-45,-11 12 11,-1-17 45,-10 20-34,-6 0-22,-6 3 34,-5 1 0,-5 0-12,-1 1-22,-1 1 22,-2-1 102,1 2-113,-7-6 112,12 14-89,1 2-12,15 18-22,3 4 0,2 0-123,1 2 123,1 10 11,0 6 11,2 14 34,6 8-28,3-4 0,2 1 84,11 21-56,-6-17 0,0 0-56,8 19-231,3-1 265,-1-4 0,1-7-34,1-7 134,9-6-100,-10-15 22,15-7 0,-20-18-22,6-10-34,-11-8 22,-3-6 45,-2-5-67,-3-6 0,-2-3 0,0-1 11,8-12-11,-2 19 23,8-1 331,-3 25-320,18 8 44,-7 10-33,11 9 11,-14 9-56,-3 5 56,-3 1 303,-5 0-348,-4-3 381,-6 5-313,-4-11 55,-8 3-134,-5-11 168,-8-3-134,-2-3-34,-3-1-11,-1-2-157,-2 0-259,-2 0-301,-3-1-493,0 1-628,-5-1-212,-2 4-2612,-6 7 4673,-5 5 0,21-3 0,3-2 0</inkml:trace>
  <inkml:trace contextRef="#ctx0" brushRef="#br0" timeOffset="109229">17441 12440 11750,'0'-9'3586,"0"2"-2409,0 7 1254,0 0-2028,0-5-100,0 4-79,0-4 370,0 5-505,0 9 79,-1 3-67,1 10 325,0 3-347,0 1-12,1 3 123,1 1 46,2-1-35,0 0-134,0-3-44,0-3 402,-1-1-379,-1-4-46,0-4 56,0-4 0,-1-3 0,-1-5-438,0-1-928,0-8-898,-2 2 2208,-8-12 0,6 11 0,-6-4 0</inkml:trace>
  <inkml:trace contextRef="#ctx0" brushRef="#br0" timeOffset="110058">17568 12487 11179,'0'-8'3395,"0"2"-2454,0 6 1065,0 0-1535,0-7 313,0 5-717,0-5 56,0 7 57,0 0-12,5 6-56,4 2-56,5 7 381,3 1-415,-2 1 57,1-1 33,-1 0-67,-1-2-23,0-2-22,-2-2 11,-1-2-190,-3-1-762,0-3-438,-4-2-1231,1-1-898,-5-1 3508,1 0 0,-1 0 0</inkml:trace>
  <inkml:trace contextRef="#ctx0" brushRef="#br0" timeOffset="110395">17744 12435 17935,'13'10'1278,"2"2"-1032,-2 7-178,2 2 582,1 0-639,1 1 90,0-1-45,-2-2-45,-2 1 22,-3-3 12,-3 0-11,-3 0 481,-2 1-458,-9 2-13,-7 4 46,-11 2-90,-10 3-129,7-6 0,-1 0-1215,-15 12 582,15-11 0,2 0-3003,-5 8 3765,8-1 0,11-15 0,6-3 0</inkml:trace>
  <inkml:trace contextRef="#ctx0" brushRef="#br0" timeOffset="111330">17485 13456 14003,'-5'-2'2499,"1"1"-628,4 1-1378,11 5-23,4 2-156,13 4-90,2-2-213,2-1 247,-1-2-258,-1-3-78,-3 0-370,-4-2-539,-3-1-1097,-3 0-2263,-2 0 4347,-2-2 0,-7 2 0,-2-2 0</inkml:trace>
  <inkml:trace contextRef="#ctx0" brushRef="#br0" timeOffset="111542">17783 13374 13756,'0'-3'2039,"0"0"0,0 3-1758,37 43-113,-26-23-78,27 35-68,-37-33-22,-11 0-471,-8 0-884,-14 0-1323,-6-3-2959,-4-1 5637,-2-7 0,20-5 0,4-4 0</inkml:trace>
  <inkml:trace contextRef="#ctx0" brushRef="#br0" timeOffset="112221">16991 13450 13140,'0'-5'3854,"0"0"-2643,0 5-1189,21-7 292,-9 10-180,28 11-89,-25 5 22,4 20 168,-19-4-235,-4-8 68,-5 2-35,0-20 12,-2 0 11,5-4 123,1-1-77,3-3 189,2-1-22,4 1-45,5 0-224,8 2 492,6-3-480,4 1 178,3-1 23,2 0-11,3-3 0,-1-2-113,2-3 12,-5-2 67,-1 2-661,-15 4-5121,-4 1-156,-19 2 5770,-7 1 0,5 0 0,0 0 0</inkml:trace>
  <inkml:trace contextRef="#ctx0" brushRef="#br0" timeOffset="113770">17996 18343 12042,'0'13'0,"0"-2"0</inkml:trace>
  <inkml:trace contextRef="#ctx0" brushRef="#br0" timeOffset="113973">17973 18486 12154,'0'7'1278,"0"-2"-842,0-5-4795,0 0 4359,0 5 0,0-4 0,0 3 0</inkml:trace>
  <inkml:trace contextRef="#ctx0" brushRef="#br0" timeOffset="114201">17970 18666 16490,'5'-1'-4930,"-2"1"4930,-2-3 0,-1 2 0,0 0 0</inkml:trace>
  <inkml:trace contextRef="#ctx0" brushRef="#br0" timeOffset="116321">18109 18671 16726,'-38'-6'1524,"5"1"-1065,22 5-112,1 0-101,-1 0-167,0 0 448,-4 1-370,4 2-68,-2 3 34,3 1-55,1 1 77,-3 5 146,4-3-223,-4 5-68,5-4 89,0 0-22,2 0 57,-1 0-45,2 0-35,0 2 292,1 8-168,1-2-67,0 5 45,2-7-135,0-5 381,0 1-370,0-2 34,0 1 46,0-2-12,3 0 55,1-2-89,9 4 67,-4-4-78,4 2-45,-6-4 34,0-1-23,0 0 11,0-1-22,1 0 45,1-3 22,0 1-67,7-2 23,-3 0-12,4 0-11,-1-3 11,-4 1 0,3-4 1,-4 1-24,0-2 24,1 0-35,1-1 23,5-5 23,-5 1-1,4-2-22,-6 3 0,-1-1-11,3-7 11,-4 4-11,3-6 22,-7 6-34,0 1 23,-2-1 0,-1-1-11,1 0 22,-1 1-11,-1 1 0,0-1 23,-1 0-34,0-1 11,0-5-12,0 4 24,-1-4-12,-2 9 0,-1 2 11,-1 2-34,-2 1 23,0 1 0,-2 0 12,-1 0 10,-7-2-33,3 3 44,-2 0-33,5 3 0,0 1 0,1 1 12,0 0-12,0 2 0,-1 2 0,1 1 0,0 1-157,0 0-67,0-1-595,2-1-144,1 0-426,3-1-472,1-2-866,2 0 1,1-1 0</inkml:trace>
  <inkml:trace contextRef="#ctx0" brushRef="#br0" timeOffset="117764">18396 18651 13016,'-2'1'4214,"-1"1"-1928,3-2-1872,11-7-33,-3 3-101,10-6 0,-6 4-224,2 0 415,0 0-460,3 1 68,0-2-1,0 1-67,1 0 23,-2 0-34,-1-1 0,-2 0 11,-2 0-11,0-1-45,-3 0-22,-2-2-45,-2-1 112,-2 2 0,-2-1-45,0 2 34,0 4-90,0 0 101,0 4 235,-2 7-223,0 5 122,-3 9 124,3 3 145,0 4-146,1 2-43,1 0-136,0 2 270,0-3-337,1-1-11,1-3 45,1-2-45,1-4 22,0-4-22,-1-5 34,-1-4-202,-1-3-5581,0-2 3015,-6-1-874,-2 0 3608,-5 0 0,4 0 0,2 0 0</inkml:trace>
  <inkml:trace contextRef="#ctx0" brushRef="#br0" timeOffset="118028">18431 18875 16591,'-4'0'2543,"1"0"-1041,3 0-1401,6-7 347,3 1-381,6-8 113,4 1-24,2-2-133,3-2-12,1 0-11,-1 0-358,-1 1 55,-3 2-829,-3 2-279,-4 2-932,-2 2-1612,-3 1 3955,-1-1 0,-4 4 0,0 1 0</inkml:trace>
  <inkml:trace contextRef="#ctx0" brushRef="#br0" timeOffset="118717">18834 18629 14607,'-11'3'3149,"3"0"-2689,8-3 660,0 0-862,-6-20 56,5 11 11,-4-22-113,9 19 102,6-7-303,0 7-11,5 0 123,-5 6-89,1 2-23,-1 2-22,-1 2 45,1 0-57,-2 4 23,-1 5 0,-2 5 23,-1 6 10,-2 2-10,-2 2-23,0 0 45,-6 0-34,-1-1-11,-5-1 0,0-3 34,1-2-12,2-3-22,0-2 101,4-5 481,9 2-167,15-6 45,17 0-449,2-5 191,6-5-12,-9-4 34,18-10-179,-8 2-56,-4 0 11,-18 8-258,-18 6-1300,-4-1-1489,-8-2-191,0 0-1446,-6-1 4684,2-2 0,5 6 0,1-2 0</inkml:trace>
  <inkml:trace contextRef="#ctx0" brushRef="#br0" timeOffset="119267">19216 18269 14473,'3'-10'3115,"-1"2"-2554,-2 8 503,0 0-919,0-5 584,0 4-527,0 8 22,-1 7 145,0 14 326,0 15-336,1-6-158,0 12 293,0-11-461,0-1 57,0 11-12,2-7-44,7 0-864,53-44 830,-35-1 0,6-14 0,-5-4 34,-24 4 0,-3-3 111,-6 7 12,-4 4-157,-7 0 236,-3 5-236,-2 2-22,-9 1-1,8 2-459,-6 0-504,10 0-762,1 2-1176,0-2-4203,-1 2 7127,0-5 0,8 2 0,2-2 0</inkml:trace>
  <inkml:trace contextRef="#ctx0" brushRef="#br0" timeOffset="121443">17142 18799 14607,'-11'2'2880,"1"0"-2106,10-2 537,0 0-919,-6 0-56,5 0 280,17 0-448,10-2 34,24 1 44,0-2 1,9 1-402,5-2 289,-29 1 1,-1 1-118,1-2 0,-1 1 375,30-5-506,-6 0 114,-11 0 89,-12 1-22,-11 3-22,-9 1-45,-8 1 61,-4 1-656,-2 1-3566,-15 0-4533,0 2 8694,-13-1 0,14 1 0,4-2 0</inkml:trace>
  <inkml:trace contextRef="#ctx0" brushRef="#br0" timeOffset="123311">18086 12721 8815,'0'0'0</inkml:trace>
  <inkml:trace contextRef="#ctx0" brushRef="#br0" timeOffset="123777">18194 13755 10406,'0'-6'213,"0"2"-1457,0 4-1266,-1 4 2510,0 2 0,0 0 0,1-2 0</inkml:trace>
  <inkml:trace contextRef="#ctx0" brushRef="#br0" timeOffset="124088">18067 14776 11336,'9'6'1176,"-2"-1"-1131,-7-5-336,0 0-11,0 6-80,0 1-379,0 8 189,-3 3 572,-2 17 0,2-18 0,-2 7 0</inkml:trace>
  <inkml:trace contextRef="#ctx0" brushRef="#br0" timeOffset="143525">18029 18745 13913,'-3'7'1524,"0"0"-673,3-7 259,0 0-931,0 4-67,0-2-112,0 4 370,0-4-347,0 0 21,0 0-3305,0-1 1580,-3-7-1175,0-2 2856,-2-10 0,2 8 0,1 0 0</inkml:trace>
  <inkml:trace contextRef="#ctx0" brushRef="#br0" timeOffset="161898">31482 15074 18003,'-11'-39'840,"-5"1"-840,4 27 0,-6-2 79,4 4-35,-9-1-44,5 4 68,-6-1 88,8 5-156,-2 1 0,-2 1 112,-2 0-112,-1 4 0,-2 3 0,-1 6 56,3 3 79,-1 2-135,2 2 101,-6 10-78,8-8-23,-4 8 0,10-8 56,2 1 100,2 1-156,-1 10 90,4-8-79,-1 8-11,5-10 0,1 1 34,0-1 11,2 11-23,-1-1-22,1 7-11,0-11 22,0-4-11,0-3 0,0-7 45,0 4-45,0-9 0,0 0-11,0 0 22,1-1 22,-1 1-33,3 1 0,1 0 34,3 0-34,5 4 0,0-4 34,4 3-1,7-2-33,-4-2 11,16 6-11,-11-8 0,7 2 68,7-4-68,4-1 22,19-2-33,-18-2 44,1-2 57,-19 0-90,0-3 0,-2-2 146,-1-3-102,-2-2 46,-1-1-90,-1-1 11,0-3 101,10-10-112,-7 4 11,7-8 23,-10 8-34,1 0 0,-3-2 22,-1 1 192,-3-1-214,0 0 0,-2 1 235,-1 1-201,-2 1 44,-2 0-78,-1 0 45,-1-1 156,-1 1-201,0-1 0,-2 2 157,0 0-157,0 1 0,0 1 0,0 3 79,0-1-23,0 1-56,-3-1 0,-1 0 22,-1 0-11,-2 1-11,2-1 0,-1 1 45,0 0-23,-1 1-22,-1 0 0,2 1 135,-2-1-124,2 1 56,-2 0-67,1 1 90,-1-1 11,-1 0-101,-1 1 0,0 2 79,-1 0-79,1 2 0,-2 0-11,-1 1 44,-1 0-22,-1 0-11,-1 1 0,0 0 12,-2 1-12,0 0 0,-1 1-12,0 1 46,-6-1-34,6 3 0,-3-1 34,7 1-23,3 0-11,1 0 0,1 0 78,2 0 23,0 0-101,3 0 0,1 0 90,2 0-2074,1 0-290,-2 0-1817,-4-3 4091,-4-7 0,4 5 0,0-4 0</inkml:trace>
  <inkml:trace contextRef="#ctx0" brushRef="#br0" timeOffset="163883">31748 15416 15179,'-2'-4'2599,"0"0"102,2 4-2432,-1-4-56,1 3 616,-1-3-157,1 4-638,8 0 493,6-1-527,12 1 0,11-1 246,11 0-134,10 1-411,-25-1 1,1 1 376,2-1 1,1 0-74,-1 1 1,3-1 274,15-1 1,2 1-281,-15-1 0,1 0 168,11 0 0,-1 0-124,-17 0 1,-2 0 90,27-2-113,-9 1 68,-8-2 257,-10 2-347,-9-1 0,-8 1 168,-6 1-157,-4 1 743,-4 1-1583,-1 0-1379,-3-5-211,-9 0-932,-8-6-3327,-13 0 6678,-6-6 0,14 7 0,5 0 0</inkml:trace>
  <inkml:trace contextRef="#ctx0" brushRef="#br0" timeOffset="165176">32073 14539 17510,'-17'-26'436,"3"5"-267,12 19-169,0 1 23,-3 1 66,-1 2-89,-4 4 0,-2 6 224,-2 5-157,2 4-11,0 1 0,3 3-11,2 0 280,2 15-325,2-11 134,1 8-100,2-15 33,0-2-67,4-4 79,2-3 179,5-2-258,3-3 0,1-3 201,0-1-178,0-2 89,2-2-101,-1 0 79,3 0 156,-2-4-246,1-2 0,-3-7 235,-2-1-179,-3-3 56,-2 0-101,-3-1 101,0-1 180,-3 0-292,0 1 0,-1 0 146,-1 1-113,0 2 1,-3 0-34,-3 1 56,-3 1 0,-5 0-56,-1 1 0,0 3 45,-2 2-45,0 3 11,0 0-11,-1 3 22,1-2 23,1 2-45,3 0 0,3 0-22,3 1 22,1 0 0,1 0-34,-1 0-212,-1 1 78,-1 2-953,1 2-1971,0 10 201,3-1-5121,1 5 8012,4-4 0,-1-8 0,1-1 0</inkml:trace>
  <inkml:trace contextRef="#ctx0" brushRef="#br0" timeOffset="166115">32799 14340 12736,'0'-7'392,"0"2"472,0 5 469,0 0-874,-27 24 23,12-2 616,-24 24-516,16-4-256,-4 5 77,-1 9-319,12-28 0,0 3-121,-9 15 1,-1 1 69,5-12 1,0 1 112,-6 10 0,1-2-436,-10 11 414,3-8-57,5-8-210,5-6 435,3-6-292,4-5 0,5-5 78,1-4-78,5-6 0,1-2 0,2-3 906,1-1-3057,0 0 1223,1-8-2198,0 1-1737,6-9 4863,4 1 0,-2 5 0,1 1 0</inkml:trace>
  <inkml:trace contextRef="#ctx0" brushRef="#br0" timeOffset="166489">32865 14906 15527,'5'-9'2465,"-1"1"-1390,-4 8-884,0 0-35,4 2 293,-3 7 55,2 6-34,-3 11-335,0 3 481,-1-1-560,0 1-11,-2-4 291,2-3-280,1-4-33,0-4-23,0-3 33,0-3-190,0-3-324,0-1-920,0-1-526,0 1-1883,-5-2 3810,-3 1 0,2-3 0,0 0 0</inkml:trace>
  <inkml:trace contextRef="#ctx0" brushRef="#br0" timeOffset="175522">20478 18837 12736,'-25'-14'1972,"3"2"-1669,19 10 101,1 1-91,-1 0 449,3 0-2395,-2 1 1,1 0 0</inkml:trace>
  <inkml:trace contextRef="#ctx0" brushRef="#br0" timeOffset="177684">20453 18846 13341,'-5'-2'897,"1"0"627,4 2-1379,0-2-55,5 1 168,2-2-79,4 2-145,3-1 526,0 0-538,1 0 146,3-2-89,1 1 44,16-4-123,-8 2 112,13-2 101,-11 3-135,1 0-78,-2 1 56,1 1 11,-3 1 35,-1 0-102,-1 0 78,-2 0 90,3 0-112,0 0-56,1-1 112,18-1 0,-10 1-112,14-3 79,-15 2 100,0-1-145,-2 1-34,0 1 56,1 0 100,0 1-100,1-1-56,0 0 12,1 0 111,0 1-123,2 0 0,0 0 22,0-1-11,0 1-11,-3 1 12,14 0 10,-13 0-22,10 0 0,-14 0 45,2 0-12,13 0-33,4 5 45,-1-2-45,-4 5 0,-15-4-22,0 1 55,13-1-33,1 1-33,0-1 55,-7 0-22,-14-1 0,0 0 11,11 2-11,-7-2 0,9 1 23,-10-1-23,0-1-11,-1 2-1,0 0 35,9 0-23,-8-1 23,6 0-23,-11-1 0,0 2 0,-1-2 0,1 3 11,-1-1-22,8 3 11,-7-2 11,13 4-11,-13-5 11,5 2-11,-7-3 11,0 0-11,0-2 0,0 3 12,0-1-12,0 1 0,-2 0 11,10 0-22,-8-1 11,7 0 0,-9 0 11,0 1-11,0 0 0,0 0-11,0-1 22,1 0-11,0-2 0,1 2 0,1-2 0,2-1 11,-2 0-22,0 0 11,-1 0 0,-1 0 11,-1 2-11,1-1 0,0 1-22,5 1 22,-4-2 0,4 2 11,-6-3 0,0 1-11,0-1 0,-1 0-22,2 0 22,-1 0 0,1 0 22,0 0-22,-1 0 0,0 0 0,-1 0 11,-1 0-22,-1 0 11,2 0-22,0-1 22,1 0-12,0 0 12,1-1 0,-1 0 0,1-1 0,1 0 0,1-1 0,2 1 0,2-1 0,13-1 0,-8 1 12,7-2-12,9 1 0,-7 2 0,7-1 0,-12 2 0,-10 1 11,11-2-11,-9 1 0,8 0 0,-11 1 0,-1 0-11,-1-1 33,-1 0-33,0 0 11,0 0 0,0 1 0,-1-2 0,2 2 0,-1-2 0,0 3 11,1-2-22,-1 2 11,1-1 0,0 0 0,0 0 0,1 1 0,-1-1 0,0 1 0,1 0-11,0 0 11,0 0-12,2 0 12,-3 0 0,1 0 0,-3 0 0,-3 0 12,-1 0-35,0 0 12,-7 0 33,2 0-66,-8 0-663,0 0 293,-3 0-292,-2 0-863,-6 0-593,-3 0-2186,-5 0 4348,-5 0 0,11 0 0,0 0 0</inkml:trace>
  <inkml:trace contextRef="#ctx0" brushRef="#br0" timeOffset="180992">21571 11480 14865,'10'6'382,"-3"-2"-13,-7-4 875,0 0-314,5 3-706,0-2 157,7 2 258,2-2-214,1-1-111,3 0-168,0-3 0,3-1 89,2-5-235,3-1-135,22-10-593,-3 5 28,-13 3 0,2 0-4216,9-1 1,1-1 4805,-10 1 1,-1 0-1,0 2 1,-3 0-1,-3-2 1</inkml:trace>
  <inkml:trace contextRef="#ctx0" brushRef="#br0" timeOffset="181760">24997 11446 17252,'29'2'1311,"4"-6"-1311,9-3-145,10-7-427,11-3-1185,-27 8 1,2-1-424,4 0 1,0 0 2179,4-2 0,-2 0 0,7-1 0,-9 0 0</inkml:trace>
  <inkml:trace contextRef="#ctx0" brushRef="#br0" timeOffset="182167">27233 11479 17160,'45'-10'172,"0"0"0,-1 1 0,-1 2-1136,19-1-3047,2 0 4011,-1-3 0,-28 6 0,-10-2 0</inkml:trace>
  <inkml:trace contextRef="#ctx0" brushRef="#br0" timeOffset="196563">31399 13072 10619,'-6'33'823,"0"1"1,-3 24-443,10-39-101,6-3 314,5-5-437,10-5-135,7-3 202,4-3-201,4-3-23,0-4 45,0-7-45,-4-6 67,-4-3 0,-4-4-45,-3-4 325,-4-3-324,-5-3 22,-4 0 55,-6-1-77,-1 2-1,-6 5-44,-6 6 55,-7 5-145,-8 5 112,-4 5-336,-4 5-1456,-17 3 447,14 8 1345,-7 12 0,28-7 0,6 5 0</inkml:trace>
  <inkml:trace contextRef="#ctx0" brushRef="#br0" timeOffset="196862">32133 13135 12109,'-20'60'231,"1"0"0,-1 0 0,1 0 0,0 0 0,1-6 1,0-1-1,2-4 0,3-5-1537,-2 12 1,6-16 1305,8-28 0,1-7 0,0-4 0</inkml:trace>
  <inkml:trace contextRef="#ctx0" brushRef="#br0" timeOffset="197298">32340 13315 14585,'0'51'295,"0"-1"0,1-9 1,-1-3-296,1 23 22,0-25 56,2-7-44,1-8 78,0-10-101,3-11-11,2-16 135,4-14 66,3-17 90,1-12-551,-7 23 0,-1 0 260,2-4 0,0 0 5,0-2 1,1 0 11,1 2 0,1 1 582,5-4 1,2 5 229,19-10-829,1 9 123,-5 39 23,-12 14-68,-1 9 443,-5 6-521,-6 1 11,-6-2-168,-6-2-55,-9-4-383,-7-5-458,-13-3-953,-7-5-2285,-8-5 4291,-8-2 0,22-2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2:03:36.979"/>
    </inkml:context>
    <inkml:brush xml:id="br0">
      <inkml:brushProperty name="width" value="0.09071" units="cm"/>
      <inkml:brushProperty name="height" value="0.09071" units="cm"/>
      <inkml:brushProperty name="color" value="#FF0000"/>
    </inkml:brush>
  </inkml:definitions>
  <inkml:trace contextRef="#ctx0" brushRef="#br0">18368 17968 15088,'1'14'360,"-11"7"270,7-19-180,-7 9 809,-1-11-899,8 0-720,-7 0-1799,10-11 2159,21-12 0,-16-3 0,15-9 0</inkml:trace>
  <inkml:trace contextRef="#ctx0" brushRef="#br0" timeOffset="5287">9784 5080 8342,'8'0'0,"-2"0"0,-6 0 810,0 0-720,11 0 90,-8 0 359,7 0 1,1 0-450,-9 0 0,9 0 0,-11 0 90,0 0-90,10 0-360,20-18 0,6-5-450,11 2-180,3-11 1,0-2 733,0 8 1,-10-8 0,-15 11-1</inkml:trace>
  <inkml:trace contextRef="#ctx0" brushRef="#br0" timeOffset="6963">14017 5974 7713,'4'13'539,"0"-2"-449,-4-11 540,0 10-270,0-7-1,0 7 1,0-10 90,0 0 270,10 0-1,-7 0-539,7-10-180,1 7 540,2-7-1,0-1-359,8-2-180,-8 0 0,11-8-449,0 8 449,-1-10-1844,19-9 0,3-2 944,-6 0 523,8 7 0,-7-1 1,-31 8-1,-4 6 0</inkml:trace>
  <inkml:trace contextRef="#ctx0" brushRef="#br0" timeOffset="9816">17592 4610 9961,'12'0'4138,"-13"-10"-4048,-2 7-450,-7-7 360,10 10 180,0 0-180,0 10 0,0-7-90,0 7 90,0-10 360,0 0-180,10 0-450,-7 0 360,8 0 270,-1 0-1,-7 0-538,7 0 179,11 0-1415,-5-10 1685,18 7-270,0-18-360,13 8 450,3-10 90,-3 10-360,-2-8 0,-19 18 180,19-18 180,-29 19 0,26-19 0,-27 18-360,30-18 0,-29 19 180,5-9 180,-11 11 1594,3 0-1774,0-10 0,-2 7 0,-11-7 90,0 10-6116,0 0 6026,0 10 0,-11-7 0,-2 7 0</inkml:trace>
  <inkml:trace contextRef="#ctx0" brushRef="#br0" timeOffset="12068">9078 8467 8972,'7'11'3328,"-2"-9"-2788,-5 9-270,0-11 1349,0 0-1529,11-11-1,2-2-89,10-10-1394,9-4 0,2-1 1394,11-14 0,-13 13 0,-2 0 0,-3-5 0</inkml:trace>
  <inkml:trace contextRef="#ctx0" brushRef="#br0" timeOffset="13932">13641 8679 11041,'16'0'-540,"8"-11"630,-21 9 0,18-9 540,-19 11 89,9-10 1,-1 7-1,14-28-629,3 13 0,4-1 90,5-4 0,1-3-1125,10-14 1,1 1 944,-10 18 0,-3 0 0,9-23 0,-28 33 0</inkml:trace>
  <inkml:trace contextRef="#ctx0" brushRef="#br0" timeOffset="17292">21896 6868 10591,'-16'0'1799,"-21"0"0,-3 0-1439,-7 0-1,13 0 541,10 0-810,11 0 1169,3 0-1169,10 0 180,21 0-270,-6 0 180,41-10-90,-17 7 269,4-7 1,3-1-1045,20 8 550,-8-11 0,7-3 195,-18 11 0,1 3 0,-1-4-60,12-9 0,0-2 60,-7 9 0,3 2 0,-7 0-60,-15 0 0,-1 1-45,25-6 0,-4 3 45,-19 6-180,19-7-180,-53 10-1259,0-11 540,0 9-1620,0-9 990,0 11 1903,0-10 0,-8 7 0,-3-7 0</inkml:trace>
  <inkml:trace contextRef="#ctx0" brushRef="#br0" timeOffset="17947">22766 6703 13739,'-13'-10'810,"7"-3"-720,-14 0 269,6-19-269,-9 27-359,-1-37 448,1 27-179,-1-30-179,11 19 44,1-5 0,3-3 135,6-18 90,-2 6 0,0 0-270,5-17 315,-2 24 0,4 0-484,12 3 1,3 1 438,2-17-45,6 24 0,5 1 45,17-17 0,3 15-30,-14 9 0,5-3 0,3 1-30,3 1 0,3 1 0,0 1-60,-1 0 0,0 2 0,5 0-15,4 2 0,5 0 0,0 1 0,-6 4 15,-9 3 0,-5 3 0,2 2 30,10 0 0,1 2 0,-4 2-90,1 1 0,-6 7 135,-16 6 0,-2 2 45,21-3 102,-22 5 0,-1 2-102,10 15-90,0 2 90,-3 5 0,-11 11 90,1-23-90,-11 33 270,-3-8-270,-10-4 941,0 4-671,-21-2-90,6-16-1041,-9 8 951,-8-2-90,6-19 224,-1 1 1,-4 1-225,-18 0-747,10-1 0,-1 1 882,9-9 0,-1-1-270,-13 6 0,-2-1 314,10-10 1,1 0-450,-9 9 0,-2-2-366,-16-12 0,0-1 636,15 11 0,1-2-225,-4-7 0,0-5-718,10 0 0,6-8-3465,4-19 4318,-14-3 0,26-8 0,8 10 0</inkml:trace>
  <inkml:trace contextRef="#ctx0" brushRef="#br0" timeOffset="18248">23965 6139 10141,'37'0'2159,"-3"0"270,-11 0-1980,1 0 631,21 0-631,-16-10 46,12 3 0,4 1-46,-12-1 1,0 0-2214,18-3 0,3 0 1854,-11 3 0,-2 0-180,-7-4 0,3-1 719,23 0 1,0 0-296,-29 1 0,1-1-694,20 0 1,8 0-1,-9 2 360,9-6 398,-15 3 1,7-2 0,-7 1-399,12-1-720,-20 4 1,-5-2-541,-12-8 451,-20 19-1620,0-9 1396,0 11 1033,-10-10 0,-5 7 0,-11-8 0</inkml:trace>
  <inkml:trace contextRef="#ctx0" brushRef="#br0" timeOffset="19205">23072 5692 9062,'34'13'3778,"-2"-2"-3598,-18-11 989,-4 10-1169,1-7 180,-9 7 359,19-10-359,-18 0 540,18 0-180,2 0-181,14-10-89,0-3-90,7-11-90,-17 1-90,7-1-319,-11 11 229,1-8 180,0-2 0,-1 7-90,11-36 0,-7 33 0,-4-25 0,-2-11 269,-18 24-359,3-15 1,-2-5 44,-8 13 0,-2 0 90,6 0 0,-3 0-45,-12-3 0,-1 7 0,10 18-90,-25-15 0,7 18 0,-2-11 0,-19 11-90,-2-8 360,8 18-180,-6-17 319,22 17-589,-22-8 180,-5 11 270,-10 0-180,13 0 0,2 11-180,8-8 450,-20 7 0,17 0-630,-4-7 91,10 18 628,7-18 91,-7 17-540,11-6-270,9-1 360,-6 8 270,6-8-270,1 0 0,3 8-270,-1 2 360,9 35 180,-4-17 0,1 1-497,5 24 137,-1-26 0,2-5-179,10-9 403,0 18 1,1-1 315,4-17-450,2 19 0,-4-7 90,-12-32-540,9 25 900,-11-28-223,10 7-677,-7-10 540,7 0 270,-10 0-4948,0 0 3149,0-10 90,0 7 1349,0-7 0,-18 9 0,-6 1 0</inkml:trace>
  <inkml:trace contextRef="#ctx0" brushRef="#br0" timeOffset="19819">22319 5551 10771,'9'0'1889,"-1"0"-1350,-8 0 451,-11 0-720,9 0 359,-9 0-449,11 0 1979,0 0-1889,11 10-180,-9-7 450,51 18-900,-22-18 450,27 17 0,-13-6 0,-19-1 719,18 8-269,-28-8-900,16 10 0,-19 1 450,10-11 0,1-3 540,10 11-91,-18-16-269,5 16 270,-21-21 180,0 0-900,10-10 360,3-3-180,11-21-90,-11 18 90,8-15 0,-18 18 0,18-11 90,-8-10-90,10 8 90,-9-8 179,-4 10-179,0 11-90,-7-8 0,8 8-270,-1 0 270,3-18 0,11 15 0,-11-7 0,-3 2 90,-10 18-90,0-7 0,0 10-90,0-11 450,0 9-899,0-9-631,0 11-1079,0 0 0,-8-10 1,-3-3-1</inkml:trace>
  <inkml:trace contextRef="#ctx0" brushRef="#br0" timeOffset="21300">13805 8608 8162,'4'-10'-90,"-1"7"180,-13-7-90,7-1 0,-7 9 0,10-9 0,-11 11 0,8 0 0,-10 0 0,9 0 0</inkml:trace>
  <inkml:trace contextRef="#ctx0" brushRef="#br0" timeOffset="25643">16886 7856 9602,'11'0'0,"-3"0"-630,-8 0 450,0 0 0,-8 0 0,-3 0 0</inkml:trace>
  <inkml:trace contextRef="#ctx0" brushRef="#br0" timeOffset="26958">18368 7856 12480,'-12'0'2518,"2"0"-2338,10 0-990,0 0 1,-1-11 0,0-2-1</inkml:trace>
  <inkml:trace contextRef="#ctx0" brushRef="#br0" timeOffset="29037">6891 10396 8972,'15'0'270,"-3"0"-90,-2 0 0,-7 0-1,18 10 991,-8-7-1080,0 7-450,-2-10 1529,-11 0-449,0 0-360,21 0-720,-5-10-90,18 7 450,0-18-180,3-2-270,-1 7-764,-8-5 0,-1 0 1214,13 5 0,15-18 0,-11 11 0</inkml:trace>
  <inkml:trace contextRef="#ctx0" brushRef="#br0" timeOffset="31077">9431 10207 7263,'7'0'360,"10"11"-180,-15-8-1,9 7 1,-11-10 90,0 0-90,10 0 0,-7 10-90,7-7-90,-10 8 90,1-11 0,9 0 539,-7 10-449,7-7 180,-10 7 0,0-10 1439,0 0-1799,11 0 720,2 0-451,10-10-179,-10 7-90,29-18-1484,3-10 0,2-3 719,-15 15 1,-1 1 667,22-15 0,-9 1 0,-27 11 0,-2 8 0</inkml:trace>
  <inkml:trace contextRef="#ctx0" brushRef="#br0" timeOffset="32750">13311 10231 9422,'16'0'3058,"-3"0"-2518,-13 0-990,0 0 720,11 0 179,-9 0 271,19 11-630,-18-9 450,7 9-271,1-11 91,-9 0-270,9 0 90,-11 10 630,0-7 269,21-3-989,16-15 0,5-4-90,-13 5 0,2-1-1440,30-12 1,-1-1 1169,-8-9-495,-3 14 1,2-1 269,-18 6 1,0 0 494,17-10 0,2 1 0,-17 12 0,0 1 0,3-8 0,0 0 0</inkml:trace>
  <inkml:trace contextRef="#ctx0" brushRef="#br0" timeOffset="34816">18227 10278 13199,'13'13'1620,"-2"-2"-1261,-11-11 901,0 0-271,0 10-809,11-7 0,12-3-90,3-13-180,19-11-180,-8 1-107,2 2 0,9-3 0,-4 3 0,-5 4 0,0 0 1,8-5-1,1 1 0,-1-1 0</inkml:trace>
  <inkml:trace contextRef="#ctx0" brushRef="#br0" timeOffset="37790">5668 16416 8972,'15'-10'0,"-7"-3"0</inkml:trace>
  <inkml:trace contextRef="#ctx0" brushRef="#br0" timeOffset="38632">8772 17169 7173,'6'39'270,"-1"-7"-450,-5-32 180,0 0 0,-5-1 0,-1 1 0</inkml:trace>
  <inkml:trace contextRef="#ctx0" brushRef="#br0" timeOffset="40453">17827 14488 16438,'13'13'-810,"-3"-3"360,-10 1 91,0-8 179,-11 7 180,9-10 269,-9 0-179,11 0-1350,0 0 1,-10 0 0,-2 0 0</inkml:trace>
  <inkml:trace contextRef="#ctx0" brushRef="#br0" timeOffset="42516">12818 14417 12840,'14'0'2068,"-2"0"-1888,-12 0 450,11 11 359,-9-9-899,9 9 270,-11-11-270,0 0 180,10 0-270,-7 0 90,7 0-90,-10 0-2249,0 0 0,0 0 1</inkml:trace>
  <inkml:trace contextRef="#ctx0" brushRef="#br0" timeOffset="43255">7879 14488 11041,'-30'0'-1529,"17"0"1349,-8 0 180,21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37:02.941"/>
    </inkml:context>
    <inkml:brush xml:id="br0">
      <inkml:brushProperty name="width" value="0.09071" units="cm"/>
      <inkml:brushProperty name="height" value="0.09071" units="cm"/>
      <inkml:brushProperty name="color" value="#FF0000"/>
    </inkml:brush>
  </inkml:definitions>
  <inkml:trace contextRef="#ctx0" brushRef="#br0">6803 5058 11964,'3'6'190,"-1"-2"941,-2-4 1099,0 5-1681,0-3 393,0 3-461,0-5-346,5-2-135,6-9-437,9-7 123,13-10-1927,11-6-1100,-16 14 0,2-1 3341,7-5 0,-3 1 0,8-3 0,-5 0 0</inkml:trace>
  <inkml:trace contextRef="#ctx0" brushRef="#br0" timeOffset="1674">9973 5077 13005,'11'-7'112,"-3"2"-112,-8 5 404,0 0-404,2-6 34,-1 5 134,1-5-112,-2 6 2588,0 0-2285,2-3-1,3-2-358,6-5 0,6-5 482,7-5-393,0 0 1,4-3 162,7-3 1,1-2-52,0 0 1,0-1-431,2 0 0,-3 2 285,12-12 504,-5 2-448,-7 4-112,-6 6 124,-8 5-101,-7 7 89,-7 4-112,-4 5 0,-1 3 221,-2 2-2798,0 0 1132,2 4-213,3 5-1379,4 5 3037,6 4 0,-7-7 0,1-3 0</inkml:trace>
  <inkml:trace contextRef="#ctx0" brushRef="#br0" timeOffset="3157">13479 5079 12725,'1'-5'627,"0"2"1032,-1 3-807,4-14-830,-3 10 12,3-11 66,-4 14 1480,0 0-526,7-10-965,6-2-89,12-14 124,10-2-124,9-5 134,8-1-314,-23 17 1,0 0 179,1 1 0,2 0-286,17-7 0,0 1-431,-10 6 0,-1 1-685,13-5 0,-1 1-951,-16 7 0,-2 1 2353,26-11 0,-26 10 0,-10 4 0</inkml:trace>
  <inkml:trace contextRef="#ctx0" brushRef="#br0" timeOffset="21703">5894 10648 13846,'-3'-8'907,"1"2"-885,2 6 483,0 0-505,8 0 11,3 0-11,11 0 0,6 1 34,5 1 11,7 1 22,6 0-67,6 0 0,5-2 101,4 0-413,0-1 312,3 0 11,-2 0 23,-2 0-23,-2 0-11,-4-2 0,2-1 11,-1-1-11,2-1 0,-1 1 0,-2 0 11,-4 2 23,-5 0-34,-5 1 145,8 0-122,-8 0 89,-5 0-90,-12 1 146,-15 0-101,-2 0 279,-3 0 327,-2 0-315,0 0-2128,-9 4-976,0 0 2746,-5 0 0,5 0 0,4-4 0</inkml:trace>
  <inkml:trace contextRef="#ctx0" brushRef="#br0" timeOffset="23273">8957 10814 13723,'-9'-28'1300,"1"5"-908,7 19-135,1 1-33,0 2-224,0 0 34,8-1-34,7-1 0,13-1 22,9-3-11,10 0-11,12-3-716,-24 4 0,1 1 716,5-1 0,1-1-6,3 1 1,2-1 5,1 0 0,1 1-349,2-2 1,-1 2 348,2-1 0,-1 2 5,-1-1 1,1 0-12,15 0 1,-1 1 5,-18 2 0,-2-1 22,10 1 0,-2 1-143,-14 1 1,-4 1 97,13 0 46,-1 0-46,-28 0 1303,-10 0-1280,-4 0 910,-4 0-1280,-1 0-289,0 9-1066,0 0-930,0 7 2655,0-5 0,0-5 0,0-2 0</inkml:trace>
  <inkml:trace contextRef="#ctx0" brushRef="#br0" timeOffset="24405">12792 10613 14619,'30'-1'852,"5"4"-416,8 3-5939,8 5 5536,7 0 118,-25-5 1,1-2 164,3 1 0,0-1-316,3 0 0,1-1 360,2-1 1,-1 0-322,0-1 0,0 0-6,12 0 1,0-1-34,-16 0 0,-1 0 162,6 0 1,-2 0-340,2 0 177,-11 0 2796,-11 0-2762,-7 0 1106,-7 0-1084,-4 0 839,-2 0-3028,-1-1 1,0-1-1</inkml:trace>
  <inkml:trace contextRef="#ctx0" brushRef="#br0" timeOffset="26287">16004 10808 16092,'-22'8'785,"4"-2"6,18-6-679,0 0 156,3 0 281,9 1-425,11 0 67,16-1-46,14 1-50,-20-1 1,1 0-613,5 0 1,1 0 516,5 0 0,1 0 39,3 0 0,1 0-117,2 0 1,0 0 105,0 0 0,1 0-404,-2 0 0,0 0 437,-1 1 1,-1-1-40,-3 1 1,0 1-28,10 0 1,-3 1 15,-16 0 1,-1 0 94,4 0 0,-2 0 1181,-2 3-1287,-10-2 485,-7 0-463,-6-2 981,-7 0-1003,-3-2 238,-2 0-372,0 1-225,-10-1-503,-3 1-404,-10-5 190,-1-3-1491,2-10-1432,3-8 3999,4-14 0,8 17 0,3-2 0</inkml:trace>
  <inkml:trace contextRef="#ctx0" brushRef="#br0" timeOffset="28022">17507 7338 12658,'-4'8'2555,"0"-2"-359,4-6-1748,0 0 57,5-8-281,2-3 649,6-10-771,6-1 200,3-5 0,7-4-111,5-1-107,-1 6 0,2 0-28,-7 6 0,1 1 22,11-7 1,3 0-74,3 2 1,0 2-357,-9 6 1,1 0 367,11-4 0,1 2 5,-12 6 1,-2 2-23,0 0 0,1 1 5,0 0 1,-1 1-5,0 0 0,-1 2 5,-1 1 0,0 0-6,29-4 67,-5 4-55,-6-1 10,-9 3-22,-9 0 22,-10 2-22,-8 0 0,-8 0-33,-4 1-413,-2 0-541,-9 4 23,-10 5-2688,-40 21 3659,17-11 1,0 1 0,9-5-1,2 0 1,-25 10 0</inkml:trace>
  <inkml:trace contextRef="#ctx0" brushRef="#br0" timeOffset="30390">18580 7821 17185,'1'3'885,"-1"0"-358,1-3-550,2 2-2599,10 1 2622,13-19 0,-9 13 0,3-16 0</inkml:trace>
  <inkml:trace contextRef="#ctx0" brushRef="#br0" timeOffset="32144">12977 7457 12736,'32'-13'1160,"-1"0"0,26-9-712,-30 11-45,-2 2-291,-3 0 460,-6 3-572,-3 0 0,-5 2 168,-4 1-168,-2 1-3731,-2 1-90,-4 1 3821,-3 0 0,2 0 0,-1 0 0</inkml:trace>
  <inkml:trace contextRef="#ctx0" brushRef="#br0" timeOffset="33094">7664 7385 14215,'1'4'135,"-1"-2"-1,0-2-951,3 1-1044,3-1-2598,8 1 4459,5-1 0,-7 0 0,-1 0 0</inkml:trace>
  <inkml:trace contextRef="#ctx0" brushRef="#br0" timeOffset="35047">7819 7413 14518,'34'-31'537,"1"0"1,-4 2 0,-2 3-123,1 0-213,4-1-56,3-2-146,7-4 112,3 0-701,4 0 218,2 1-2102,3 4-866,1 1 3339,-6 3 0,-22 11 0,-10 3 0</inkml:trace>
  <inkml:trace contextRef="#ctx0" brushRef="#br0" timeOffset="35951">12332 7479 14641,'2'3'796,"0"-1"-202,-2-2-225,39-22-290,-9 7-85,2-2 1,4 0 5,20-5-891,-22 11 0,2 0-2074,4-1 0,1-2 2965,5-1 0,-2 0 0,8-4 0,-9 2 0</inkml:trace>
  <inkml:trace contextRef="#ctx0" brushRef="#br0" timeOffset="36869">16085 7432 18406,'38'-14'22,"-1"-1"1,1 1 0,-2 2-1323,18 0-2790,2-1 4090,-2-6 0,-24 9 0,-8-2 0</inkml:trace>
  <inkml:trace contextRef="#ctx0" brushRef="#br0" timeOffset="41145">3605 14753 14955,'-7'10'572,"3"-1"-550,6-12-179,7-8-5177,27-30 5334,-2-8 0,2 6 0,-19 14 0</inkml:trace>
  <inkml:trace contextRef="#ctx0" brushRef="#br0" timeOffset="44462">11156 14463 20289,'-8'-13'1019,"8"10"-996,12 12 402,12 7-436,9-8 0,5-2-538,-3-1 0,2-1-2133,21-5 0,3-3 2682,0-3 0,-4-1 0,-23 2 0,-1 0 0,28-7 0</inkml:trace>
  <inkml:trace contextRef="#ctx0" brushRef="#br0" timeOffset="62900">1013 3655 11817,'8'0'1435,"-2"0"-516,-6 0 885,0 0-1547,12-17-122,-8 12 0,10-12-1,-13 17-100,-1 0-34,-5 2 0,-4 3 78,-7 4-89,-15 7-23,5-4 68,-11 5 11,9-5-45,1 0 0,-2 2 0,-11 7 0,11-3-12,-7 6 35,15-4-90,-3 17 67,6-5-28,-3 17 0,0 8 50,9-15 0,1 1-550,-6 15 1,2 1 527,8-16 0,2-1-11,3 0 0,1 0-222,-1 22 221,1-23 1,2-1 45,2 17-34,3 0 0,2-1 0,2 0 33,-1-17 1,0 0-34,5 21 0,-4-21 0,1 0 11,5 15 101,0-2-112,2 0 11,-6-16 1,1-1-12,6 18 0,-6-18 0,0-1 0,3 12 45,0 2-17,-7-13 0,1 0-28,6 19 33,-6-19 1,-1-1 22,6 12-56,-6-13 0,1 1 0,5 20-14,-6-19 1,-1 1 13,3 17 0,-4 0 109,-4-17 0,0 3-109,-2 2 0,0 0 22,1 0 1,-2 0-29,-3 0 1,-1-3 5,-5 19 0,-7 1 22,1-1-22,-2-1-34,2 1 34,-1 0-1290,-1 4 1307,9-29 0,-1 1-17,0 1 0,-1 1 203,0 0 1,0 0-215,0-1 0,0-1 11,-11 30 0,3-6-23,2-5 90,3-2-67,3-7 0,2-5 0,3-5-67,3-5 67,1-3 1324,1 11-1290,6 7-34,-1 3 723,5 5-712,-3-17 0,0 0-11,4 22-168,-3-16 1,-1-1 178,3 20-22,-1 0 11,1 2 0,-1 3 11,-4-31 1,-1 0-12,1 2 0,-1 0-12,1 0 1,-1 0 11,-1-1 0,0 0 0,3 31 0,-3-3 0,-1 0 0,-1 2 34,0 0-12,-1 1-22,0 2-271,0-33 1,0 0 292,0 1 1,0 0-7,-1 3 1,0-1-17,0 1 0,0 1 0,-2 1 0,0 1 39,0 1 1,-1 1-12,0 1 0,-1 0-28,1 0 0,0 0 0,0 0 0,0-2 28,0-2 0,1-1 128,0-3 1,0 4-90,0 12 1,0 12-1,0 1 1,0-10-29,0-2 0,1 0-359,-1 2 0,1 8 0,-1-1 0,1-13 320,1 8 22,0 2-149,1 0 127,0 2 0,0 3 22,0 2-22,0-31 0,0-1 0,0 1 0,0 0 0,-1 31 79,0-2-79,0-6 0,1-5 344,0-3-310,0-2 66,2-2-100,2 0 0,1-2 68,2 15-68,-3-11 0,1 11 33,-3-16-10,-1-1 1290,2 19-1313,-1-28 0,1 1 254,3 19 1,0 0-255,3 12 0,-2-26 0,-1-3 22,0-6 118,-1 2-140,1 0 0,-1 1 56,1 0 34,-1 1-90,0 1 0,-1-1 67,-2 1-67,-2-1 0,1 1-11,0-1 56,2-2 0,-1-4-45,3-6 0,0-2 78,1-1-67,7 10-11,-4-6 45,4 6-34,-1-2 146,6 9-157,5-1 90,6 3-695,12-7-606,-15-16 1211,14-10 0,-29-7 0,1-7 0</inkml:trace>
  <inkml:trace contextRef="#ctx0" brushRef="#br0" timeOffset="66761">6820 5805 15515,'14'-14'2230,"-2"3"-1501,-8 4-584,3-2 202,0 2-335,2-3-12,1 2 0,0-1 67,3 1-22,0 0-45,1 0 0,-3 1 11,-1 2-11,-4 2-23,-1 1 46,-3 2-1189,0 0 1166,-9 0-213,-3 1 213,-2 0-112,3 1 112,6-2 0,1 0-4806,1 0 1467,-2 0 3339,0 0 0,-1 0 0,2 0 0</inkml:trace>
  <inkml:trace contextRef="#ctx0" brushRef="#br0" timeOffset="67381">6938 5770 14428,'3'4'5211,"-1"-2"-4774,2-2-269,-1-1 157,3-2-325,-1-3 168,2-13-56,-4-5-112,0-7 78,-7-2-78,-4 12 11,-1 2-156,-13 2-281,1 5-179,-6-2 605,-9 10 0,0 2 0,12 0 0,-32 3 0</inkml:trace>
  <inkml:trace contextRef="#ctx0" brushRef="#br0" timeOffset="69153">1789 4180 11997,'-41'-52'3888,"8"12"-3619,16 16-269,5 13-23,-6 3 23,4 5-78,-7 2 78,4 5 0,1 2-11,0 3 11,1 2 0,2 0-11,-2 0 22,0 2-168,-3 1 157,-2 3 0,-3 1 22,0 0-22,1-1-11,0-1-22,1 0 66,1 0-66,1 2 33,2-1 0,1 1-12,1 0 12,2 1 0,0 0 0,-3 13-123,6-7 123,-1 11-33,5 3 33,3-8-112,1 9 112,1-13-34,5 25 34,0-19 22,5 18-10,0-26-12,0-1 0,0-3 33,-2 0-44,1-3 11,0 0 0,0-1 67,2-1-22,1 0-45,0-1 101,0 0-90,0-1 291,2 0-302,0-1 0,1 1 213,0-2-157,1 0 79,6 3-90,-3-6 67,5 2-112,-7-7 168,7-1-34,13-1-134,-6-1 135,8-3-135,-16-2 0,1-4 235,11-12-190,3-5 22,0 0 90,-6-1-45,13-16-112,-20 16 0,19-19 45,-27 23 89,-2 0-134,-3 0 0,-2-1 90,-3-2-78,-1-1-12,-3 1 0,1-1 33,-2 2 102,-1 1-135,0 1 0,0-1 56,-3 0-56,-1-3 0,-4 0 0,-3-2 56,-1-1-90,-3-1 34,-2-1 0,-3 1 45,-1-1-12,-1 0-33,1 4 34,2 0 0,0 4-12,2 3-22,-2 3 0,0 2 0,-1 2 0,-3 2-11,2 3 11,-12-1-135,8 6-213,-9-1-335,8 4-67,-2 7-1088,-2 5-750,1 11-628,1 4 3216,6 1 0,9-11 0,6-5 0</inkml:trace>
  <inkml:trace contextRef="#ctx0" brushRef="#br0" timeOffset="71030">1450 7877 7302,'-30'55'325,"5"-8"-302,20-31 223,1 0-235,0-1-11,0 1 23,2 1 44,-1 1-22,0 2-45,0 1 22,1 0-11,0-2 12,1 0-23,1-3 11,0-1-11,0 1-11,3-1-90,1 3-706,3 1 325,1 2 292,0 2-101,-1 0 291,0 1-224,1-2 212,0-1 12,1-2 0,-3-8 0,-2-3 0</inkml:trace>
  <inkml:trace contextRef="#ctx0" brushRef="#br0" timeOffset="72878">7576 6049 13352,'7'5'1704,"-1"-2"-360,-6-3 707,0 0-1737,3 1-314,1-1 705,6 0-670,2-6 177,4-3 91,4-7-124,5-2 45,7-4-112,1-2 0,4-1 337,1-1-405,13-10 80,-16 13-68,3-4-12,-22 16-44,-8 5-145,-5 4-3150,-2 1 741,-6 3-1895,-7 8 4449,-9 3 0,7-1 0,0-3 0</inkml:trace>
  <inkml:trace contextRef="#ctx0" brushRef="#br0" timeOffset="75039">1331 6308 12356,'4'6'414,"0"-1"259,-4-5 435,0 0-805,27-3 0,-8 0-236,24-3 672,-12 1-671,1 0 189,3 0-66,-2 1-79,-3 0-33,-2 0-79,-5 1 134,-2 1 101,-4 0-212,-4 2-23,-4-2 56,-5 2-45,-1-1-1087,-3 1-66,2 0 234,0 0-683,1 5 1591,2 1 0,-3 0 0,3-1 0</inkml:trace>
  <inkml:trace contextRef="#ctx0" brushRef="#br0" timeOffset="76307">9788 6324 15762,'6'0'369,"-1"1"976,-5-1-717,1 0-449,4 0-22,1 0-34,7 0-67,0 0 549,4 0-583,1-2 23,3 0 191,0-2-135,3-1-56,-1 0-45,0 0 22,-4 2-11,-4 0-11,-5 1-594,-3 1-717,-4 0-4852,-2 1 6163,-6 6 0,3-5 0,-3 5 0</inkml:trace>
  <inkml:trace contextRef="#ctx0" brushRef="#br0" timeOffset="76981">9779 7133 15627,'-4'3'998,"2"0"21,2-3-705,5 8-78,4-6 615,7 6-739,4-7 314,4-1-45,4 0-124,4 0 68,4 0-134,2 0-124,0-3 281,-2-1-326,-4-1-22,-8 0 0,-6 1-101,-9 3-728,-4-1-975,-4 1-2779,-16 1 4583,-12 0 0,7 0 0,-4 0 0</inkml:trace>
  <inkml:trace contextRef="#ctx0" brushRef="#br0" timeOffset="83213">7045 7735 5801,'0'0'0</inkml:trace>
  <inkml:trace contextRef="#ctx0" brushRef="#br0" timeOffset="83356">6875 7761 6126,'-4'7'56,"0"-1"-56,4-6 0,0 0 0,-4 40-79,2-24-290,-3 31 369,5-38 0,0-3 0,0-3 0</inkml:trace>
  <inkml:trace contextRef="#ctx0" brushRef="#br0" timeOffset="84698">23740 5524 8075,'0'0'0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2:05:30.295"/>
    </inkml:context>
    <inkml:brush xml:id="br0">
      <inkml:brushProperty name="width" value="0.09071" units="cm"/>
      <inkml:brushProperty name="height" value="0.09071" units="cm"/>
      <inkml:brushProperty name="color" value="#FF0000"/>
    </inkml:brush>
  </inkml:definitions>
  <inkml:trace contextRef="#ctx0" brushRef="#br0">6773 13947 12120,'-22'0'3958,"11"0"-3778,0 0 449,11 0-629,-10 0 720,7 0-630,-8 0-135,52 1 0,23-2 0,-31-4 0,3-1 45,23 5 0,10 1 0,-8-1-1033,-19-5 1,-3 1 1032,9 4 0,4 2-58,14 4 0,-1 1 148,-26-5 0,0 0 30,10 3 0,4 0 0,-10-1-120,-4-3 90,-8 0-90,-31 0-2024,0 0 0,-2 0 0,-2 0 0</inkml:trace>
  <inkml:trace contextRef="#ctx0" brushRef="#br0" timeOffset="1966">15122 13665 12660,'-27'0'1709,"6"0"-1259,-13 0-361,21 0 91,2 0 0,11 0 270,0 10-90,0-7 180,0 7-361,0-10 1,0 0-90,11 0 180,23 11-90,-5 2-676,26 0 676,-29-3 359,29-10-359,-15 0-45,3 5 0,3 1-45,20-4-457,-8 4 1,7-1 336,-15-4 0,2-2 0,-2 1-604,10 0 1,1 0 663,1 0 0,4 0 0,-8 0-30,-16 0 0,-3 0 0,18 0 0,-1 0-805,-19 0 0,-3 0 805,1 0 0,1 0 0,10 0 0,0 0 0,19 0 0,-26 0 0,1 0 114,-6 0 0,0 0 21,2 0 0,1 0 44,11 0 1,-1 0-180,-10 1 0,-1-2 503,1-4 1,-6-1 125,-4 4 558,-6-9-1547,-21 11-1617,0 0 0,-9 0 0,-2 0 0</inkml:trace>
  <inkml:trace contextRef="#ctx0" brushRef="#br0" timeOffset="3244">22625 13523 9422,'-24'1'3957,"16"-1"-3147,-13 10 449,84 3-719,-5 0-666,-14-6 1,6-3 244,-3-3 1,3-2 0,-5 1-565,-8 0 0,2 0 475,16 0 0,9 0 0,-7 0-528,-11 0 0,0 0 588,8 0 0,5 0 0,-5 0-1059,-6 0 0,-1 0 999,-3 0 0,3 0 0,-4 0 60,0 0 0,-2 0 0,5 0 0,2 0 44,15-5 1,0-1-90,-14 5 0,4 0 45,1-3 0,7-2 0,3 0 0,-1 1-143,-4 1 0,-1 1 0,2 0 0,1 0 35,0-1 0,2-1 0,1 0 0,0 0 0,-3 0 40,4 2 1,0-1-1,-4 1 1,-3 0-23,-4-1 0,-4 0 0,-2 2-450,12 1 0,-10 2-89,-19-1 565,22-11 0,-53 9 1,8-9-1</inkml:trace>
  <inkml:trace contextRef="#ctx0" brushRef="#br0" timeOffset="5878">10325 4516 7803,'9'10'0,"-2"3"0,-7 11-90,0-11 90,0 8 269,0 3 91,0 12-360,0 1 180,0-3-180,0-21 0,0 8 180,11 2-90,-8 3 180,7 29-90,1-16-180,-6-5 0,3 0 629,15 16-629,-10 7 540,4 1 0,-2 5-630,-12-6 0,-1 3 210,7-8 0,2 2 0,1 5-457,-5-7 0,0 5 1,0 2-1,0-2 1,-1-8 381,3 18 0,0-3 89,-1-11 1,0 7 0,1-3 0,-2-10-101,-2-11 1,0-4-170,1 3 0,1 0 180,5 1 0,0 1-506,-6 10 0,1-2 911,14 7-405,-19-8 0,-1-2 404,9 0-539,0 16 508,-7-3-58,18-6-271,-18 1 181,7 5-270,-10-19 180,0 1-180,0 7 180,11-18 2640,-9 8-3000,9-10 90,-11 0 230,10-11 40,-7-3 1530,7-10-1800,-10 0-3900,0 0 3990,11 0 0,2 0 0</inkml:trace>
  <inkml:trace contextRef="#ctx0" brushRef="#br0" timeOffset="7042">2422 5292 6048,'-36'-44'0,"-1"-1"0,11 16 0,1 1 0,-10-17 0,2 1 0,-1-3-45,16 18 0,2 0 45,-11-20 0,5 9 0,0 1-958,-4-3 868,13 10 0,2-1 90,-10-14 0,18 8-90,-7 6 0,-1 1 807,9 3-762,-9-3 0,1-2-45,7-5 90,-7-18-180,10 20 90,0 3 383,0 11-383,0 10 539,0 2-359,10 11 804,3 11-804,11-9-90,-11 9 0,8-1 0,-18-7-90,18 7 90,-19-10 0,9 11 0,10-9 0,-16 9 90,37-11 0,-37 0 90,27-11-90,-30 9-90,9-9 90,-22-10 540,9 16 1438,-19-26-2068,18 18-90,-18 0 180,18 2-180,-18 11 90,19 0 0,-19-10-359,-13 7 449,5-18-1035,-14 15 1,-1-1 404,10-16-1156,1 15 0,1 3 1516,8-6 90,0 11-141,1 0 321,-1-10-90,11 7 0,-18-7-556,15 10 1,-11 0 0,13 0-1</inkml:trace>
  <inkml:trace contextRef="#ctx0" brushRef="#br0" timeOffset="8424">917 3363 10951,'-8'-13'1709,"7"3"-810,-10 10-629,11 0 3418,0 0-3688,0-10 0,0 7 90,21-8 0,6 11-180,9 0 90,19-10 0,-26 7 90,26-7-90,-18-1-555,10 9 465,-10-9 90,-3 11-539,-21-10 179,8 7-180,-18-7 0,18 10-179,-19 0-1260,9 0 1274,-11 0-15,0 0 1,0 0 0</inkml:trace>
  <inkml:trace contextRef="#ctx0" brushRef="#br0" timeOffset="8716">1058 3293 9961,'3'23'5667,"-2"1"-5217,-1-1-90,0 1 89,0 10-359,0-8 90,0 8 0,0-10 90,0 10-180,0-8-90,0 29-90,0-27 90,0 27 90,0-39 0,1 26-990,9-16 271,-7 0-361,7 5-89,-10-28-1530,0 18 1530,0-19-180,0 9 1259,0-1 0,-2-7 0,0 7 0</inkml:trace>
  <inkml:trace contextRef="#ctx0" brushRef="#br0" timeOffset="8933">917 3928 13289,'2'13'2699,"0"-3"-2249,-2-10 179,0 0-539,21 0 0,-5 0 0,18 0-450,0-10-989,3 7 90,-1-7-1035,2 4 0,0 1 2294,-3 3 0,2-7 0,-1-3 0,-2-1 0</inkml:trace>
  <inkml:trace contextRef="#ctx0" brushRef="#br0" timeOffset="9417">1623 3622 11400,'-7'-13'1350,"7"3"-1350,-10 10 719,10 0 361,0 0-541,0 10-359,0 3 90,0 11-90,0-1-90,0 11-3032,0 3 3032,0-1 180,0 9-181,0-19 721,0 8-360,0-21-1,0-3-179,0-10 3482,0 0-3842,0-10 0,0 7 90,0-18-90,0 8 90,0-10-90,-1 10 0,-9-8 0,7 8 0,-7-11 1,10-10 89,0-2-90,0 10 90,0-6 0,0 19-90,0-10 90,21-1 0,-16 1 90,37 10-90,-26 2 179,29 11-179,-19 11 180,8-9-90,0 30-90,-8-27 90,19 37 90,-9 5-180,-9-6-3482,-6 14 3482,-21-42-90,0 8 180,10-8-360,-7 11-719,7-11 629,-10-3 0,0-10-366,0 0 0,-3 0 0,-1 0 0</inkml:trace>
  <inkml:trace contextRef="#ctx0" brushRef="#br0" timeOffset="9962">2046 3810 13379,'5'0'1350,"-2"0"-1,-3 0-809,0-10-271,0-3-269,0 0 0,0-19 180,0 17-90,0-19-90,0 21 0,0-8-90,0 8 90,0-11 0,11 11 0,2-8 0,0 19 0,8-19 90,-8 18-90,11-18 0,-1 19 0,1-9 90,-11 11 90,18 11-90,-4 12-90,-1-7 90,-5 15 0,-21-18 0,10 11-90,-7-1 180,18 11-180,-18-18-90,7 5-810,-10 0-359,0-16-1889,0 26 539,0-28 2609,0 7 0,-4-10 0,-1 0 0</inkml:trace>
  <inkml:trace contextRef="#ctx0" brushRef="#br0" timeOffset="11049">2752 3669 13289,'29'-10'1619,"0"-14"-1349,-16 9 0,8-17 270,-19 19-450,9 0 0,-11-8-90,0 19 90,0-19-90,-11 18 270,-12-7-270,7 10 269,-37 0 181,25 20-360,-30 7-90,32 9 0,5-2 0,21-10 0,0-1 90,0 11-90,0-18-3392,0 15 3392,0-18 0,0 0 90,0-2-180,0-11 90,0 0-90,10 0-90,-7-11 180,28 9 0,-25-19 3302,25 18-3302,-28-18-90,18 8 90,-8-10-90,0-1 0,-3 1 180,-10-1 0,0 11-90,0-8 0,0 19-90,0-9-90,0 11 91,0 0 178,0 11 1,0 2 0,0 0 0,0 8-180,0-8 180,11 10-180,2-10 90,11-2 90,-1-1-90,-10-7 180,19 7-180,5-10 0,2 0-1786,0-10 0,-2-1 1786,-5 6-90,23-26-223,-42 28 403,8-18-180,2 8 0,-7-21-180,5 8 90,-21 3 270,0 2-90,0 8-90,0-11 90,-10 11 3147,-4 3-3147,1 10 469,-8 0-379,8 0 90,0 10 269,3 3-89,10 0 180,0 8-1,0-8-89,0 11-90,0 10-180,0-8 360,0 29-763,0-16 403,8-1 0,5 2-764,-1-8 0,2-1 674,4 5 0,1-2 45,-1-5 0,-2 0-1041,-3 28 996,8-7-90,-19-3 90,9-13-90,-11 0 0,0-8-768,0 19 858,0-30 58,-11 17-148,9-30 1400,-30 9-1490,-5-11 90,-12-21 364,-9 5-454,32-18 989,5 21-899,21-18 270,0 26-450,0-27 0,0 19 90,0-10-450,10-1 450,3 1 90,32-11 0,-16 7-90,3 6 0,2-2-333,-10 0 1,1-1 422,15-5 0,2-2 45,-6-5 0,1 1-90,10 5 0,-2 0 45,-18 1 0,-2 1 0,31-9 0,-22-7 90,2 7 0,-9-10-180,4 0 0,-18 10 450,0 14 204,-2 2-654,-11 18-360,0-7 450,0 10 90,0 0-90,0 10 90,-21 4-90,5 9 180,-29 21-90,30-15-1249,-3 4 0,4 0 1609,11-5-360,-7 17-90,10-22-810,0 22 1080,21-6-180,-5-3 360,28-15 90,-17-21-810,17 0-1079,-7-10 89,10 7 361,-10-18-1350,18 8 180,-26-10 2917,15 10 0,-37-8 0,-6 8 0</inkml:trace>
  <inkml:trace contextRef="#ctx0" brushRef="#br0" timeOffset="11840">1599 6397 9781,'-7'-10'630,"7"7"-540,-21-7 0,19 10 1529,-9 0-989,11 0-91,0-11 91,-10 9-540,7-9 90,-7 1-90,10 7-90,0-7-90,0 10 90,0 0 90,0-11-180,0 9-180,10-9-180,-7 11-809,18 0 719,-19 0-629,30 0 629,-27 0 91,27 0-271,2 0 450,-5 0 270,15 0-90,-31 0 360,-2 0-360,-1 0-270,-7-10 90,7 7 630,-10-7-360,0 10-180,0 0 0,-3 0 0,-1 0 1</inkml:trace>
  <inkml:trace contextRef="#ctx0" brushRef="#br0" timeOffset="13647">2658 5033 7892,'49'0'2001,"0"0"1,0 0-1,0 1 1,-4-2-1777,-3-4 0,-8 0-45,-21 2 89,-2-7-269,-11 10-1799,0 0 630,0 10 1079,0-7 720,0 7 89,0-10 631,0 11-991,-1 2 271,-9 10-360,-14 1 0,-2-1 269,-6-2 1,-1 3-90,-9 25-405,7-18 0,1-1 45,-2 6 0,2 16 0,10-33-180,11 15-90,2-24-90,1-10-180,7 11 0,-7-9-5576,10 9 4227,0-11 1799,0 0 0,-5 0 0,0 0 0</inkml:trace>
  <inkml:trace contextRef="#ctx0" brushRef="#br0" timeOffset="14859">13758 12865 14189,'-6'13'989,"6"8"-809,-11-18 0,11 7-180,0-10-1912,0 0 1,-3 0 0,0 0-1</inkml:trace>
  <inkml:trace contextRef="#ctx0" brushRef="#br0" timeOffset="15547">17851 12818 15538,'12'13'270,"-2"-2"-90,-10-11 3058,0 0-2788,11 0-360,-9 0-90,9 0 0,-11 0-2458,0 0 0,0-11 1,1-2-1</inkml:trace>
  <inkml:trace contextRef="#ctx0" brushRef="#br0" timeOffset="17402">12606 7221 15178,'48'-4'404,"-1"1"1,1-1 0,3 3 0,-1 0-315,10-4 0,0-1-45,-10 1 0,-3 0-45,-6 4 0,-3-1 0,28-8-90,-56 10 0,-10 0-1020,0 0 1,0 0 0</inkml:trace>
  <inkml:trace contextRef="#ctx0" brushRef="#br0" timeOffset="17848">12300 7173 12210,'-12'1'1079,"2"-1"-359,10 0 1169,0 0-1529,0 10 179,0-7-269,0 7 630,63-10-720,-37 0-61,20 0 1,15 0 0,-8 0-30,13 0-465,-12 0 0,10 0 0,-7 0 285,-10 0 0,-2 0 135,20 0 0,-4 0-45,2 0 90,-8 0-180,-21 0-262,-8 0 172,8 0 1,-20-10-2160,-4 7 990,-10-7-91,0 10 900,0 0 1,0 0-1</inkml:trace>
  <inkml:trace contextRef="#ctx0" brushRef="#br0" timeOffset="20242">12065 11125 10141,'-13'0'2249,"2"0"-1440,11 0-539,0 0 270,0-11-360,0 9-90,0-9-90,0 11 90,0-10 180,0 7-180,0-18 0,0 8-90,0 0-90,0 3 180,11-1-1,-8 9 1,7-19-90,-10 18-90,21-18 90,-16 19-89,27-9 89,-30 11 179,9 0-89,-1 11-90,-7 2 0,18 21 0,-18-8 0,7 18 90,-10-28-90,0 36 90,-10-13 90,-3 11 0,-1-6-468,-7-10 378,19-18-90,-19 15 0,18-28 270,-7 18-180,10-18 0,0 17 0,-11-17 737,9 8-647,-9-11 0,11 0 1169,0 0-1169,21-11-90,5 8-90,1-7 90,15 0 0,-27 7-90,30-18 0,-29 18-1129,15-7 1129,-28 0 0,18 7 0,-19-8 0,9 11 90,-1-10-90,-7 7-179,7-7 1307,-10 10-3737,0 0 1,0 0 0</inkml:trace>
  <inkml:trace contextRef="#ctx0" brushRef="#br0" timeOffset="21211">12512 11007 11580,'14'-13'1530,"-3"3"-1261,-11 10 631,0-11-990,0-2 360,0 0-90,0-8 179,0 19-449,0-19 90,0 18 90,-10-18-90,7 19-90,-18-9 180,-2 11 0,7 0 270,-47 21-360,42-5 45,-8 4 0,3 4-135,13 13 90,2-1 90,11 9-180,0-19 90,11 8 0,2-11 0,10-10 0,1 8 0,10-8 90,-8 0-90,-2 8 0,-3-18 90,-18 18-90,7-19 0,-10 19 0,0-18 0,0 7 180,0 1-90,0-9 90,0 9-90,0-1 270,-10-7-181,7 7-89,-8-10 90,11 0-180,-10 0 0,7 0 0,-18-10 90,19 7-90,-19-18 0,18 19 0,-7-19-90,10 18-359,0-18-1,0 19 0,0-19-539,0 8-451,10-11-89,3 1-90,0-1 1619,8 11 0,-8-8 0,9 8 0</inkml:trace>
  <inkml:trace contextRef="#ctx0" brushRef="#br0" timeOffset="21447">12794 10842 9021,'15'0'1260,"-3"1"974,-12-1-1154,0 10-107,0-7-613,0 28 105,0-26-375,-11 27 0,8-19-90,-7 10 0,10 1 1314,-10 10-1673,-4 13 89,1-8-270,3 5-629,10-20 89,0-11-3237,-11 8 4317,9-19 0,-20 9 0,7-11 0</inkml:trace>
  <inkml:trace contextRef="#ctx0" brushRef="#br0" timeOffset="21643">12629 11078 15088,'23'13'540,"-6"-3"-540,6-10 90,-2 11-180,-8-9-360,21 9 1,-18-11-811,5 0 1,-10 0-1979,-9 0 3238,19 0 0,-9-11 0,10-2 0</inkml:trace>
  <inkml:trace contextRef="#ctx0" brushRef="#br0" timeOffset="22150">12935 10936 12120,'39'-23'1979,"-14"10"-1889,-14 3 450,-11 10 179,0 0-539,0 10 0,0-7 360,0 18-270,0 2-270,0-7 0,0 26 0,0-37 0,0 26 89,0-18 1,0 11 180,20-1-270,-14-10-90,25-13 180,-7-13-90,2 0 0,-2-8 0,18-2 0,-24-3 90,16-19 0,-13 19 0,-8-18-90,0 28 90,-2-15-90,-11 18 0,0-1-90,0 4 90,0 10-90,0 0 90,0 10 0,-11 4 0,9 20-180,-9 13 180,11-19-90,14 10 0,4-3 90,0-14 0,16 34 90,-23-42-90,-11-2 180,0-1-90,0 3 90,0 0-90,0-2 0,0-11 0,0 0 180,-21 0-270,5-21-90,-18 5-90,21-18-450,2 11-449,11-11 449,0 8-809,0-19-1349,0-2 1940,-10 8 0,5-6 0,-8 22 0</inkml:trace>
  <inkml:trace contextRef="#ctx0" brushRef="#br0" timeOffset="26691">2187 12442 11311,'5'0'1709,"-1"10"-990,-15-7-179,9 7 0,-9-10 719,11 0-1079,0 0-90,0-10-90,11-3 0,-9 0 449,30-19-359,-27 27-270,19-16 1,5 0 269,-11 16-180,26-26 449,-30 28-359,7-7 180,-19-1-450,19 8 1350,-8 3-1080,11 14 90,10 19 0,-8-6 0,8 17-90,-10-18-595,-11 8 595,8-10-90,-18-1-269,18 11-1,-8-8-90,0-2-629,-3-3-450,-10-8 359,0 10 1135,0-10-865,0 8-269,0-18-180,0 7 90,-10 1 1259,7-9 0,-12 9 0,10-11 0</inkml:trace>
  <inkml:trace contextRef="#ctx0" brushRef="#br0" timeOffset="27069">2328 12794 11221,'-16'11'1709,"15"-9"-1529,-20 9 89,21-11 901,0 0-900,11-11-1,2 9-89,0-19 90,8 18-90,-8-18-1561,18-5 0,4-2 1471,-1-6-45,-2 1 0,1 0-11,12-11-34,-16 15 0,-2-4 0,1 1-449,9 3 538,-1-15 1,-2 10-90,-20 7 0,-4 4-90,-10 2 90,0 8 3547,0 0-3547,0 2 620,0 11-979,-11 0 359,-2 0-90,-10 0 0,-1 11 0,0-8 0,1 7 0,-1 0 0,1-7 90,-1 18-90,11-18 0,3 17 0,10-17 90,0 8-90,0-11 90,0 0-180,0 10-90,0-7 90,0 7-269,0-10-518,0 0 0,-5 0 0,0 0 0</inkml:trace>
  <inkml:trace contextRef="#ctx0" brushRef="#br0" timeOffset="27454">2634 12183 11940,'6'-11'990,"-2"9"-361,-4-9-89,0 1-450,0 7 180,0-7-180,0 10 0,0 0-90,0 10 180,0-7-91,0 7 91,0-10-180,0 11-180,11-9 180,-8 9-89,7-11-1,-10 0 90,0 0 179,0 10-268,0-7 89,0 7-90,0-10-3149,0 0 631,0-10 2608,0 7 0,-5-7 0,0 10 0</inkml:trace>
  <inkml:trace contextRef="#ctx0" brushRef="#br0" timeOffset="28599">2752 12230 10771,'16'0'2339,"2"0"-1980,-5-10 631,-2 7-181,-11-18-719,0 18 0,0-18 0,0 19-90,0-9 90,-21 11-90,5 0 0,-8 0 180,-7 11-180,15-9 0,-8 19 0,3-18 0,8 18 0,-10-8 0,10 10-90,2 11 180,11-7-90,0-4 0,0-2-90,32-18 90,7 28 0,11-26-826,-5 16 736,-22-10-362,11-9 452,-8 19-140,9-18 140,-22 18 90,8-8 0,-19 0-90,9 8 180,-11-8 270,-21 21-361,15-19 939,-25 17-758,18-30 304,0 9-34,-19-22-810,27-2 180,-16-10-364,21-11 365,11-3 89,2 1 449,10-9 181,1 19-90,0-18-2159,10 7 1619,-8 0-584,8 14 1124,-21 2-540,-2 18 90,-1-17-360,-7 17 450,7-8 90,1 22-90,2 2-1,0 0 91,8 8 494,-18-18-495,17 28-269,-17-26 0,18 26 90,-18-17-90,18 9 540,-8-10-540,0 8 0,-3-18-630,1 7 451,-8-10-1,18 0-180,-19 0 90,19-10-270,-18-3 360,18 0-89,-8-8 538,0 18 91,-3-18-450,-10 8-359,0-10 89,0-1 1709,0 0-1169,0 1-180,-10-1 450,7 11 89,-7 3 541,10 20-810,0-7 89,0 28-269,10-5 90,-7 11-360,18 18 450,-8-26-180,11 15-270,-11-10-719,8 3 449,-19-1-719,19-2 539,-18-21-989,8 8-540,-11-18 1080,0 7-540,0-10-180,0-10 1799,0 7 0,-6-18 0,-2 8 0</inkml:trace>
  <inkml:trace contextRef="#ctx0" brushRef="#br0" timeOffset="31182">27705 8255 15358,'8'3'90,"-2"-5"-1709,15-22 0,5 1 1000,22-11 0,3 7 1,0-7-1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39:00.851"/>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Property name="color" value="#FFC000"/>
    </inkml:brush>
  </inkml:definitions>
  <inkml:trace contextRef="#ctx0" brushRef="#br0">6836 14163 18048,'-10'1'-225,"3"0"-581,7 2-248,0 0-682,0 5-696,0 0-122,8 0 2554,4-2 0,-3-3 0,1-1 0</inkml:trace>
  <inkml:trace contextRef="#ctx0" brushRef="#br0" timeOffset="1583">8824 13828 18754,'2'-3'1075,"0"0"-190,-2 3-492,1-1-393,1 0-9831,-2 1 8459,3-4 1,-3 3-1,0-4 1</inkml:trace>
  <inkml:trace contextRef="#ctx0" brushRef="#br0" timeOffset="3049">15593 13930 16299,'0'6'169,"0"-2"1781,0-4-10467,-2 0 8517,12 0 0,-8 0 0,8 0 0</inkml:trace>
  <inkml:trace contextRef="#ctx0" brushRef="#br0" timeOffset="3929">17846 13619 14316,'-9'7'796,"2"-1"-706,7-6-617,0 0-1916,3 0 2443,4 0 0,-3 0 0,3 0 0</inkml:trace>
  <inkml:trace contextRef="#ctx0" brushRef="#br0" timeOffset="4170">18583 13503 16916,'8'0'-1888,"-2"0"0</inkml:trace>
  <inkml:trace contextRef="#ctx0" brushRef="#br0" timeOffset="5417">15889 14190 19213,'9'-47'964,"-2"7"-774,-8 34-190,-4-2 0,-4 5 78,-5 1-66,-5 1-12,-1 1 22,-5 3 23,-1 3 22,-2 5-67,-2 6 0,-2 4 11,0 4 23,0 6-34,2 2 56,1 1-34,4 3 169,4-1-191,1 16 437,11-15-347,1 10 22,7-20 134,7-3 303,17 0-549,5-9 0,17-2 134,-2-10-134,4-5-22,1-3-3426,-2-3 2921,-5-3-414,-5-1-874,-3 2-7631,6-5 9446,-12 4 0,-2 1 0,-16 6 0</inkml:trace>
  <inkml:trace contextRef="#ctx0" brushRef="#br0" timeOffset="5734">16214 14223 15952,'0'-8'2544,"0"2"-1065,0 31-908,0 0-342,-1 7 1,1 5 73,-2 23-292,2-26 1,-1-1-1,0 12-22,1-18-315,0-14-794,0-6 325,0-2-1659,0-3 2454,0-2 0,0 0 0</inkml:trace>
  <inkml:trace contextRef="#ctx0" brushRef="#br0" timeOffset="6029">16221 14251 18989,'35'7'1081,"0"1"1,29 10-646,-36 2 1,-1 2-325,17 10 39,-16-10 1,0-1-152,9 3 0,-3-1 135,-3-6-135,-3-3-23,-6-4-504,0-5-55,-8-3-931,1-1-403,-6-4-1446,-2-4-5556,-2-8 8918,-1-5 0,-2 7 0,-2 2 0</inkml:trace>
  <inkml:trace contextRef="#ctx0" brushRef="#br0" timeOffset="6327">16739 14104 15493,'0'-7'2723,"0"1"-2376,0 6 1043,0 0-1021,0 29 12,0-3-33,0 28 178,0 5-526,-1-14 0,-2 7 67,0-20-67,-3-6 0,2-4-11,0-2-302,1-6-91,1-1-828,0-3-438,1 0-750,0-3-2432,4-3 4852,7-2 0,-4-2 0,3 0 0</inkml:trace>
  <inkml:trace contextRef="#ctx0" brushRef="#br0" timeOffset="6651">17178 14086 20636,'0'56'448,"0"-1"0,-1-4 0,-1-4-168,-3 18-280,1-20 0,-1 4 34,4-15-79,0-14-526,1 4-5872,0-25-1636,4-7 8079,-1-15 0,1 8 0,-1 2 0</inkml:trace>
  <inkml:trace contextRef="#ctx0" brushRef="#br0" timeOffset="6983">17161 14127 20535,'46'32'1513,"-2"2"-1345,-9 5 695,1 1-830,2-4 169,-1-3-23,-1-4-156,-2-6 111,-3-4-134,-4-5 0,-4-3-773,9-3-202,-14-4-134,6-6-583,-18-6-1110,-2-6-1500,-3-6 4302,0-4 0,-1 9 0,0 2 0</inkml:trace>
  <inkml:trace contextRef="#ctx0" brushRef="#br0" timeOffset="7294">17645 13962 16972,'0'-6'2622,"0"2"-874,0 4-1367,0 32 0,-1 1-174,-1 0 0,-1 1 7,-6 29 290,-5 0-1593,1-2 1145,-1-6 130,3-7-186,2-8 0,0-4-12,3-7 46,1-4-101,2-4-23,2-5-1758,1 0 262,0-8-1831,0 0 3462,1-8 0,0-1 0,0 0 0</inkml:trace>
  <inkml:trace contextRef="#ctx0" brushRef="#br0" timeOffset="8332">23322 14039 13443,'0'-8'3070,"0"2"-2253,0 6-570,0 0 314,2-5-136,0 17-10,1 6 313,0 23-112,0 11 23,-1 6-504,1 3-91,-2-3 494,0-4-504,0-5-34,0-7 22,0-4 0,0-8-22,1-6-123,-2-7-617,2-6-1030,-1-4 269,2-5-2465,0-7 3966,3-9 0,-3 3 0,1-1 0</inkml:trace>
  <inkml:trace contextRef="#ctx0" brushRef="#br0" timeOffset="8979">23268 14083 13106,'-3'-5'2824,"1"1"-1177,2 4-1468,6-16 158,6 9-192,12-12-100,7 14 549,8 0-2145,15 2 1,3 2 1572,2 3-22,-4 0 0,-4 3-1,-21 10 24,-6 3-23,-8 3-23,-7 1 23,-4 2 34,-6 3 11,-9 1-45,-8 2 3391,-13 0-3279,-7-2-112,-4-2 17,10-10 0,-1-1-6,-15 6 23,-13 3-34,26-12 1,4-4 10,10-1-11,5-2 0,9-3 169,4 0 66,2-1 336,13 2 1,19 3-482,3 3-90,13 4 381,3 8-34,-10-4-347,12 6 358,0-3-324,-12-8 22,21 0-45,-28-10-22,5 0-101,-17-2-549,-2-2 202,0-1-1166,0-5-291,1-2-2230,1-5 4146,-1-3 0,-8 7 0,-3 1 0</inkml:trace>
  <inkml:trace contextRef="#ctx0" brushRef="#br0" timeOffset="9923">24269 14014 13252,'0'-6'3025,"0"1"-1254,0 5-1670,0-11-34,0 12 560,0 1-89,0 23 90,-1 13-102,-1 11-302,-2 5 426,0 2-627,1-3 55,0-5 0,2-7-55,1-9-1,0-6-22,0-7 0,0-6-134,0-5-180,0-4-392,0-2-4470,0-1 5176,0-18 0,0 12 0,0-12 0</inkml:trace>
  <inkml:trace contextRef="#ctx0" brushRef="#br0" timeOffset="10255">24177 14035 18115,'30'32'650,"0"0"0,0-2 0,-2-1-180,14 15-268,5-3 683,3-4-885,2-5 146,-2-6-79,9-2-11,-21-10-56,2-1-34,-24-9-167,-4-2-1435,-2-2 358,-5 0-1053,-1-3-750,-3-3 3081,-1-6 0,0 5 0,0-1 0</inkml:trace>
  <inkml:trace contextRef="#ctx0" brushRef="#br0" timeOffset="10575">24688 13992 18966,'0'53'420,"0"0"0,-1 0 1,1 4-1,-1-5-420,0-5 0,-1-7 67,-2-5-67,1-6-470,0-3-292,2-10-179,0-3-1200,7-10-2834,6-2 4975,10-5 0,-9 3 0,0-3 0</inkml:trace>
  <inkml:trace contextRef="#ctx0" brushRef="#br0" timeOffset="10851">25104 14063 16143,'0'-7'3070,"0"1"-2756,0 6 1019,0 0-593,1 61-113,-1-20-605,0 4 1,0 1 77,-4 6-32,-1-5-46,0-8 34,0-6-56,1-7 0,1-6-213,0-6-369,2-5-595,-1-4-324,2-3-908,-2-1-2813,0-2 5222,0-8 0,0 6 0,1-6 0</inkml:trace>
  <inkml:trace contextRef="#ctx0" brushRef="#br0" timeOffset="11179">25072 14086 15997,'0'-7'2589,"0"2"-1570,0 5-492,0 0 55,46 14-212,-20 5-331,6-2 1,1 2 677,0 18-673,4 2 68,1-1 68,1-4-46,3-3 34,-2-6-168,-2-3 0,-6-6 34,-5-4-34,-6-4-471,0-4-1411,-5-2 481,-1-6-1210,-7-4-1176,-5-6 3787,-3-5 0,0 8 0,0-1 0</inkml:trace>
  <inkml:trace contextRef="#ctx0" brushRef="#br0" timeOffset="11446">25613 13922 16187,'0'-10'2858,"0"2"-2489,0 8 1626,0 0-1547,9 51-45,-7-10-532,3 1 1,0 2 375,-5 18-68,1-2-179,-1-5 0,0-7 41,0-7-41,0-7-941,-1-5-919,-7-3-1939,-8-3 3799,-9-6 0,9-6 0,2-7 0</inkml:trace>
  <inkml:trace contextRef="#ctx0" brushRef="#br0" timeOffset="22478">2322 4789 16311,'-3'0'146,"0"0"1691,3 0-817,50 2-897,-12-1 0,2 1 1,3-1 44,16-1-140,-20-2 0,0 0-263,23-3 190,-7-1-561,-27 1 282,-21 2 189,-4 0-234,-2-2 201,-1-1 134,0 0 68,-2 0-34,-1 3 22,-2 1-22,0 1 11,-1 2 0,2 9 68,0 10 55,0 17 135,2 13 313,1 8-492,1 3 202,0 1-256,0-5 65,0-2-67,0-6-34,0-5 11,2-4-179,0-5-695,-1-4-852,0-4-1545,-1-5 3260,-1-6 0,0-7 0,0-5 0</inkml:trace>
  <inkml:trace contextRef="#ctx0" brushRef="#br0" timeOffset="22679">2523 5408 17196,'0'-4'1591,"0"2"-717,0 2-347,39-21-214,-8 10-313,2-3 0,2-1 247,13 0-399,-16 2 1,0-1-924,15-6-1054,10-11-2409,-22 5 4538,-1-5 0,-15 13 0,-5 2 0</inkml:trace>
  <inkml:trace contextRef="#ctx0" brushRef="#br0" timeOffset="22969">2955 4665 19302,'-2'53'897,"6"-11"0,3 1-685,1-9 1,1 0-650,4 11 1,0-1 906,4 13-470,-6-22 0,0-1 0,2 13 297,6 16-375,-12-38-481,0 1 43,-5-18-1042,0-2-470,-2-3-757,1-2 2785,3-1 0,-3 0 0,3 0 0</inkml:trace>
  <inkml:trace contextRef="#ctx0" brushRef="#br0" timeOffset="23403">3445 5076 19874,'-41'-23'11,"5"14"57,15 33-68,4 7 0,4 2-12,6-3 35,4-3-23,3-7 0,0-6 45,4-4 134,1-6-190,12-4-1,-3-8-21,5-4 33,-5-8-45,-1-1 45,-1 1-112,1 3 112,-1 5-112,0 6 34,7 5 55,-3 8 12,5 5 22,-5 5 12,-1-2-23,-1-2-23,0-5-190,0-4-1042,2-2-1669,3-8-2578,4-6 5502,-1-11 0,-8 9 0,-5 0 0</inkml:trace>
  <inkml:trace contextRef="#ctx0" brushRef="#br0" timeOffset="23662">3714 4602 16109,'-1'-6'1311,"1"1"-705,0 5 379,3 48-526,3-8-625,-1 1 0,0 2 457,7 20-224,0-1 202,-3-4-405,-1-6 136,-3-8-33,-1-1-2051,-1-15 111,0-7-514,-1-14 2615,1-16 1,-1 7 0,0-7 0</inkml:trace>
  <inkml:trace contextRef="#ctx0" brushRef="#br0" timeOffset="23895">3860 4528 17028,'5'-7'907,"0"2"147,15 63-365,-11-24 0,0 3-521,6 12 0,-1 2-168,-3-5 0,-2-4 269,1 14-269,-1-5-23,-2-8 12,-2-7-493,-3-5-672,0-7-684,-2-5-1759,-5-6 3619,-3-6 0,1-4 0,0-3 0</inkml:trace>
  <inkml:trace contextRef="#ctx0" brushRef="#br0" timeOffset="24915">3667 5055 15191,'-4'0'2296,"0"0"-1018,4 0-763,14 0-246,2 0-56,14 0 34,1 0-191,3 0 380,2 0-413,5-5 10,1-4 79,3-7-33,-2-5-57,-2-2-22,-3-2 101,-5-1 22,-4 1-66,-6 2-57,-6 1 168,-6 3-79,-5 3-33,-4 1-56,-2 3 68,-1 2-147,-4 5 79,-2 2-134,-2 2 100,0 9-22,1 5 11,2 11 34,3 3 22,2 2 1,7-2 10,4-4-22,9-6 45,6-6 11,2-5-34,4-4-22,1-5 34,0-5-169,-2-5 135,-5-6-89,-7-1 66,-7 0-22,-6-8 34,-3 7 11,-2-2-146,0 11 146,-3 3-67,0 2 45,-3 2 22,-1 1-34,0 1 0,1 1-134,-1 0-100,0 0 256,1 0-10,-4 0 33,6 1 0,-2 0-11,5 1-336,0 0 359,2 12 190,4 3-90,0 13-67,10 7 67,-6-9-56,4 3-67,-7-12 45,-3-8 89,0-1 158,-3-7 22,-1-14-281,-3-3-33,-1-16 68,-1-2-46,2-2-22,2 2 0,2 4 11,6 5-11,3 11-101,8 4 79,3 12 22,3 9-22,2 5 10,-2 9 24,0 1-24,-5 0 12,-2-4-291,-4-4-449,-2-3-548,-2-7-763,-3-3 2051,2-7 0,-4 2 0,1-3 0</inkml:trace>
  <inkml:trace contextRef="#ctx0" brushRef="#br0" timeOffset="25078">4683 4599 15381,'10'0'1994,"-3"0"-1501,7 37 90,-9-17-560,10 28-46,-12-26 1,-1-4-1368,-1-3-1534,-1-5 2924,-4-4 0,3-3 0,-2-3 0</inkml:trace>
  <inkml:trace contextRef="#ctx0" brushRef="#br0" timeOffset="25253">4608 4475 17263,'-3'-3'1871,"1"0"-1187,2 3-796,-2-4-740,1 3-1108,-2-2-1110,3 8 3070,0 2 0,0-1 0,0-1 0</inkml:trace>
  <inkml:trace contextRef="#ctx0" brushRef="#br0" timeOffset="25890">4931 4627 16647,'5'51'1491,"0"-10"-1267,-5-35 78,1-3 1401,0-2-1703,0-13 0,-1-3 45,1-15-45,-1 0 0,0-1 0,0-1 0,1 5 45,0 4-45,1 7-23,1 6 1,0 6-135,1 2 123,4 3 12,4 7 22,3 5-22,5 9 22,1 2 0,1-1 44,2-4-21,-1-5 10,-1-5-33,1-5-112,-3-3-403,6-9 212,-9-3 46,1-9 33,-12-3 78,-4-2 34,-2-2 112,0 1 56,-2 5 34,0 6 44,-1 7-134,2 5-22,0 5 537,1 35-358,0 2 229,0 0 1,0 2-421,1-3 0,0 0 443,1 5 0,1 2-498,2 0 0,0 0 223,1-1 0,1 0 34,-1-1 0,0-1-123,0-4 1,-1-1 99,3 26-66,-1-12-79,-3-16 0,-2-13-23,-1-12-493,-1-5-346,0-22-853,0-6-851,2-23-7265,2-10 9621,0 20 0,0 2 1,1-7-1,0 3 0</inkml:trace>
  <inkml:trace contextRef="#ctx0" brushRef="#br0" timeOffset="26220">5961 3525 17834,'0'-9'494,"0"2"-449,0 7 795,4 38 180,3 7-712,-1-3 0,1 5-639,0 0 0,0 1 538,0 5 0,-2 2-761,1 2 0,-2 1 1092,0 2 0,-1 0-510,0-3 0,-1 0-403,0-3 0,0-1 442,0-5 0,0-1-50,-1-7 0,1-1-6,1 23-11,1-18 33,-2-18 559,-1-15-592,1-6 920,0-12-2254,2-11-413,2-15-1122,2-16 2869,-4 3 0,-1 1 0,2 2 0,-2-19 0</inkml:trace>
  <inkml:trace contextRef="#ctx0" brushRef="#br0" timeOffset="27164">5901 3476 20121,'32'-13'168,"0"0"0,1 0 0,0 4 33,30 4-835,-25 3 1,2-1 751,5-1 0,1-1-68,5 0 1,2 0 178,2-1 1,2-1-208,1 1 1,1-1-23,-2 0 0,2-1 11,-9 1 0,0 0 1,-2 0-7,3-1 1,-2-1-12,8 0 1,-3-2 475,5-7-470,-20 3 299,-7 0-287,-17 7-24,-10 5 12,-3 2 565,-1 1-565,1 0-124,0 2 113,3 8-11,4 9 22,3 12 0,2 9 33,2 8-21,-1 7-12,2 6-336,-8-28 1,-1 0 363,1 3 0,0 0-17,0 1 0,0 1 17,0 1 0,0-1 0,0 2 0,-1 0 28,1 1 0,-2 1 89,0 0 1,0 0-135,0 1 1,-1 0-12,-1-1 0,0-2 56,0-2 0,-1-1-34,-1-3 1,-1-1-96,3 24 73,-2-6 45,-1-9 57,1-8-102,-3-8 0,1-9 44,-1-6 641,0-5-652,0-3 105,0-1-60,0 0 213,0-1-291,-2 0 45,-6 0-45,-7-1 0,-10 0 0,-7 2 0,-6 2 11,-9 1-6,7 2 1,-1-1 16,7-1 1,1 0-286,-13 3 0,0-1 263,12-2 0,2 0 0,-2 0 0,-2 0-34,-13 1 1,-2 1 33,12-2 0,0-1 0,-11 2 0,0-1-6,15-2 1,1 0 5,1-1 0,-1 0 0,0 0 0,0 0 0,-30 1 45,3 0-34,8-1-197,8 0 186,9-2 68,8 1-12,9-1 11,5 0-67,5 0 583,3 0-427,3 0 74,0 0-4320,3 0 191,7 0 3899,3 0 0,0 0 0,-2 0 0</inkml:trace>
  <inkml:trace contextRef="#ctx0" brushRef="#br0" timeOffset="28528">6910 5074 18787,'-6'-41'886,"4"5"-606,7 25-34,5 0-246,4 0 90,1 0 122,3 2-189,0 0-23,-1 3 22,0 2-22,-3 2-33,-1 1 21,0 1 12,-3 4-112,-1 4 112,-3 6 0,-3 6 0,-2 4 56,-6 6-44,-7 5-12,-10 3 44,-6 1-32,-3 0-1,-2-3-11,3-4 67,2-5-67,5-5 56,5-6-56,4-5 56,7-4 393,2-4-427,3-1 1120,2-1-726,5-1-80,8 0-303,10 0 482,11-3-492,3-1-23,4-3 213,14-5-146,-14 2-67,8-3 123,-20 4-78,-6 1-45,-8 2-56,-4 2 22,-7 1-223,-2 2-2421,-2 1 806,0-4-1926,0-1-5513,-1-6 9311,1-2 0,-1 5 0,0 0 0</inkml:trace>
  <inkml:trace contextRef="#ctx0" brushRef="#br0" timeOffset="29099">7570 4933 18250,'5'-59'1041,"-5"10"-1041,-9 36 0,-7 4-11,-24 6 11,5 5 0,-16 6 0,15 7-45,3 5 45,8 2-22,7 2 22,10 0 0,4-1 11,5 0 56,18 10 45,2-7-101,18 7-11,-4-10 79,3-1-67,12 6-12,-15-8 0,3 5-35,-23-11 35,-7-1 35,-7 4-24,-11-4 11,-5 0-22,-7-9 67,-1-2 460,1-7-247,1-5 56,5-10 68,1-23-248,8-7-55,9-2-101,11 7 0,10 16-89,8 1-606,4 2-572,3 2-1119,4 3-2611,1 0 4997,4 3 0,-22 7 0,-4 3 0</inkml:trace>
  <inkml:trace contextRef="#ctx0" brushRef="#br0" timeOffset="29370">8166 4654 17050,'0'-4'1771,"0"2"-1065,0 2 33,-14 38-280,5-7-285,-2 2 0,0 1 308,-4 18-449,0 1 315,0-2-348,3-4 0,1-5 22,2-6-22,3-8-403,0-6-595,2-7-772,-1-6-718,0-3-3999,-1-3 6487,-1-2 0,3-1 0,1 0 0</inkml:trace>
  <inkml:trace contextRef="#ctx0" brushRef="#br0" timeOffset="29597">7921 4839 20311,'34'23'418,"1"0"1,4 3-1,-2-3-418,0-2 0,12 3-22,-17-13-494,-1-2-907,-1-4-1356,-3-3-3495,-1-1 6274,-1-6 0,-12 3 0,-3-2 0</inkml:trace>
  <inkml:trace contextRef="#ctx0" brushRef="#br0" timeOffset="29955">8427 4685 18653,'31'-25'530,"0"-1"0,-2 4 1,-3 5-531,3 13-11,-2 10-1,-2 7 12,-3 9-22,-2 23 56,-10-8-12,-2 13-22,-13-14 112,-10 9-112,1-14 22,-6 3 382,8-16-326,5-8 34,2-2 258,4-6 627,1-1-963,7-1 202,5-2-259,18-7-45,-3 0-682,8-7-427,-6 1-727,2 0-1907,2-5 3811,1 0 0,-15 7 0,-5 3 0</inkml:trace>
  <inkml:trace contextRef="#ctx0" brushRef="#br0" timeOffset="30360">9194 4517 19470,'-22'-55'1211,"-4"11"-1211,-3 41 11,-4 13-11,3 5 0,3 14-23,7 7 68,9 3-11,8 19-34,12-14 89,6 11-89,8-19 12,3-2-12,-3-2 11,-2-1-45,-5-3 34,-5-3-45,-5-4 45,-4-5 45,-2-4-11,-14-4 55,0-4 416,-14-6-292,5-8 123,3-9 0,2-8 34,7-23-235,10-9-203,11-1-229,7 23 0,5 3-498,14-3 128,-12 14 0,1 0-7344,20-7 8011,-16 9 0,-2 5 0,-20 10 0</inkml:trace>
  <inkml:trace contextRef="#ctx0" brushRef="#br0" timeOffset="31238">9610 4541 20927,'26'-1'1737,"4"-3"-1378,1-7-202,4-4 201,14-6-358,-14 5 0,6-3 67,-21 8-179,-2-1-280,-8 6-2006,-3 0-22,-5 6-157,-10 4-1760,-6 7 4337,-11 8 0,10-6 0,0-2 0</inkml:trace>
  <inkml:trace contextRef="#ctx0" brushRef="#br0" timeOffset="31422">9561 4804 15112,'-3'8'4325,"1"-2"-3451,2-6-381,54-9-224,-18-2-269,5 2 0,1-2-79,5-7-145,-8 3-1400,-12 5-1693,-15 4-6084,-9 4 9401,-17 1 0,9 1 0,-9 0 0</inkml:trace>
  <inkml:trace contextRef="#ctx0" brushRef="#br0" timeOffset="32490">10343 4017 15403,'0'-7'3227,"0"2"-2330,0 5 245,0 0-491,-7-9-595,6 7-56,-6-6 112,7 8-90,5-1 45,6-2-67,11-2 67,10-5-179,4-2 112,-1-2-358,-4 1 178,-8 1-111,-6 1 201,-7 1-33,-4-2 123,-4 7-67,0-2 67,-2 7-168,0 0 78,0 10 90,-2 9 370,-3 42-359,0-8-1707,3-14 0,0-2 1797,1 16-101,1-7 0,0-4 0,0-8-918,-1-5-494,-2-5-1793,-3-4-451,-3-4 3656,-3-7 0,5-3 0,1-5 0</inkml:trace>
  <inkml:trace contextRef="#ctx0" brushRef="#br0" timeOffset="32673">10292 4298 19000,'41'-28'-49,"-1"1"1,-1 1-1,-3 3-1060,6 1-1692,1-2 2801,-14 5 0,-2 0 0,-1 2 0,7-7 0</inkml:trace>
  <inkml:trace contextRef="#ctx0" brushRef="#br0" timeOffset="33103">10773 3879 15448,'0'-6'2611,"0"1"-1267,0 5-1344,35-25 0,-15 19 67,27-19-67,-25 30-44,-3 4 44,-5 6 0,-4 4 11,-6 2-11,-3 2 56,-22 32-56,6-18 0,-17 21 12,13-30-1,4-5-11,3-4 0,3-4 0,5-8 0,1-1 101,3-4 111,1-1 595,6-1-706,7 0-68,9-2 169,7-5-191,4-6 23,4-5-68,-1-2-212,0-1-102,-6 0-884,-2 1-1278,-6-3-2084,-4 0 4594,-6-5 0,-6 13 0,-3 2 0</inkml:trace>
  <inkml:trace contextRef="#ctx0" brushRef="#br0" timeOffset="33504">11218 3536 16243,'0'-4'1670,"0"2"-1009,0 2-45,2 45-459,-1-9 179,0 2 1,1 1-225,-1 18-45,2-1 157,3-2-168,1-6 0,2-7-56,2-10 101,1-9 179,1-11-235,0-5-34,0-4 202,2-8-134,0-5-57,-1-8-22,-3-5 67,-4 0 12,-4 3-79,-2 5-124,-9-1-291,-4 9-1254,-27-1 55,3 10-783,-21 8-1626,5 8 4023,21-3 0,2 1 0,-6 1 0,5-1 0</inkml:trace>
  <inkml:trace contextRef="#ctx0" brushRef="#br0" timeOffset="34901">9519 5085 19358,'-6'0'583,"1"0"-437,5 0-415,-1 0-672,-3-4-90,1 1-762,-3-3-840,5 3-2409,0 1 5042,1-2 0,0 1 0,0 0 0</inkml:trace>
  <inkml:trace contextRef="#ctx0" brushRef="#br0" timeOffset="37789">11501 3989 15269,'12'-3'2297,"-3"0"-1412,-9 3 449,0 0-685,0-3-559,0 2 67,0-1-852,0 0-2297,0 2 740,-3-2-1356,-4 0 3608,-5 0 0,4 0 0,1 1 0</inkml:trace>
  <inkml:trace contextRef="#ctx0" brushRef="#br0" timeOffset="38973">2441 6877 17017,'-5'-37'381,"1"7"-348,4 29-4481,0 1 2566,0 6 1882,4 4 0,-2-1 0,1 0 0</inkml:trace>
  <inkml:trace contextRef="#ctx0" brushRef="#br0" timeOffset="42389">2954 12540 12020,'0'7'2263,"0"-1"-1031,0-6 863,0 0-1646,0 3 134,0-2-46,0 3-1366,0-4-9002,0 1 9728,0-5 1,0 4-1,0-5 1</inkml:trace>
  <inkml:trace contextRef="#ctx0" brushRef="#br0" timeOffset="42828">2730 12993 13476,'31'-23'392,"0"0"0,-1 1 0,-2 1 147,8-5-405,0 1 493,-3 2-235,-3 3-44,-4 1 89,-4 3-135,-5 3-123,-4 3 169,-6 4-135,-3 3 235,-3 3-448,-13 11 0,-2 3 11,-11 11-11,4-4 0,2-2 0,5-6-134,5-6-68,6-4-314,2-7-1377,11-13-1132,9-17 3025,-1 5 0,1 1 0,2-6 0,2-1 0</inkml:trace>
  <inkml:trace contextRef="#ctx0" brushRef="#br0" timeOffset="44177">10934 3945 18418,'0'-46'2083,"-1"9"-1903,-3 23-180,-7 7-23,-7 1 1,-31 4-12,4 9 34,-20 3-89,9 17 10,22-4 79,2 6-45,25-5 101,5 0 23,18 13-79,1-9 22,7-3 1,3-2-35,11 3 18,7 2 0,1 1-29,3 5 6,-12-7 1,-4-1 4,-10 2 12,-13-2-78,-9-5 78,-10 0 0,-7 2 0,-10-3 0,-4 0 0,1-5 0,5-5 45,6-5 246,4-2-224,6-4 751,3-16-560,3 0-101,9-18-157,5 1 89,12-6-100,5-4 11,6-4-56,4 1-929,1 2 178,1 4-347,-1 7-538,-1 7-5614,12-1 7306,-16 8 0,-2 4 0,-21 9 0</inkml:trace>
  <inkml:trace contextRef="#ctx0" brushRef="#br0" timeOffset="44552">11363 3784 14462,'0'-10'3451,"0"2"-2532,0 8-594,0 0-325,0 14 190,0 4-111,-2 16-79,0 4 135,-2 0 55,2 1-67,1-2-123,1 0 56,0-2 34,0-4-34,0-5-56,0-5 89,0-6 12,0-5 123,0-6 157,2-1-224,4-2 549,15 0-661,0-2-12,12-4-33,-6-2-22,1-6-516,-3 0-448,-3 0-56,-4 1-1771,-6 0-2094,-4-1 4907,-5-2 0,-2 7 0,-1 1 0</inkml:trace>
  <inkml:trace contextRef="#ctx0" brushRef="#br0" timeOffset="44724">11518 3945 15403,'-4'-3'3071,"1"0"-1133,3 3-885,11 54-459,2-8-1033,-1 1 0,1 2 579,0-12 0,0-1-112,-1 0 0,1 0-23,-2-2 1,0 0-6,5 30-1365,-7-3-24,-5 1-2416,-16-3 3805,-12-3 0,6-24 0,-3-10 0</inkml:trace>
  <inkml:trace contextRef="#ctx0" brushRef="#br0" timeOffset="52664">1996 16024 17297,'-8'13'369,"5"9"-167,14 19 101,8 9-56,5 8-521,-9-26 0,0 0 335,2 1 1,0 0-45,1 2 0,0-1 95,-1 0 0,1 0-107,-1-1 1,0-1-6,0-2 0,1-1 22,14 21 226,0-11-248,-3-9 0,-3-10 67,-4-9 277,-4-6-321,0-10-23,-2-9 33,1-11-50,-5-9 1,-2-2 16,0-8-12,-2 9 1,-3 2 11,-7 6 0,-4 5 404,-3 5-393,-6 2-11,-3 5 0,-3 3 68,0 4-68,-3 2 0,2 1 0,0 3-12,0 4-44,3 4 34,1 3 11,3 1-1221,0 6-3105,8-2 1626,5-5 2711,13-5 0,-4-9 0,4 0 0</inkml:trace>
  <inkml:trace contextRef="#ctx0" brushRef="#br0" timeOffset="53079">2559 16201 15386,'12'60'1715,"3"-5"-1390,1-17 44,3-3-313,3-5 128,1-5-184,1-7 81,-1-6 121,-4-6 32,-2-4-223,-5-3 68,-1-8-46,-4-5 12,-1-26 0,-3 7 33,-5-13-55,-7 15-23,-6 3 56,-6 1-12,-4 5 102,-12 3-34,7 9-67,-8 3-68,-6 27 23,20-8-33,-11 16-158,27-14-727,2 0-57,4-2-1075,1-2 503,2-2-1052,5-4 2599,3-2 0,-1-2 0,-2 0 0</inkml:trace>
  <inkml:trace contextRef="#ctx0" brushRef="#br0" timeOffset="53583">2697 16084 13196,'1'-10'1602,"1"3"-1513,-2 7 1604,0 0-1391,22 36-66,-9-15-91,21 30-66,-14-27-35,11 1 12,-8-11 236,12-2-292,-18-16 89,4-9-89,-10-10 11,-2-10-11,-5-4 45,-1-2 0,-3 0-34,-8 2-11,-4 2 35,-8 8 32,-1 6 90,-1 8-157,1 7 78,0 4-78,1 11 0,-1 4 0,9 44 0,3-36 0,9 25 0</inkml:trace>
  <inkml:trace contextRef="#ctx0" brushRef="#br0" timeOffset="53740">3097 15450 15011,'16'63'-77,"0"1"1,0-1 0,-2-12 0,-1-1 0,-1-7-949,-3-5 0,-1-7-5821,1-1 6846,-8-19 0,-1-6 0,0-4 0</inkml:trace>
  <inkml:trace contextRef="#ctx0" brushRef="#br0" timeOffset="53939">3012 15728 14719,'46'2'1000,"-1"0"0,1 1 1,5 0-1,-1-2-1897,10-5 1,-4-4-6062,3-13 6958,-22 6 0,-4-2 0,-7-3 0,-19 6 0</inkml:trace>
  <inkml:trace contextRef="#ctx0" brushRef="#br0" timeOffset="54403">3338 15058 15627,'23'43'463,"1"0"1,-1 0 0,0-2 0,1-1 0,-2-4-436,0-4 1,0-2-7,4 0 1,-1-5 201,2-3-168,5-5 56,-9-18-67,-9-8 11,3-8-56,-10-5 11,-3-4 90,-3 1-79,-1-1-22,-3 3 79,-4 3-46,-5 4 34,-3 4-67,-3 5 68,-1 3-68,-2 3 0,-1 5-12,-3 3 1,2 6 0,1 2-11,3 1-191,3-2-594,4-3-190,6-2-1166,2-3-358,3-1-1647,2-3 4168,4 0 0,-4-2 0,3 0 0</inkml:trace>
  <inkml:trace contextRef="#ctx0" brushRef="#br0" timeOffset="55075">3785 14978 13745,'0'-6'2185,"0"1"-1333,0 5-617,-14-8-213,2 19 247,-7 18-269,10 6 112,12 15-22,7-22-79,15 3 45,-3-13-23,4 0 46,-10-15-68,-3-1 79,-1-6 112,-3-6-135,-2-6-67,-1-6 45,-4-4-11,0-2-1,-2-2-33,0-3 23,0 0-12,-2 0-11,2 2 0,-1 5 56,1 6-45,0 9-11,0 5-34,5 4 34,3 2 180,15 11-180,-3-2 44,7 9 46,1-6-90,-8-6 90,6-1 55,-8-10-111,-2-5-34,-1-8 112,0-22-79,-6 6-33,-3-14 79,-4 14 493,-5 3-539,-5 7 102,-5 7-1,-6 8-134,-2 5 0,-3 12 0,-4 11 0,-3 16-190,-2 14 162,15-21 0,1 2-682,1 2 1,0 1-42,2 1 1,1 1-606,2 0 0,2-1-1266,2 0 1,2 0 2621,-2 32 0,4-31 0,2-7 0</inkml:trace>
  <inkml:trace contextRef="#ctx0" brushRef="#br0" timeOffset="56027">2551 17729 16250,'-26'13'650,"5"-1"735,21-12-1038,5-9-77,10-14-69,17-25-89,-7 10 0,3-3-1055,-4 6 1,2-2 0,1-1 983,5-7 0,2-2 0,0-2-41,-4 9 0,0-1 0,1-1 0,0 0 81,4-3 0,1-1 0,0 1 1,1-1-71,0-2 0,1 1 0,1-1 1,3-2 4,-6 6 1,3-1 0,1-2 0,1 0 0,-2 2-1,-1 1-2,6-8 0,-1 3 0,-2 0 0,3-2 10,-2 3 1,1-2 0,1-1 0,-2 2 0,-4 5 57,4-6 0,-4 5 1,-2 1-72,-4 5 0,-1 1 0,-1 2 342,6-11 1,-2 3-310,-6 9 1,-3 1 257,12-20 67,-11 13-156,-8 9-55,-4 3 2619,-6 12-4739,-3 3-1571,-15 30-1812,-1 7 5345,-13 23 0,13-23 0,1-3 0</inkml:trace>
  <inkml:trace contextRef="#ctx0" brushRef="#br0" timeOffset="61154">3852 13732 18082,'-6'-18'201,"1"4"1,5 13-1947,-1 1 1,1 0 0</inkml:trace>
  <inkml:trace contextRef="#ctx0" brushRef="#br0" timeOffset="62680">4141 16316 18866,'-5'0'1232,"40"19"-1041,-1-4-91,10 3 1,14 4 0,-7-2-34,-14-5 0,1-2-52,16 5 0,8 2 0,-10-4 41,4-2-582,5-1-213,-44-9-1996,-26-4 292,0-3 2443,-9-8 0,12 6 0,-2-6 0</inkml:trace>
  <inkml:trace contextRef="#ctx0" brushRef="#br0" timeOffset="63415">4581 16325 15975,'34'29'2185,"-6"-5"0,4 1-2062,15 7 0,2 0-101,-3-2 1,-3-2-12,-9-11 0,-5-4 23,0 0 11,-25-11-45,-1 0 33,-3 3-33,-3 2 0,-1 5-11,-6 0 33,-2 2 90,-4 2-78,-2 3-34,-3 1 90,-2 4 0,-2 2 44,-1 3 57,-11 14 313,10-10-504,-5 9 33,13-16 113,6-2-12,1-5-44,4-3-90,1-3 67,2-3 102,2-2-136,-1-2 57,3-1-56,-1-2-34,2-2-908,0 0 740,0 2-651,0-1-256,-1 3-292,2 0-1020,2-3-1299,2 0 3686,2-1 0,-4-1 0,0 0 0</inkml:trace>
  <inkml:trace contextRef="#ctx0" brushRef="#br0" timeOffset="66658">6154 13034 10417,'0'0'0</inkml:trace>
  <inkml:trace contextRef="#ctx0" brushRef="#br0" timeOffset="66911">8035 13400 9677,'-6'0'0,"2"0"0</inkml:trace>
  <inkml:trace contextRef="#ctx0" brushRef="#br0" timeOffset="67832">7349 14020 9476,'0'0'0</inkml:trace>
  <inkml:trace contextRef="#ctx0" brushRef="#br0" timeOffset="78114">12929 11070 13969,'-7'-7'3160,"1"1"-1065,6 6-1042,0 0-403,-1-38-414,1 21 234,-2-31 146,2 30-549,4 2 304,3-1-315,7 2-56,3 1 22,6 3 1,3 1-23,2 5 0,3 2 44,-3 2-100,0 9 56,-6 3 0,-5 10-11,-6 5 0,-5 19-11,-9-9 44,-8 14 56,-6-14-78,-5-4 0,0-1 12,1-5-12,5-6 11,4-6-22,4-5 33,5-5 90,2-1 22,1-3 90,11 1-112,3-1 56,15 0-168,3-1 112,5-3 12,0-3-124,2-4 0,-3 0-12,-2-2 35,-5 0-46,-6 2-21,-5 1-449,-7 2 426,-3-1-1110,-4 3-325,-1-1-301,-2 0-943,0 0-1769,-1-3 4515,3-6 0,-2 7 0,1 0 0</inkml:trace>
  <inkml:trace contextRef="#ctx0" brushRef="#br0" timeOffset="78567">13625 10740 20793,'-38'-44'784,"1"11"-649,5 42-135,2 6 235,4 7 78,0 14-313,12-7 34,3 9 78,9-13-90,6-3-22,7-2 34,8-2 11,10-3-45,5-1 0,3-1 45,1-1-57,-4 0 12,-7 1 0,-7 1 0,-9 3 35,-6 2-2,-7 4-33,-12 3 101,-9 2 314,-10-2-337,-3-3 90,3-6 90,3-6-46,7-7-44,3-2-168,7-10 124,6-7-1,5-14-123,11-12 0,8-11-11,-2 23 0,3-3-264,12-19 1,2-2-850,-8 11 0,1-1 266,7-12 1,-1-4-1933,-7-2 0,-4 1 2790,-8 13 0,-1 2 0,1 0 0,-4 5 0,-5 3 0</inkml:trace>
  <inkml:trace contextRef="#ctx0" brushRef="#br0" timeOffset="79724">12727 10979 14574,'5'-7'2790,"-1"1"-2106,-4 6 212,0 0-806,1-3 346,-1 8 293,1 22 44,-4 4-515,-3 23 89,-5-9 45,-4 5-33,-1 2-147,-2 2-9,1-2-114,1-4 203,3-5-281,4-10-11,3-7 33,2-8-33,3-8-212,1-5-180,0-3-1054,0-2-459,0-7-392,0-4-1210,0-12 3507,-1-5 0,1 10 0,-1 3 0</inkml:trace>
  <inkml:trace contextRef="#ctx0" brushRef="#br0" timeOffset="79964">12559 11088 21219,'42'16'657,"0"-1"0,-1 1 1,-4 1-457,10 20-122,-2-2-18,-18-12 1,-1-1-84,7 9-158,3 5-873,-25-17-773,-5-1-1110,-4-4-4706,-2-5 7642,0-5 0,0-4 0,0 0 0</inkml:trace>
  <inkml:trace contextRef="#ctx0" brushRef="#br0" timeOffset="82740">12266 11807 20098,'-16'-13'661,"28"3"-661,18 16 112,31 2-6,-8 1 1,3-1-107,-10-1 0,1-1-403,-3-1 1,2-1 0,-2 0 413,6-1 0,-1-1-11,-1-1 0,2 0 39,12 0 1,1-1 67,-8 0 1,0 0-97,2 0 0,-4 0-11,12 0 0,-29 0 0,-27 0-33,-3-1 33,-6 1 274,0-1-1596,-6 0 337,-5 0-988,-10 0-771,-4 1-1918,-6 0 4662,-5 0 0,15 0 0,3 0 0</inkml:trace>
  <inkml:trace contextRef="#ctx0" brushRef="#br0" timeOffset="83219">12352 12065 18496,'39'11'1053,"5"-1"-358,9-3-1546,9-1 935,-26-3 0,1 0 11,2-1 0,1-1-73,2 0 1,1 0 162,-1-1 0,1 1-185,12-1 0,0 0 112,-16 0 0,-1 0-62,7 0 1,-2 0 430,17 0-481,-22 0 870,5 0-870,-29 0 606,-2 0-539,-11 0 206,0 0-1305,-4-2 69,-4 2-314,-4-2-864,-1 0-571,0-4 2712,3-6 0,4 5 0,3-3 0</inkml:trace>
  <inkml:trace contextRef="#ctx0" brushRef="#br0" timeOffset="91869">27122 12644 14406,'4'-7'1356,"-1"1"-1121,-3 6 2029,0 0-2063,-2-19-55,1 13 11,-4-15 11,2 20-168,-3 0 33,-9 4-21,-1 10 10,-11 10 56,1 17-22,-4 13 168,14-22 1,0 2-782,1 3 0,0 1 602,2 1 0,0 0 117,2 1 1,0 0-125,3-1 1,1 0 17,2-1 0,0 0-50,2-1 0,2-1 128,-2 29 56,8-7-190,5-8 0,7-9 157,7-9-734,7-17 1,2-4-1195,11 2 297,-6-9 1,0-4 1473,3-10 0,-17 2 0,-5-1 0</inkml:trace>
  <inkml:trace contextRef="#ctx0" brushRef="#br0" timeOffset="92571">27462 12956 18115,'3'45'388,"1"1"0,-1-3 1,0-2-266,1 9-100,-1-1 235,-2 5-258,0-20 0,-1-2 213,0-24 335,0-5-144,0-5-404,0-8 56,0-9 33,0-10-89,0-4 0,0-2 0,0 2 11,0-11-11,5 12 68,2-4-79,5 17 11,2 4-11,2 4-68,2 5 79,1 3-45,1 6 45,2 8-11,9 20 11,-7 1 0,6 12 0,-14-13 22,-3-5 45,-5-4-32,-4-11 805,-1-3-471,-1-7-313,2-10 79,10-18-135,0-5 0,9-16 33,-3 9-55,3-2 22,2 5 0,0 6-34,-1 9 34,-3 11-67,-3 5 33,-2 15 34,-3 8-33,-4 15 33,-2 8 0,-4 4 56,-3 2-56,0-4 0,-2-5-23,-1-5 57,-2-9-34,0-6 0,2-6-123,2-5-68,0-4-772,1 0-1898,0-3 0,0 0 0</inkml:trace>
  <inkml:trace contextRef="#ctx0" brushRef="#br0" timeOffset="93671">28142 13268 15896,'0'9'1770,"0"-1"-1030,0-8 324,0 0-1052,39-12 11,-14 0 257,34-13-258,-26 1 56,-2-2-78,-6-2 45,-4 0 22,-7 0-67,-6 2 0,-4 3 12,-3 4-12,-2 3-45,-6 7 45,-5 3 0,-5 3-56,-2 3 56,1 3 0,1 6 45,2 6-23,1 6 34,5 4-34,3 2 46,3 2 234,2 1-302,2 0 0,5-3 235,4-2-201,7-4-1,5-5-33,4-5 79,4-6-46,4-3-33,14-5-44,-10-5 44,9-3-45,-16-4 45,-4-3 0,-2-2-101,-5-3 101,-5-3 0,-3-1-11,-4 1 11,-2 4 0,-3 8-23,-2 5 57,0 5-236,0 3 191,-1 1 11,1 8 11,-1 6-11,0 12 0,0 6 0,0 3 23,-1 0 100,0-2-123,0-4 0,0-6 56,1-7 0,0-7-34,0-4 360,0-4-158,0-8-224,0-5 0,0-9 89,1-3-89,0-2-11,1-3 11,1 0 0,3 2-11,0 2 11,3 5 0,1 6-11,2 4 11,3 6-34,1 1 12,3 8 44,1 5-89,1 9 67,-1 7 0,-1 2-11,-4 1 11,-2 0 0,-6-4-11,-2-2 22,-2-5 0,-2-5-11,0-6 504,0-4-336,2-6-123,1-6-45,2-8 33,4-9-10,0-7-23,5-5 0,2-1 45,3 1-23,3 5-44,6 5 22,-7 14-68,3 4 68,-10 18 0,-2 6 34,-1 12 0,-4 4-34,-2 1 0,-4-1 33,0-2 1,-2 0-34,0-6-45,0-5-1389,-1-10 448,0-4-1244,0-3 0,1 1 0</inkml:trace>
  <inkml:trace contextRef="#ctx0" brushRef="#br0" timeOffset="94822">29516 13078 16894,'15'-53'1188,"-4"9"-908,-16 35-280,-2 4 0,-8 3 11,-1 7-11,-2 8 0,2 9 0,1 8 33,2 5-44,4 0 11,2-1 0,3-4 23,1-5-23,3-6 0,0-5 0,0-7 78,2-4 23,3-2-101,3-4 0,3-5 45,3-7-34,-1-4-11,1-3 0,1-2 89,7-8-89,2 0 292,1-1-270,0 8 12,-7 11-34,2 3 67,2 5-45,0 3-22,2 2 0,0 6-11,0 6 11,1 8 0,-4 7 0,-1 4 45,-3 0 11,-5-1-56,-2-4 0,-5-6 145,0-5-89,-3-5 191,0-5 313,1-2-380,3-2 144,2-4-324,6-4 0,2-8 56,4-7-33,13-21-23,-7 9 33,8-10-44,-13 19-11,-4 9-124,-7 8 68,-2 22 78,-5 3 0,1 17 56,0-4-56,5 7 89,1-11-10,7 0-79,-1-15 0,3-6 33,3-2 23,1-8-78,22-23-548,-12-12 559,8-11 56,-21 2-56,-10 13 11,-4 7 0,0 7 33,-5 10-33,1 6-89,-2 5 658,1 1-613,-1 8 44,1 8 303,4 33-91,2-1 34,5 17 1,1 3 38,-6-27 1,0 0-391,6 23 1,-2 3 272,-4-7 0,-2-3-692,-2-14 0,0 1 546,0 13 1,-1 0-23,-2-21 0,-3-2-176,-6 33 187,-6-7-11,-9-9 0,-3-10 90,-3-11-90,1-11 0,-8-9 323,12-16-87,-3-9 826,16-12-1062,5-4 552,4-2-530,3 1 1,6 0-23,5 1 112,9-2-90,5 0-22,-2 10 0,3-1 5,1 0 1,2-1-342,6-7 0,-1 0-185,-7 8 0,-3-2-880,0-7 1,-4-1-1401,-3-11-1860,-2-15 4661,-11 16 0,-4 20 0,0 5 0</inkml:trace>
  <inkml:trace contextRef="#ctx0" brushRef="#br0" timeOffset="95200">30540 12388 19336,'50'30'596,"1"0"0,0 1 0,-3-2 0,-1 1 0,-5 0-215,-4 7 1,-4 1-948,1 4 0,-1 1 661,-2 2 0,-3 3-78,-3 0 0,-4 3 61,-3-1 0,-5 2-386,-3-1 1,-5 0 307,-9 0 0,-7 0-420,-10 1 0,-9-1 263,1-13 0,-4-1 1,-5-1-1216,-8 5 1,-5-1-1,-3 1 680,7-7 0,-1 0 0,-3 0 1,0 0 691,6-3 0,-2 0 0,0 0 0,2-2 0,2-2 0,-4 4 0,3-4 0,1 0 0,-12 9 0,0-1 0</inkml:trace>
  <inkml:trace contextRef="#ctx0" brushRef="#br0" timeOffset="97844">22046 7083 14215,'5'4'942,"-2"-1"1041,-3-3-1367,33-19-549,-16 7-33,26-16 538,-25 13-415,2-1-124,1-1 169,2-1-180,2-3 471,2 0-493,2-4 0,1-1 594,1-2-504,-3-1-34,0-4 33,-4-1 225,6-25-314,-10 13 0,4-14 258,-10 7-258,-5 18 0,-3-9 89,-4 14-44,-1-2-45,-1-3 0,1 1 34,0 4-34,-1 4 0,-4 5-23,-1 2 68,-6 1-67,-3 1 22,-1 1 0,-3 2-34,-1 0 34,-3 3-45,-4 1-33,-3 2 156,-5 2-156,0 1 78,-2 2 0,4 1-90,4 1 90,4 1-56,2 0 45,2 0 22,1 1-168,1 1 157,0 2 0,0 3-145,0 0 145,0 1-67,0 2 55,0-1-133,-7 6 145,7-4 0,-6 3-135,9-4 135,2 1-33,2 1 22,0 2 11,1 1-56,1 2 56,-1 1 0,2 1-12,1 0-10,-5 18 56,3-1-34,-2 7 0,3-6 11,4-8-11,1 4 0,-1 2-11,1 3 55,0-1 80,2 0-124,1-4 0,0-3 257,0-3-234,0-5-23,2-3 0,0-5 134,2-4-22,-1-5-112,-3-2 78,2-3-4683,-1 0 538,0-5 4067,-1-3 0,0 1 0,0 1 0</inkml:trace>
  <inkml:trace contextRef="#ctx0" brushRef="#br0" timeOffset="98593">21563 6527 14451,'-4'0'1412,"0"0"-23,4 0-1277,0-2 998,4 8-1066,2 3 281,6 9-11,2 5-303,0 2 606,1 2-617,0 1 11,1 0 325,0 2-291,-1 0-45,-1-1 0,0 0 89,-2-1 68,0-1-157,-1-2 0,-1-1 56,0-2-56,-2-2 224,2 3-224,-4-11 0,0 1 841,-4-12-718,1 0 112,2-1-78,1-4-101,4-4 381,0-5-437,4-3 0,0-3 213,3-1-190,1-1-23,2-1 0,-1 1 179,-1 0 56,-1 1-235,-3 1 0,-2 2 190,-1 2-156,0 0-34,-3 3 0,2 0 123,-3 3-56,-2 1-67,0 2 0,-3 4-504,-1 0-852,0 2-1770,2 0 347,2 1-2151,4 1 4930,4 0 0,-5 0 0,0-2 0</inkml:trace>
  <inkml:trace contextRef="#ctx0" brushRef="#br0" timeOffset="111010">5519 14284 17823,'-15'-18'-22,"4"14"67,8 32 303,1 16-348,-1 13 134,1-23 0,1 2-271,0 3 1,0 1 220,0 1 0,1 3 84,-1 17 0,1 1-151,0-17 0,0-1 173,0 12 1,0-3-191,3 7 0,1-12 98,6-3-120,-3-21 22,1-3-236,-6-17 57,-1-3-863,0-6-508,2-11-522,0-14-774,1-12 2846,0-9 0,-2 23 0,0 3 0</inkml:trace>
  <inkml:trace contextRef="#ctx0" brushRef="#br0" timeOffset="111374">5400 14130 13656,'-4'-8'2767,"2"2"-2621,2 6 683,0 0-516,15-7 91,4 6-68,18-4 101,3 8-112,6-1 56,3 0-358,0-2 391,-1-1-414,-5-2 0,-6-1 67,-6-2-67,-6 2 11,-6-1-22,-5 3-202,-3-2 157,-6 2-863,-2 1-2072,-2 0 1209,-1 4 1782,-8 17 0,5-12 0,-5 11 0</inkml:trace>
  <inkml:trace contextRef="#ctx0" brushRef="#br0" timeOffset="111687">5613 14704 13252,'-3'6'1961,"0"-1"-1166,3-5 707,0 0-617,-2 6 325,12-5-795,4 5 10,15-6 46,7-3-235,3-5-80,17-10-77,-15 3-124,6-3-1580,-14 7 23,-15 6-684,3 1 2286,-12 12 0,-6-6 0,2 5 0</inkml:trace>
  <inkml:trace contextRef="#ctx0" brushRef="#br0" timeOffset="112249">6057 15055 15751,'-3'7'717,"1"-1"-23,2-6 730,0 0-876,16 0-144,-1-2 89,28-13-168,10-25-325,-9 1 16,-19 12 1,-2 0 6,0-7-23,3-16 11,-10 11-67,1-8 56,-14 18-45,-1 3 12,-2 4-1,-2 3 12,-3 6-12,-3 3 34,-5 5-101,-1 2 101,-3 4-33,-2 7-12,0 5 45,0 13-11,2 5 11,2 7 0,4 3 179,4 4-134,4 0-45,2 0 145,4-4-10,5-2-1,5-8 23,7-4-135,4-8 550,1-5-561,3-8 101,0-3-11,3-3-67,-1-6-426,14-11-707,-10-2-312,9-8-1839,-14 8-3664,-3 0 6914,-1 1 0,-11 8 0,-4 3 0</inkml:trace>
  <inkml:trace contextRef="#ctx0" brushRef="#br0" timeOffset="112685">6689 14983 18149,'33'-22'1265,"-1"-1"-1220,-8-1-34,0-3 57,-2-1-45,-2 0 10,-3 0-33,-4 0 0,-5 2 135,-4 2-79,-2 3-56,-2 4 112,-7 4-56,-13 4-79,-3 4 46,-11 2-91,8 9 68,-4 17 68,12 3-12,-1 15 56,14-6-112,3 0 89,2-1 90,7-6-89,4-6-90,9-7 213,19-5-191,11-5-582,15-12-717,-9-1-751,-5-9-964,-13 3-3966,1-4 6958,1-2 0,-18 9 0,-3 0 0</inkml:trace>
  <inkml:trace contextRef="#ctx0" brushRef="#br0" timeOffset="113211">7416 14604 16434,'-10'-59'1603,"-4"10"-1334,-9 37-34,-3 6-202,-2 3 371,0 7-404,2 7 0,4 10 100,5 12-66,5 9-3392,7 8 3358,3 3-64,3 1 97,7-8-134,28-2-111,-9-23-147,21-11-100,-11-42 279,-10-4 146,3-21-122,-16 7 122,-6-3-56,-4-6-22,-3-1 90,-1-4-180,-4 0 449,0 4-124,-4 8 662,0 6 2789,4 21-3440,0 6-41,3 17 142,1 31-201,0 8 139,1-3 1,-1 3 111,2 0 1,0 3-45,2 23 0,0 1-107,0-14 1,0-1-427,0 15 0,1-2 516,-4-21 0,1-4-174,1-3 1,0-1 576,2 23-470,4-10-146,-2-15-11,-1-9-280,-1-10-526,-3-8 605,1-2-1659,0-4-1914,3-9 3774,4-10 0,-4 6 0,0-2 0</inkml:trace>
  <inkml:trace contextRef="#ctx0" brushRef="#br0" timeOffset="114494">7763 14535 16983,'32'-16'409,"1"1"0,25-16-308,-24 7-45,-1-5-56,0-6 45,-4-3 11,-3-4-56,-7-1 0,-6 0 23,-6 0-1,-5 2-11,-2 3-11,0 4 23,-4 4 458,-2 3-458,-2 7 335,-3 3-224,3 7-111,-2 7 167,3 31-190,2 4 281,-1 33 4,5-14 1,1 6 139,2-13 1,2 2 0,-1 0-390,1 1 0,0 1 0,2 2 98,4 14 1,3 2-1,0-5-466,0-2 1,1-3 357,-2-8 0,1 3 0,-2-4 13,1 3 1,-2-3-40,0-2 0,-2 2 56,0 10 0,-2 0-56,-2-17 0,-1-2 0,0 9 0,-2-5 0,-5 0 33,-5-12-33,-7-10-22,-6-11 467,-6-5-748,-2-12 123,-1-7-44,-1-11 146,3-5-45,2-4 33,6 0 23,3-1 1019,6 0-1188,4 0 158,5-9 78,2 14 0,1-4-34,8 9 57,1 8-68,9-5 45,13 0 11,-2 3 0,12-8-11,-2 6 0,2-5 0,4-3-22,0-2 22,-16 8 0,0-2 34,13-14-34,-17 14 0,-2-1 0,4-11 0,-5-1 0,-5 3 44,-8 2-44,-4 3 0,-3 6 12,-4 4-12,-13 6-12,1 7 12,-10 6-89,8 13 89,0 29-12,10 4 1,2 3 5,2-10 1,2 0-79,4 17 0,4-4 84,7-17-313,9-2 211,-11-25 102,0-11 0,-7-10-22,-3-8 22,-2-5 0,1-3 11,0 0-11,2 0 22,4 1-55,4 2 78,5 2-45,3 2 0,4 4 0,4 5-12,3 6 12,3 5 0,2 4-11,-1 10 34,1 7-23,-6 10 0,-3 6 0,-7 1 90,-7 1-45,-7-3 22,-3-3 112,-3-8-123,-3-7 627,-2-7-660,-5-4 89,-2-6 56,-2-5-90,1-8-44,-2-27-1,7 4-10,1-19-23,6 12 0,8 2 12,2 2-1,21-6-11,-6 16-203,8-2 159,-11 21-707,-1 6-101,-3 4-526,1 3-919,-3 0-1412,-1 6 3709,-3 2 0,-5 0 0,-2-2 0</inkml:trace>
  <inkml:trace contextRef="#ctx0" brushRef="#br0" timeOffset="115151">9064 14508 15583,'0'-3'2767,"0"0"-1310,0 3-886,3 50-123,2-15-341,-1 2 0,2 2-107,4 5 89,3-8 1,2-9-90,0-9 0,0-8 112,1-5-112,0-4-56,-1-10-23,-1-6 46,1-10-192,-1-5 225,-1 1 0,-3 4-33,-2 6-68,-2 8 78,-1 17 23,2 20 12,4 10-12,0-2 11,4-12-11,-1-17 33,2-5 12,4-9-45,1-8 0,1-10 11,-2-7 12,-4-3-34,-4-2 11,-4-2 0,-5 2 56,-1 1-56,-5 5 0,-3 5 0,-4 6 0,-4 6-23,-3 6-89,1 5-705,-4 3 357,2 2-951,0 4-1088,3 4-1715,2 5 4214,4 6 0,4-9 0,2-1 0</inkml:trace>
  <inkml:trace contextRef="#ctx0" brushRef="#br0" timeOffset="116556">9792 14456 17162,'10'-56'1816,"-2"9"-1816,-8 34 0,-5 5 56,-4 4-45,-6 2 0,-2 8-11,0 7 45,0 12 268,1 8-313,4 8 140,5 11 1,3 3-107,2 4 5,2-11 0,3-7-39,7-22-123,3-17 33,0-7-78,0-5-12,1-9 12,-1-6-123,0-3 168,-4-1-23,0 1 135,-2 3 11,0 6 11,-3 5 12,0 6-23,-1 4 45,0 3 358,1 3-325,3 7 314,4 17 326,10 19-618,-3-10 595,7-1-224,-1-28-180,-3-12-168,9-10-33,-4-12-79,4-10 157,-9 5 0,0-2-168,7-18 0,-13 17 0,-2 1-78,-6-9-124,-8 2-201,-5 22-337,-1 3 650,0 29-582,3 5 292,4 13 357,9 3-22,15 16 45,-2-11 23,6 8 145,-14-17-157,-1-5 123,-2-4 225,1-6-90,1-4-135,2-4-134,-1-4 123,1-1-67,-2-1-56,0 0 0,-2 0-112,2-5-269,-3 2-1568,4-6-4001,15-9 4079,-4 4 257,32-20 2802,-22 12-157,16-12 1165,-18 6-336,0-3-605,-8 0 157,-5 0-471,-9 2-268,-6 2 66,-12-5-246,-5 12-493,-10 0 0,-2 15 33,-1 5-22,1 12-11,4 6 0,2 15 0,3 6 12,3 5-12,3 3 0,3-2 0,3-4 0,2-8-23,3-9-100,7-8-67,3-9 89,7-3-426,4-8 68,1-6-314,13-18 448,-11-1 56,7-13 213,-15 8-157,-3-5 213,-2-3-23,-3-4 1,-4-2 44,-2-1-22,-3 1 0,0 3 23,-1 3 235,-2 3-247,-3 4-11,-2 3 235,-3 5-145,-1 2 22,1 6-112,0 3 112,2 4 202,1 4-314,3 2 0,2 2 100,1 3-100,1 0 79,0 10-57,0 7 617,1 16-359,2 12 67,1 11 169,2 11-359,-3-29 0,0 0-93,-1 2 1,0 1 7,0-1 1,-1 0 22,0-1 1,0 0 262,0 14 1,1 1-314,-1-15 0,0 1 16,1 11 1,0-1-62,2 13-717,-1-21 0,2 1-706,-1 13-1866,-1-21 0,0 0 3289,-2 2 0,-1-17 0,0-6 0</inkml:trace>
  <inkml:trace contextRef="#ctx0" brushRef="#br0" timeOffset="117419">8898 15726 20255,'-1'-44'841,"0"24"-293,-2 65-419,2-10 0,0 5-51,-1 14 1,1 0-68,0-16 0,1-2 34,0 20-86,-4-83 0,-2-30 0,1 7 41,2-1 18,-2-2 1,0-12 0,5 18-19,8 26 0,7 4 22,20 25-22,-3 10 56,16 13 157,-10 6-213,0 3 56,-14-12 0,1 0 135,21 16 44,-2-5 437,7-36-543,-29-38 0,-5-10-129,0 15 0,-2-1-505,0-24 0,-7 0 516,-11-3-11,-2 4 0,-3 4-22,-2 11 22,2 11-68,2 10-189,2 9-594,3 5 1244,1 3-5032,0 1 841,9 9 3798,7 1 0,-3 0 0,0-2 0</inkml:trace>
  <inkml:trace contextRef="#ctx0" brushRef="#br0" timeOffset="118019">9701 15477 17006,'-4'44'746,"0"0"1,1-3 0,-1-2 83,1 10-662,1-3-56,0-9 325,2-3-90,0-18 135,0-5-482,0-33 0,-1-1 45,-1-21-45,-1 3 0,0-25 45,1 19 78,1 11 0,0 3 45,2 5 101,18 0-269,-1 25 67,18 11 203,-7 13-181,4 8-66,0 4 223,2 5-168,-1 1 68,1 1-146,-1 0 112,-2-5 22,-2-4-100,-3-6-34,-3-10 302,-3-6-77,-4-6-46,-1-9-11,2-23 56,-5-3-224,1-23 0,-8 4 67,-3-8-28,-3 16 1,0-1-29,0-20 45,1 26 0,-2 2 314,0-1-359,0 11-11,-1 8 101,1 7-101,0 5 0,1 3-672,0 2 257,-5 1-1434,-3 3-1647,-9 9-6335,-4 4 9201,-3 1 1,9-7 0,5-6 0</inkml:trace>
  <inkml:trace contextRef="#ctx0" brushRef="#br1" timeOffset="-200505.46">9721 12619 19751,'-4'2'661,"2"0"1322,2-2-1758,-2-2-91,1 2 45,-1-2-100,2 0-607,0 2-334,0-3-35,0 2-526,1-2-985,-1-1-2220,0-1 4628,0-1 0,0 2 0,0 0 0</inkml:trace>
  <inkml:trace contextRef="#ctx0" brushRef="#br1" timeOffset="-198411.46">2306 14044 17890,'-18'-30'566,"0"0"0,-10-20-543,23 37 66,3 3 147,0 3-192,1 5-44,0 0-156,0 2 144,1 12 24,2 18-12,3 5 0,3 11-68,2-15-77,6 4 134,-3-14-45,4 0-34,-1-15 280,18-36-151,-10-8 1,0-8-35,1-1 1,-1-2 5,-3-3 0,-3 3 225,-1-11-236,-13 41 0,-3 7-56,-1 10-426,0 2 303,0 6 100,0 5-33,0 10-257,6 4 110,2 0 237,7-4 22,-1-5 0,-1-5-11,0-2 11,-5-2 0,0 1 0,-5-1 0,0 1 56,-3 0-23,0 1-33,-3-3-481,-2-1-920,-3-3-537,-1-1 1938,-1-18 0,5 12 0,-1-12 0</inkml:trace>
  <inkml:trace contextRef="#ctx0" brushRef="#br1" timeOffset="-198178.46">2629 13569 13263,'59'-8'2476,"-7"7"-2218,-25 21 11,-1 2 34,-1-2 156,-5-2 23,-3-5-68,-6-4 550,-3-5-370,-4-2 123,-3-2-291,0-8-393,0-8-33,0-16 0,1-11-179,1-10-235,0-5-2166,0-7 1353,-2 30 0,1-1-1143,0-2 0,0-2 2334,0-2 1,0 2-1,1-8 1,0 11 0</inkml:trace>
  <inkml:trace contextRef="#ctx0" brushRef="#br1" timeOffset="-196170.46">14914 3575 18294,'40'-2'717,"0"0"1,26-3-590,-22-1 1,-1 0-902,19-6 773,-5 1-12,-9 2-364,-11 2-968,-12 4-1374,-12 2-1440,-7 1 4158,-4 0 0,-2 0 0,0 0 0</inkml:trace>
  <inkml:trace contextRef="#ctx0" brushRef="#br1" timeOffset="-195943.46">15237 3533 14630,'-2'46'1475,"-1"-1"0,1 0 1,1-3-1151,3 17-5593,1 2 5436,4 1-90,-1 0 1457,1 0-1535,0 2 67,0-4-78,-3-21 0,0-1-830,0 15 337,0 9-2275,-6-29-1983,-6-5 4762,-4-8 0,2-10 0,1-6 0</inkml:trace>
  <inkml:trace contextRef="#ctx0" brushRef="#br1" timeOffset="-195752.46">14972 4447 17241,'-5'2'1737,"0"-1"-1076,5-1-146,39 0-392,1-6-193,-1 2 1,3 0 75,-4-3 0,0-2-12,2 2 0,0-1-145,0-1 0,0 0-522,-1-1 1,-1 1-723,0-1 0,-1-1-1339,-2 1 0,0-2 2760,-2 0 1,-3 0 0,6-1 0,-11 1-1</inkml:trace>
  <inkml:trace contextRef="#ctx0" brushRef="#br1" timeOffset="-195155.46">15842 4014 16131,'-7'-8'662,"2"2"-662,5 6 470,0 0 405,-7 57-651,5-16-84,-2 3 0,0 1 61,2 14-145,-1-6 291,2-6-257,0-12 56,1-13 157,0-8-91,0-10 707,0-2-583,0-9-268,0-9-68,0-13 0,0-11 22,0-6-11,0-3-11,4 1-22,4 5-23,4 6 23,5 8 10,0 10-66,4 10 78,1 6-123,4 14 123,-1 6-68,1 14 68,-4 3 0,1 13 0,-8-16 22,-3 3 461,-6-22-349,-4-25-100,4-25 10,1-11-44,6-12-112,18 6 112,-4 21-56,15 2 45,-9 25 11,0 12-168,-3 9 168,-4 12-45,-6 11 23,-5 4 22,-6 0 0,-5-3-11,-1-4 22,-3-5-78,0-1-774,0-10-1803,-2 4-337,0-14-2330,1 1 5311,-1-6 0,2-3 0,0 0 0</inkml:trace>
  <inkml:trace contextRef="#ctx0" brushRef="#br1" timeOffset="-193903.46">16822 4074 19134,'-13'-46'45,"-5"9"-45,-7 48-45,-2 12 12,0 17 33,3 7-34,6 1 34,8-5 0,5-9 34,5-10 44,9-9-33,5-8-23,26-12-89,-8-7 67,10-11 0,-17-3 34,-6-7-12,-4-3-22,-4-3 0,-4 2 11,-3 7 57,-2 8-68,-2 11-124,0 6-77,0 4 178,2 16 1,2 2 44,4 16 90,4-1-112,3-3 180,19 2-57,-5-15 79,17-1-101,-7-13 123,-6-9 0,1-3-202,18-8-22,-17 2 0,-3-4 101,8-14-3437,-8-2 3347,-9 1-11,-11 4 11,-6 6 1,-5 7-12,-1 7-135,-3 6 102,-2 3-191,-9 14 190,1 9 372,11 17 0,5 22 1,3 10-1,0-1 1,-2-11-216,-2-11 0,0-6 0,0 7 158,2 2 0,1 9 0,1 4 0,0 0 0,-1-6 0,-1-10-80,-1 11 1,-2-9-180,-2 3 0,-3-2-297,-1-5 1,-3-1 330,-1-6 1,-3-2-333,-17 22 343,-1-19-22,1-13 11,0-14 1964,1-7-1919,1-11 582,2-7-471,5-10 346,3-10-547,7-7-11,5-7 45,4-5-34,11-3-11,8-5-308,-3 31 0,3 0 308,2-2 0,2 2 11,3-1 0,2 1-11,1-1 0,2 0 0,16-16 0,2 0 5,-12 11 1,0-2-6,2-2 0,3-3 0,-5 1 5,1-5 1,-4-1-17,-9 6 0,0-3 0,-4 3-23,-2 2 1,-5 1 33,-4 0 0,-4 4-34,-5 9 34,-2 8 0,-1 5 482,-2 7-572,-2 3 90,-3 11-112,-1 5 112,-1 14-22,3 9 22,3 6 0,3 3 0,3-1-11,8-6 22,3-6 56,20-5-67,-3-13 146,12-4-90,-4-16-23,3-8-33,3-11 34,1-10 33,-4-8-67,-4-6 5,-17 12 1,0-2-6,6-15 0,-10 20 0,-2 3-11,0 5-235,4 11 190,8 24 33,0 15 1,1 4 22,10 18 0,-11-11 0,-4-1-101,-6 0 101,-6-5 0,-5-5 11,-3-4 23,-6-6-23,-5-3-22,-8-5 89,-4-4-290,-3-2 133,-4-1-952,0 0-314,-3 0-660,4 0-2007,1 3 4012,8 3 0,9-2 0,4 2 0</inkml:trace>
  <inkml:trace contextRef="#ctx0" brushRef="#br1" timeOffset="-192915.46">22894 4622 15101,'15'-36'1184,"0"-1"0,0 2 0,-2 2-658,4-10-100,-4 3 101,-6 9-404,-5 8-101,-15 12-22,-14 5 0,-23 14-22,17 1 0,-2 3 22,-4 4 0,0 5-781,-1 3 1,1 3 780,1 2 0,3 1 0,5 1 0,3 0-237,5 0 0,5 0 237,-3 28-117,19-4 229,25-4-112,20-4 0,-12-24 0,3-2 17,4 0 0,1-1-12,-1-2 1,3 1-57,13 11 1,-3 0 50,-3 1 769,-18-4 0,-14-3-702,-38-14 559,-20 2-626,-11-8 100,-8-2 1,-2-1-101,5-1 0,9 0 89,12-4-772,12-9-796,14-3-1905,20-7-650,18 2 4034,20 1 0,-18 8 0,-3 3 0</inkml:trace>
  <inkml:trace contextRef="#ctx0" brushRef="#br1" timeOffset="-191322.46">22984 4994 18037,'34'15'806,"-1"-1"1,29 9-661,-29-22 111,3-1-212,3-6 0,-1-5-45,0-8 45,-4-6 44,-5-1-89,1-15 0,-14 11 0,-2-8 23,-13 17-23,-1 3 45,-4 5-101,-4 3 56,-7 4-45,-3 2 11,-3 3 34,2 1-67,0 1 11,5 6 56,3 3-56,3 9 56,5 3 0,1 5 101,6 3-34,7 2 0,8 2-67,8-4 67,5-1 292,5-6-359,5-6 0,4-6 157,5-6-90,5-3-22,0-9-277,2-6 266,-4-10-11,-23 1 0,-4-1-103,8-14 2,-6-12-325,-31 8 168,-11 16 100,-9 0-134,0 19 135,2 4-45,5 7 399,3 7-220,4 12 0,4 15-11,2 11 33,2 13-292,1-26 0,0 2 320,2 5 1,1 2 257,1 4 0,1 2 84,1 4 0,1 2-190,0 0 0,0 3 74,-2-7 0,0 3 0,0 0-52,1 0 1,0 0-1,-1-1-224,-1-10 0,0-1 0,0-3 56,1 14 0,0-13 157,-1-30 168,2-9-381,3-21 67,5-14-56,5-25-111,-9 22 0,0-7-12,0-3 0,1-8 0,0-1 0,0 3-17,-1 5 0,-1 3 0,1-3 89,1-7 1,1-6 0,0 2 0,0 6 39,2-6 0,2 4-75,-3 9 1,1-1-1,-1 3 75,2-4 0,0 2 0,3-7 0,0 2 5,-5 15 1,-1 5-6,3-8 0,0 2-246,-8 24 283,-3 8-60,2 11 1159,0 10-1136,1 8 0,2 3 0,1-1 22,0-4-22,9 0 56,-5-13 0,6-1-22,-6-11-34,1-5 11,1-6-34,0-8 23,-1-8-56,0-1 45,-2-2 22,-3 2-33,0 1 22,-5 12-247,0 3 101,-6 13 146,1 8 0,-1 7 11,1 8-22,3 5 34,3 0 10,3-2-33,3-2 0,4-4 90,4-5-45,5-3-11,4-5-34,3-5 34,3-1 22,1-5-56,-1-5 0,-4-4 33,-3-7 1,-5-2-34,-8-1-11,-4-13-34,-8 4-90,-6 3 135,-4 14-112,-6 12 0,1 12 89,-2 39 23,8-13 79,10 26-23,32-26-56,4-14-56,2-11 0,2-3 56,11-5-73,-18-6 0,-3-2 73,8-7 11,-10-9-11,-7-4 0,-10-4 11,-4-3-33,-7 1 22,-2 5 0,-2 7-101,-1 9 68,0 5-158,0 5 169,0 10 22,-5 8 67,-1 11-67,-6 4 0,2-2 179,0-5-78,4-9 257,2-8 46,3-5-224,0-4 212,1-5-392,0-24 11,5-1-51,8-10 1,5 1-84,22 2 106,-9 13 1,2 6 16,14 24 0,-5 16-23,-18 6 12,-4 0 22,-6-1-716,-1-1-3531,-1-9 45,0-5 4191,6-10 0,-9-3 0,0 0 0</inkml:trace>
  <inkml:trace contextRef="#ctx0" brushRef="#br1" timeOffset="-190860.46">25861 4702 19213,'-38'-31'728,"4"14"-649,12 30-46,-4 33 12,10-5-505,2 20 460,12-14 0,10-3 308,5-4-218,12-7 67,7-7-23,6-10-56,3-7 113,21-10-191,-12-10 90,13-9-90,-19-8 56,-3-7-56,-7-5 34,-9-3 10,-11 1 480,-8 4-614,-4 10 77,-8 10-9,-6 10-79,-9 8 67,-4 14 34,0 9 0,4 11 0,6 5 0,8 0 90,5-3 0,9-6 33,24 2-510,9-22 0,7-4-2229,3 0 0,1-3 2616,6-6 0,-3-2 0,5-2 0,-35-2 0</inkml:trace>
  <inkml:trace contextRef="#ctx0" brushRef="#br1" timeOffset="-190112.46">27267 4778 18373,'16'-65'672,"-14"12"-672,-22 35 0,-13 7 45,-4 5-12,-4 11-33,1 10 0,2 13 34,5 11 167,8 7-201,11 1 0,6-4 191,12-6-34,11-8-11,11-9-146,11-8 78,3-7 1,0-8-79,-2-8 0,-4-10 22,-5-10 0,-5-9 1,-5-9-16,-12 0 1,-3-12-1,-2 4 21,1-5 0,-1 0-638,-1 3 1,-1-3-1,0 7 727,-2 10 1,0 9 17,-1 5-12,0 16-246,2 7 67,-1 13 56,-1 16 78,0 16-33,-1 20 5,2-24 1,1 2 852,0 3 1,0 0-842,1 1 0,-1 0 257,1-1 0,0 1-274,1-1 0,-1-1-6,1-2 0,0-1 253,3 29-203,1-8-44,0-10-45,0-10 11,0-10-145,-1-9 22,-1-8-504,0-5 22,0-2-763,3-1-1937,5-3-2555,5-7 5849,7-4 0,-9 3 0,0 2 0</inkml:trace>
  <inkml:trace contextRef="#ctx0" brushRef="#br1" timeOffset="-189726.46">27677 4790 19157,'-36'-8'246,"0"0"1,-27 5-247,30 39 123,7 5-78,9-2 101,8-4-57,6-9-44,10-8 168,6-8-213,10-4-11,5-5-68,2-3 79,0-5-112,-3-6-67,-2-7 34,-3-3-57,-3 0 202,-2 3-146,-3 7 79,-3 6-12,5 17 68,-2 5 11,6 12 281,-2-2-259,2 0 34,3-6 213,4-4-124,6-7-133,1-4-12,4-6-707,-3-7 114,-1-6-1693,-4-9-1658,-6-7 3944,-4-8 0,-10 16 0,-4 2 0</inkml:trace>
  <inkml:trace contextRef="#ctx0" brushRef="#br1" timeOffset="-189460.46">28163 4096 17577,'-5'27'1423,"2"11"-1109,2 24-124,1-27 1,-1 0-188,1 2 0,-1 1 69,0-1 1,-1 1-11,2-2 0,-1 0-62,-1-1 0,1-1 33,-2 28 23,-1-7-56,0-11-516,1-9-694,0-11-1345,1-8-2604,-2-8 5159,0-3 0,1-5 0,0 0 0</inkml:trace>
  <inkml:trace contextRef="#ctx0" brushRef="#br1" timeOffset="-188983.46">27811 4679 15919,'-5'0'2051,"1"0"-1581,4 0 336,38 0-615,-3 0-62,17 0 0,5 1-84,-16 0 0,0-1-207,14 1 0,4 0 190,2-1 0,-2-1 17,-17-1 0,-1-2-12,9 1 1,-4-2-34,-3-7 257,-17 0-12,-12 3-178,-9 0-67,-5 2 0,-8 3-201,-8 1 201,-8 3 224,-3 7-246,0 6 22,3 10 0,5 4 0,5 0 0,8-3 56,3-5-56,5-5-112,6-6-56,6-4-67,7-3 11,4-1 89,0-2 67,0-2-156,-2-1 180,-2 1-102,6 2 168,-7 6-44,8 4 22,-6 5 0,6 2 0,2 1 0,6-3-974,4-3-3004,19-3-1916,-17-5 5894,8-3 0,-34 1 0,-5-2 0</inkml:trace>
  <inkml:trace contextRef="#ctx0" brushRef="#br1" timeOffset="-186941.46">21888 3029 12904,'0'-6'3104,"0"0"-2241,0 6 941,0 0-1625,0-29-100,0 21-79,0-21 0,6 35 0,5 8 101,9 14 392,4 15-459,3 13 72,-13-24 0,-1 2-747,1 3 0,-1 1 674,0-1 1,0 1-12,-1 0 1,1-2-167,-2-2 1,1-2 188,12 24 22,-4-11 12,-1-13 13,-1-10 311,-5-11 46,2-13-281,9-34 56,-4-4 480,-5 8 1,0-5-705,0-12 0,-1-1 5,-2 9 1,0-1-1461,2-15 0,1 0 1455,-5 15 0,0 4 11,-1 1 0,0 1-272,6-25 261,-3 12-11,-5 15 0,-2 11-359,-3 11-370,1 7 2554,-2 3-3909,2 4 977,-1 6-1370,2 6-762,1 8 3250,2 2 0,-4-10 0,1-4 0</inkml:trace>
  <inkml:trace contextRef="#ctx0" brushRef="#br1" timeOffset="-186346.46">22617 3401 14887,'0'-5'2779,"0"1"-2599,0 4 403,1 25-102,0-2-111,2 21-359,2-11 292,0-4-269,0-5-34,0-7 0,-1-4-348,-1-7-425,-1-3-560,-2-2-2421,2-3 3754,-1-7 0,0 5 0,0-5 0</inkml:trace>
  <inkml:trace contextRef="#ctx0" brushRef="#br1" timeOffset="-186201.46">22606 3171 15795,'0'-7'1659,"0"1"-1570,0 6-190,0 0-1042,19 6-750,-6 7-1379,16 9 3272,-11 7 0,-8-13 0,-3-2 0</inkml:trace>
  <inkml:trace contextRef="#ctx0" brushRef="#br1" timeOffset="-185144.46">23163 3407 16658,'-30'-18'106,"0"-1"1,-23-11 240,24 34-279,2 8-46,3 8 79,2 10 0,4 5-34,6 1-67,6 0 45,4-5 123,8-4-90,6-8-78,8-7 22,6-6-22,3-5-212,3-10 111,-1-5 101,0-12-202,-4-6 236,-3-5-34,-6-7 0,-5-6-23,-6-7 23,-3-3 0,-3 0 23,-1 4 436,-2-3-279,0 23-34,-4 1-225,1 27 1,-1 2 78,1 9-11,-1 7 11,-2 9 0,1 10 11,1 7 0,3 6 11,2 4-22,1 3 12,6 1-1,0-16 0,3-1-11,8 15 11,8 7 0,-2-26 57,2-8-68,4-7 22,0-8 0,15-3-44,-13-8-23,10-3 23,-16-7 11,-2-4-1,-2-2 12,-3-3 68,-2 1-57,-3-1-11,-3 3 67,-5 5-33,-3 4-34,-1 5 0,-1 4-213,-5 2 235,-1 7-22,-5 5 11,1 11 34,2 5-45,4 5 0,2 1 45,8 0 56,20 4-101,2-15 67,18 0-11,-5-18-56,2-2-11,3-9 11,-2-6 56,-1-9-34,-3-5-22,-7-4 79,-6 0 21,-8 3 91,-9 4-180,-6 13-235,-3 4 224,-10 24 56,2-1 11,-4 27-67,6-18 0,12 4 191,5-19-147,11-5-21,15-11 89,-1-15-112,-3-2 67,-15-21-67,-17 17-56,-13-10 22,-9 14-10,-9 4-113,-6 4-403,-4 7-516,-2 4-90,-1 3-1803,2 7-2163,10 3 5132,13 7 0,8-6 0,9-3 0</inkml:trace>
  <inkml:trace contextRef="#ctx0" brushRef="#br1" timeOffset="-184810.46">24519 3573 17673,'22'-38'661,"1"-1"0,-1 2 0,-2 3-347,9-10-57,3 0-54,-1 3-69,1 8 342,-2 8-476,-1 10 189,-1 9-380,-1 6 258,1 14-156,-3 7 269,-3 14-202,-6 5 22,-6 1-45,-6 0 45,-4-2-45,-7-6 45,-4-6 0,-5-6-336,-1-7-728,1-6-449,1-4-1019,4-3-2634,5-6 5166,8-10 0,-1 6 0,3-4 0</inkml:trace>
  <inkml:trace contextRef="#ctx0" brushRef="#br1" timeOffset="-183923.46">25011 3265 17722,'1'42'373,"0"1"1,1-3 0,0-2-273,5 5 22,3-4-11,5-9 45,3-8-123,6-10 291,3-6-325,3-5 0,3-6 56,0-6-45,-2-8-11,-4-5 0,-4-5 11,-4-2-11,-6-1 34,-4 2-45,-5 5 22,-2 8-22,-2 6-34,0 6-168,0 3 168,0 10 79,-1 2-34,0 9 11,0-1 0,1-1 1,5-3-12,6-3 44,9-5-235,7-3-44,4-2 90,0-3 100,-2-4 45,-6-6 33,-4-6-33,-6-6 56,-3-3 34,-5-3 44,-1 3-22,-2 6 79,-2 8-191,0 6-168,0 5 168,0 17 79,-3 5-57,-3 15-22,-4 0 56,-1-3-22,3-7 11,2-8-12,4-7-10,1-6 682,1-2-358,0-2-279,4-11-46,2 0-11,4-12-11,0 3 0,-1 2-101,2 2-145,-2 8 44,0 2 169,1 12 10,2 5 12,5 7 11,-1 4 67,3-1-44,1-5-23,2-3 67,3-7-67,4-3-11,2-3-56,-1-6 67,-1-2-56,-4-7 56,-4-4-23,0-1 23,-3-4 0,0 0 0,-3 4-11,-2 6-191,-3 7 46,-3 5 66,-1 12 90,1 5 34,0 11-12,2 1 90,0-2-112,1-3 134,-1-6-22,0-3-112,1-4-224,0-3-874,1-4-1490,2-2-2096,2 0 4684,1-8 0,-6 5 0,-3-4 0</inkml:trace>
  <inkml:trace contextRef="#ctx0" brushRef="#br1" timeOffset="-183743.46">26215 3290 16031,'0'-7'324,"0"1"226,0 6 256,0 0-111,0 39-280,1-20-404,0 31 269,1-32-280,-1-2-246,0-3-1189,-1-2-1221,0-4-2710,-4-3 5366,-2-2 0,-1-2 0,3 0 0</inkml:trace>
  <inkml:trace contextRef="#ctx0" brushRef="#br1" timeOffset="-183575.46">26057 3097 17442,'-1'-9'584,"0"2"-584,1 7-1895,0 0-4055,0-4 5950,0 4 0,0-3 0,0 4 0</inkml:trace>
  <inkml:trace contextRef="#ctx0" brushRef="#br1" timeOffset="-181419.46">26148 3456 17868,'0'20'270,"-2"4"-170,-2 3-10,-2 1-34,0-4-22,-1-6-34,3-6 11,2-6 448,1-4-33,1-2 78,0-9-437,0-3-33,-1-27-34,1 8 90,0-14-90,3 16 0,2 4 11,4 7-11,1 5-67,1 6 22,4 4 45,2 4-90,4 8 90,2 7 0,2 8 0,-2 2 0,-1-3 23,-2-2-23,-3-6 22,-1-6 90,-2-4-11,-2-3-12,4-6-21,-3-5-35,4-6-33,-4-8 0,0-3 23,1-4-23,0-3 0,0 2 22,1 4-22,-4 8-11,-2 7-157,-2 7 168,-1 3-191,0 12 247,3 8 0,0 29 12,-1-7-35,1 12-33,-1-19 67,2-6 314,6-5-358,5-8 178,7-7-145,7-5 11,5-3-33,2-8-34,2-4 22,-2-11 80,-1-4-80,-4-2-22,-8 0 23,-8 2-23,-9 4-101,-7 5 78,-4 9-212,-9 4 235,-6 15-12,-11 4 12,-2 11 0,3 1 0,5-3 0,7-5 0,6-6 68,4-5-24,1-4-21,1-1-113,9-2 34,1-1 56,8-1-257,0 1 223,7 2 23,4 13 0,0-4-1,0 9-88,-6-9-12,1-3-931,3-3-828,0-3-1423,-2 0 3294,-3-3 0,-10 2 0,-5-3 0</inkml:trace>
  <inkml:trace contextRef="#ctx0" brushRef="#br1" timeOffset="-181066.46">27205 3309 17879,'30'49'231,"0"0"1,-4-11 0,-6-2-164,-8 25-35,-9-30 57,-2-9-90,-1-9 347,0-8 538,0-4-571,3-3-314,1-7 45,4-7-101,3-11 56,2-5-235,2-4-169,1 0-604,10-11 55,-5 17-1220,5-2-2,-10 20-2508,-2 5 4683,-2 4 0,-5 1 0,-3 2 0</inkml:trace>
  <inkml:trace contextRef="#ctx0" brushRef="#br1" timeOffset="-180792.46">27633 3363 15583,'1'34'969,"-1"0"0,3 24-924,-3-30 123,0-5-157,0-6-22,0-4-762,0-6-684,0-4-5277,0-2 6734,-2-8 0,1 5 0,-2-6 0</inkml:trace>
  <inkml:trace contextRef="#ctx0" brushRef="#br1" timeOffset="-180617.46">27565 3219 17263,'19'-4'-5524,"0"1"5524,-3 7 0,-5-3 0,-4 3 0</inkml:trace>
  <inkml:trace contextRef="#ctx0" brushRef="#br1" timeOffset="-179832.46">27841 3327 14540,'-8'3'1311,"2"-1"-582,6-2 626,0 0-1063,2 3-157,8-2 21,6 1-55,11-4-101,2-3 67,2-3 23,-3 1-90,-5 1-22,-5 2-34,-6 3-101,-5 0-11,-4 13 168,-2 3 33,-13 27-55,-2-9 33,-12 8-11,3-15 0,3-5 0,3-4 23,5-4 55,4-4-67,4 1 79,2-3-1,4 2 527,22-2-560,1-4 219,8-3 0,3-2-275,14-8 61,-16 2 1,0-1 140,12-12-1,-5-3-33,-7 1-157,-10-1 438,-7 3-449,-9 1-11,-4 6-91,-4 3 2,-4 6 55,-7 2 11,-8 5 34,-5 9-89,-11 16-46,12 6 12,1-1-79,16-8 202,11-18-268,2-1 189,7-5 46,1-1 21,2-4-10,0-1-191,-2-3 124,-1 2-2,-2 2-177,-1 3 256,1 1-32,0 8 44,2 3 0,2 8 33,2 0-33,4-1 0,21-5 0,-6-5-1244,17-7-1108,-16-9-192,-2-8-840,-5-7 3384,-7-6 0,-12 13 0,-5 1 0</inkml:trace>
  <inkml:trace contextRef="#ctx0" brushRef="#br1" timeOffset="-179468.46">28656 3105 11134,'-3'-55'2528,"-1"0"1,0 7 0,1 11-2529,2 27 45,1 17 112,0 40 201,4 4-557,-1-9 1,0 1 500,1-8 1,0 0-275,0 0 0,-1-1-6,0 0 1,-1-1 153,0 30-142,-1-9-12,-5-9 34,-5-8 34,1-17-46,-3-7-44,4-13 614,1-11-535,0-27-91,2-1-32,3-20-271,20 2 203,0 21 0,18 2 90,-2 26 11,1 8-56,1 11 67,-2 6-34,3 23 23,-15-8-56,-2 9-696,-17-15-1130,-1-4-998,-3-5-2757,-2-7 5648,0-4 0,1-6 0,-1 0 0</inkml:trace>
  <inkml:trace contextRef="#ctx0" brushRef="#br1" timeOffset="-179317.46">28820 3172 13779,'32'-1'-1543,"-17"-1"1,5 5-1</inkml:trace>
  <inkml:trace contextRef="#ctx0" brushRef="#br1" timeOffset="-178793.46">29265 3211 17510,'-53'35'280,"8"1"-157,29-1-101,3 5 57,7-16 11,2-2 168,9-18-180,3-3 247,5-8-258,4-4-33,0-8 100,1-4-33,9-16-101,-6 11 11,8-9 45,-10 19-56,2 5-11,-1 6-79,10 11 79,-8 8-11,7 10 22,-10 5-12,-3 3 24,-3-2-12,-3-3 11,-3-9 22,-1-6 359,-3-6 483,3-3-752,4-3 302,5-6-369,8-6-56,5-8 79,5-3-45,4 1 11,20 0 0,-12 11 268,11 7-257,-9 31-45,-17-1-11,4 18-22,-20-9-392,-7-3-1973,-5-1 2387,-36-7 0,23-9 0,-22-6 0</inkml:trace>
  <inkml:trace contextRef="#ctx0" brushRef="#br1" timeOffset="-176852.46">23680 4125 18776,'52'-21'70,"0"-1"0,-8 5 0,2 0 0,-4 4-350,-2 2 0,-1 2-622,9-3 0,-3 2-1989,-4 3-2846,-17 3 5737,-12 3 0,-8 0 0,-4 1 0</inkml:trace>
  <inkml:trace contextRef="#ctx0" brushRef="#br1" timeOffset="-176675.46">23981 4009 13992,'-1'6'1243,"0"43"-414,1-16-459,0 1 0,0 4 111,0 6 1,0-2-504,0 10-1631,0-4 0,0-5-2458,0-18 4111,6 5 0,-5-27 0,5-3 0</inkml:trace>
  <inkml:trace contextRef="#ctx0" brushRef="#br1" timeOffset="-176361.46">24158 4375 13364,'8'0'1445,"-2"0"-582,44-26-695,-22 6-51,6-1 1,0-1-28,-2-9 22,-6 2 135,-6 0 638,-7-3-78,-6 12-796,-5 0-11,-6 15-22,-5 3-34,-11 23 56,5-1 78,-3 22 1,13 8-124,8-12-213,8 7-975,8-23-952,9-5-2163,2-9 4348,2-4 0,-14-3 0,-4-1 0</inkml:trace>
  <inkml:trace contextRef="#ctx0" brushRef="#br1" timeOffset="-175820.46">24633 4180 15717,'52'20'1860,"-11"2"-1804,-33 2 67,-4 4-78,-4 1-45,-7 0-515,-1-5-528,-6-6-21,3-8 470,3-5-706,4-4-985,3-8 1870,4-8 415,4-13 325,3-7 762,4-4 112,-2 3 246,-4 5 348,-1 10-1793,-4 11 0,-1 11 572,-2 15-91,0 11-369,0 8 516,0 3-572,2-3-33,5-3 66,8-9-33,9-8 11,9-8-67,7-9-572,6-12 561,2-8-470,-3-11 413,-7-7 68,-7-6 23,-11-6 22,-7-6 190,-7 1-134,-4 5 773,-2 12-404,0 14-279,0 13-191,0 8 191,0 30 44,0 1-213,1 25 314,1-4-302,2-3-34,1-4 0,1-8-22,-1-9-640,-1-6-547,-1-6-1436,-2-2-392,-1-3 3037,-6-2 0,4-2 0,-4-2 0</inkml:trace>
  <inkml:trace contextRef="#ctx0" brushRef="#br1" timeOffset="-175670.46">24997 4224 15202,'0'-4'974,"0"0"-693,0 4-248,48-21 23,-17 8-56,5-2 0,2-1-1535,8-1-2275,2-2 3810,-1 1 0,-21 8 0,-7 1 0</inkml:trace>
  <inkml:trace contextRef="#ctx0" brushRef="#br1" timeOffset="-174703.46">26015 4398 16333,'26'-31'537,"0"0"1,-1 2 0,-2 1-134,4-10-325,0-2-79,-2-1 89,-3-1-21,-1 7 44,-6 4-112,-1 10 11,-4 6-157,5 9 101,0 9 23,8 11 11,2 11-12,2 9 12,0 4 11,-3 0-56,-5-3 56,-6-4-11,-5-6-101,-5-4 112,-2-5 0,-5-4 0,-4-3 11,-4-3-235,-4-2 224,0-2-549,-1 0-841,2 0-4470,-3 2 5860,7-2 0,0 1 0,8-3 0</inkml:trace>
  <inkml:trace contextRef="#ctx0" brushRef="#br1" timeOffset="-168907.46">24710 5866 15011,'-5'34'549,"0"1"0,0 18 0,2-1-459,4 1 44,2-10 1,0-4 470,1-23-505,2-9 237,-6-21 10,0-10-44,-3-3-12,0-5-101,-2-2-66,1-3 324,2 3 101,1-5-336,1 17-168,11 3-45,14 29-12,17 23 12,-1 5 0,-2 12 12,-16-13 10,-1-5-22,-3-7 0,-1-10 112,-1-8-112,0-8 0,-1-11 22,2-9-10,-3-12 10,0-6-22,-3-6 0,-2-7 22,0-4-16,-1 16 0,0 1 5,5-14 11,5-5-11,-6 41-11,-1 9 0,1 17 168,4 9-55,7 40-23,-4-7-57,-9-15 1,-1 2 38,-2-3 1,-2 0-28,5 25-123,-2 0-483,-3-27-536,-4-18-360,-1-12-964,-1-1-1254,2-2 3675,0 0 0,0 0 0,-1 0 0</inkml:trace>
  <inkml:trace contextRef="#ctx0" brushRef="#br1" timeOffset="-168475.46">25668 6085 18474,'11'-31'1193,"0"-1"0,5-27-1137,-18 40-56,-9 3 0,-10 23 11,-25 30-11,10 2 56,11-10 1,3 1-398,0 11 341,7-5 0,9-7 11,3-9 23,6-9-34,5-5-247,6-5 213,6-7 50,12-8-38,-8 0 22,8-3-23,-13 10-44,-2 4 67,-1 1-34,0 2 34,1 3-11,0 2 0,2 1-67,1 2-864,1-4-862,4-1-1535,4-2-3305,3-3 6644,3-6 0,-15 5 0,-4-4 0</inkml:trace>
  <inkml:trace contextRef="#ctx0" brushRef="#br1" timeOffset="-168292.46">26116 5949 19090,'-29'44'526,"0"0"1,1-4-1,9-6-526,23-11-190,7-4-695,7-7-627,9-4-2164,4-5 3676,-1-3 0,-12 0 0,-4 0 0</inkml:trace>
  <inkml:trace contextRef="#ctx0" brushRef="#br1" timeOffset="-167758.46">26229 5949 16961,'-2'-4'1277,"0"0"-952,2 4 34,40-29-1,11-4-353,-16 9 1,0 0 78,-2 3 0,-4 1-61,5-9-23,-10 3 79,-9 2-46,-8 0 34,-5 3-67,-6 0 0,-6 5 112,-7 3-134,-12 7-45,8 8 67,-6 12 89,14 12-77,2 14-1,4 10 90,3 6-101,1 2 0,3 0 11,-1-5 0,1-6 23,0-10-34,0-9 0,0-11 156,1-9-144,0-4 66,0-3-33,1-6 0,6-15-45,10-12-90,2-2 90,7 3-67,-3 16 44,2 8 23,1 3-44,1 8 44,-2 6 0,0 7 257,-1 6-246,-6 3 1,-1 0 10,-6-2-22,-3-4-829,-1 0-763,-4-9-1432,3-3 3024,-1-8 0,-2 0 0,0 0 0</inkml:trace>
  <inkml:trace contextRef="#ctx0" brushRef="#br1" timeOffset="-167593.46">26817 5927 15493,'6'2'2577,"-2"-1"-1949,3 35-270,-3-19-224,7 32-134,-6-34-1187,-2-1-2175,0-10 3362,-2-3 0,-1-1 0,0 0 0</inkml:trace>
  <inkml:trace contextRef="#ctx0" brushRef="#br1" timeOffset="-167446.46">26805 5733 16546,'-1'-6'-1778,"-1"1"0,3 5 1</inkml:trace>
  <inkml:trace contextRef="#ctx0" brushRef="#br1" timeOffset="-166897.46">27103 5880 17778,'1'49'505,"2"-11"-482,-3-34 245,3-3-156,-1-5-56,2-6-22,-1-7-34,2-4 0,-1-1 78,2 2-66,0 4-12,1 5 0,-2 6 22,1 3-78,2 16 56,0 3 56,4 15-34,-3 0-22,1-3 34,2-1 123,13-5-157,-1-11 0,13-3 89,-5-14-66,2-5-23,-2-9 11,-1-4 0,-3-6 45,0-16-56,-11 9 45,-3-7 22,-11 21-67,-2 9 0,-1 7 11,-9 18 45,0 7-56,-6 16 191,5 5-157,5 1 56,3-3 10,3-5 24,7-9 77,6-8-201,10-8-56,5-4-213,7-7-717,1-6-863,2-7-1355,-1-6 3204,-2-6 0,-17 13 0,-4 1 0</inkml:trace>
  <inkml:trace contextRef="#ctx0" brushRef="#br1" timeOffset="-166433.46">28428 5424 18395,'0'39'650,"1"0"0,0 0 0,1-1-326,3 28-245,1-2-68,1-5-845,-2-7 498,0-8-2132,1 0-1296,-3-18 3798,-1-4 0,-2-17 0,0-5 0</inkml:trace>
  <inkml:trace contextRef="#ctx0" brushRef="#br1" timeOffset="-166053.46">28402 5776 18429,'50'-18'115,"0"-1"1,-4 2 0,-5 8-127,-3 21-12,-2 7 23,-3 12-33,-5 2 33,-6 4 0,-6 0-11,-7-2 11,-4-5 22,-4-7 23,-1-8-45,0-8 694,0-3-223,0-17-168,0-5-57,0-14 0,5-3-246,2-2 0,5 0 79,2 2-79,1 2-56,1 4-224,2 4-79,0 4-133,0 5-327,-1 4-525,2 6-539,0 3-268,1 2 2151,10 7 0,-16-4 0,4 4 0</inkml:trace>
  <inkml:trace contextRef="#ctx0" brushRef="#br1" timeOffset="-165705.46">29186 5670 14227,'5'0'3540,"-2"0"-3428,-39 5 124,16 7-68,-28 8-123,28 4 56,5 1-101,6-2 0,4-3 157,3-3-157,3-6-12,6-3-10,4-5-68,7-2 68,2-2 11,-1-7 11,-1-3 22,-1-9-22,-4-2 0,-1-1 11,-2 2 45,-3 6 101,0 4-157,-4 7 112,4 6-89,-2 6 100,4 5 22,1 4 68,9 5-213,-2-7-123,8-1-392,-3-9-1592,1-4-1882,2-1 3989,-3-4 0,-10 4 0,-2-4 0</inkml:trace>
  <inkml:trace contextRef="#ctx0" brushRef="#br1" timeOffset="-165053.46">29444 5573 16255,'-4'-2'134,"1"0"1155,3 2-964,0 45-112,2-16 201,-1 37-414,0-29 45,0-4-22,-1-8 145,0-7 212,0-9-54,0-8-281,1-12-1,1-7 80,1-10-68,1-4 22,-1-6-78,3-2 168,2-11-134,-2 19-46,3 1 12,-6 25-89,1 6 22,1 12 67,5 28-12,2 19 12,-1-17 0,2 0-78,15 11-90,2-13 45,13-43 123,-17-9-11,9-11 11,-14-6 67,0-5-67,0-6 0,1-3 123,1 2-89,2 4-1,0 7 46,2 11-1,-1 10 12,0 4-90,0 14 56,9 21-56,-12 1-23,7 27 23,-21-27-22,-2 3 22,-10-20 0,-6-5-56,-6-4-90,-10-3 79,-2-2-67,-5-7-69,1-3-32,2-9-347,4-4-550,5-6-8034,8-32 9166,10 5 0,2 4 0,4 24 0</inkml:trace>
  <inkml:trace contextRef="#ctx0" brushRef="#br1" timeOffset="-164804.46">30140 5007 18899,'4'45'560,"0"0"0,1 0 1,1 20-1,-2-5-353,-3-21 1,-2-2-1118,0 1 0,-1-1 915,1 0 1,-1-1-6,-4 27 574,2-8-652,1-14-684,3-12-158,-1-11-581,1-9-1637,0-4-4145,1-4 7524,8-4 1,-6 3 0,6-3 0</inkml:trace>
  <inkml:trace contextRef="#ctx0" brushRef="#br1" timeOffset="-164436.46">30499 5511 20009,'-36'4'112,"0"0"0,-24 8-68,43 14-88,5-1-24,6-7 12,3-4-863,56-15 897,-29-2-12,41-9 1,-46 5-68,-2 3 67,-3 2-55,-1 5 122,-2 4-33,1 4 168,2 2-67,5-1-22,5-6-79,8-3-639,6-6-918,4-8-1021,0-6-873,-1-10 3451,-7-4 0,-14 12 0,-8 3 0</inkml:trace>
  <inkml:trace contextRef="#ctx0" brushRef="#br1" timeOffset="-164222.46">30928 5079 20367,'0'52'1165,"0"3"-873,0 4-180,2-2 56,0-2-157,0-5-22,0-5-393,-1-3-526,0-8-268,-1-7-808,0-7-1076,-1-10-525,-2-5 3607,-2-4 0,2-1 0,-1-1 0</inkml:trace>
  <inkml:trace contextRef="#ctx0" brushRef="#br1" timeOffset="-164041.46">30895 5377 18294,'27'-22'398,"0"0"0,20-7-298,-27 42 304,-1 10-191,0 6 0,-3 3-90,-1-2-123,-3-4-22,-3-6-1043,-5-6-985,-1-7-1693,-3-3 3743,0-2 0,0-2 0,0 0 0</inkml:trace>
  <inkml:trace contextRef="#ctx0" brushRef="#br1" timeOffset="-163864.46">31076 5123 17992,'-1'-11'-9031,"0"6"9031,1 17 0,0-6 0,0 6 0</inkml:trace>
  <inkml:trace contextRef="#ctx0" brushRef="#br1" timeOffset="-163333.46">31353 5287 16860,'-49'39'179,"9"-5"-123,36-18 23,2-4-79,2-4 0,0-5 134,0-2-33,2-1-101,1-1 22,0-3 101,-1-3-123,-1-1 23,-1-2 89,0 1-79,0 0 46,0-5-34,-2 3 101,0-2-124,-2 4 1,0 0 111,1 2 12,-1 0-23,2 4-101,1 1 494,1 1-505,0 5-11,0 4 0,2 7 134,3 6-100,2 5 33,2 5 34,0 4 0,-2 3-57,-1-1-44,-3-3 0,0-6-571,0-5-2566,-1-12 3137,3-7 0,-3-5 0,1-4 0</inkml:trace>
  <inkml:trace contextRef="#ctx0" brushRef="#br1" timeOffset="-163152.46">31228 5068 17521,'-4'-3'313,"2"1"-469,2 2-1491,11 2-2252,-4 4 3899,9 1 0,-10-1 0,-3-2 0</inkml:trace>
  <inkml:trace contextRef="#ctx0" brushRef="#br1" timeOffset="-155938.46">31284 5474 11123,'6'-10'1378,"-1"3"-1109,-5 7 1221,0 0-1288,11-27-12,-8 19 573,8-19-663,-10 25 427,-1 1-550,1 7 23,-2 3 0,-3 8 45,-1 4-45,-2 1 0,1 0 45,1 2-11,2-1-12,2 1-22,0 0 11,1-3 45,3-2-56,0-5 0,3-5 101,-1-3 0,1-4 123,0-1 112,2-5-324,0-5 424,2-6-402,-1-5-34,-2-2 90,0-1-79,-1-1 0,-1 0-22,0 1 22,-2 2 23,-1 2-34,-1 2 0,-1 5 0,0 3 44,0 4-44,0 3-224,0 1 224,3 1-11,8 1 11,3 1 0,10-1 56,0 2-67,14-2 11,-9-1 45,6 0-45,-14 0-34,3 0 68,-9 0-45,-1 0 11,-9 0 0,-3 1-56,1 6 44,1 6 12,-1 8-33,1 4 33,-1 0 0,-1 2 22,0-2-11,1 0 1,0-3-12,-1-3 0,0-6 11,0-4-11,-1-5 224,0-2 236,-1-1 145,0-8-605,1-4 89,2-10-66,3-5-23,1-2-45,8-18 34,-1 12-157,14-18 168,-9 29-202,7 1 202,-7 17-78,0 6 78,1 11-34,-1 7 0,-1 12 34,0 3 0,-2 5 12,1-1-12,-3 1 0,1-1-34,-3-2 34,-3 0-538,-4-1-762,-3 1-1008,-13 1-225,-9-1 2533,-18-2 0,14-16 0,1-5 0</inkml:trace>
  <inkml:trace contextRef="#ctx0" brushRef="#br1" timeOffset="-148092.46">26015 14797 13678,'0'7'-718,"0"0"718,0-7 1771,0 0-1727,4 17-88,-3-12-203,4 13-604,-5-17 63,1 0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42:15.175"/>
    </inkml:context>
    <inkml:brush xml:id="br0">
      <inkml:brushProperty name="width" value="0.05292" units="cm"/>
      <inkml:brushProperty name="height" value="0.05292"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11166 17037 24575,'0'0'0</inkml:trace>
  <inkml:trace contextRef="#ctx0" brushRef="#br1" timeOffset="6401">3468 16385 12311,'39'1'481,"-1"0"1,-2 1 0,-3-1-146,5-1 34,-1 0-1,0 0 91,0 1-404,-2 1 34,0 3 392,-1 1-303,2 0-123,2 0 314,3-2-292,2-1 314,4-1-364,-10-1 0,1 0 107,25 1-113,-19-1 1,0 1-12,-10-1 0,-1 0-230,1 1 1,0-1 224,0 0 0,0 0 44,-1 0 0,1 0-39,0 0 1,0-1-12,1 1 0,0-1 39,-1 0 0,0 0-39,0 0 0,-1 0 23,31 0-23,-6 0 56,-3 0-23,-5 0-33,-5 0 0,-6 0 45,-6 0-45,-8 0 22,-7 0 12,-4 0 190,-7 0 246,-1 0-470,-6 0 124,1 0-79,10 0-45,-1 0 22,13 0-22,0 0 12,24 0-12,-2 1 16,3-1 1,2 0-17,-16 0 0,0 0-184,13 1 1,0-2 189,-12 2 0,-2-2-1,1 1 1,0 0-6,32-3 22,-1-1 236,-1-2-202,-20 3 0,-1-1 78,19-1-117,-23 2 0,-3 1 28,5 0-45,-9 1 11,-10 1 90,-5 0-68,-8 0-33,-4 0 90,-2 0-2480,-3 0-938,-1 3 3328,-4 1 0,2-1 0,-2 0 0</inkml:trace>
  <inkml:trace contextRef="#ctx0" brushRef="#br1" timeOffset="8052">21226 15613 15224,'-61'-19'2386,"11"2"-1646,37 13-124,6 0-403,4 1-67,2 3-146,1-1 22,4 1 101,7 0-66,11 0-57,12 3 67,11 2-33,7 3 11,8 3-45,-27-6 0,1 0 11,1 1 0,1 0 78,1 0 1,1 0-85,-1 0 1,2 1 28,17 1 0,0 1-12,-12-3 0,-1 0-427,15 2 1,0-1 404,-18-2 0,1-1 33,18 1 1,1-1-29,-14 0 1,0-1-6,15 1 0,0-1 22,-16-2 1,-2 0-18,2 0 1,0 0 11,1-1 0,0 0-17,1 0 0,0 0 0,0 0 0,0 0 50,0 0 0,1 0-50,-2 0 0,3 0 11,17 0 1,1 0-7,-16-1 1,0 2-6,13-1 0,-2 2-11,-18-1 0,-3 0 11,0 1 0,0 1 16,1-1 1,0-1-246,0 1 0,1 0 229,-1-1 0,1 0 22,0 0 1,0 0-23,0 0 0,0-1 39,-1 1 0,0-1-39,-1 1 0,-1 0 0,-2-1 0,1 1 17,12 0 0,0 0-17,-12-1 0,0 1 11,12 0 0,-1-1 0,-15 0 0,0 0-22,0 0 0,0 0 11,-1 0 0,0 0 0,0 0 0,0 0 157,31 0-135,-3 0-22,-5 0 90,-5 0-23,-7 0-142,-6 0 75,-6 0 33,-6 0 237,-4 0 686,-4 0-956,-6 0 603,-4 0-569,-4 0 243,-3 0-1140,-1 0-504,-11 3-8464,-19 2 9636,0-1 0,0 0 0,16-4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14:11.242"/>
    </inkml:context>
    <inkml:brush xml:id="br0">
      <inkml:brushProperty name="width" value="0.09071" units="cm"/>
      <inkml:brushProperty name="height" value="0.09071" units="cm"/>
      <inkml:brushProperty name="color" value="#FF0000"/>
    </inkml:brush>
  </inkml:definitions>
  <inkml:trace contextRef="#ctx0" brushRef="#br0">21827 6302 19123,'-10'-21'336,"2"4"-325,8 17-11,0 5 46,4 7-46,1 12 123,4 11 314,1 9-370,0 7-67,1 5 101,-1 1-34,0 2-45,-3-4-22,-1-1 34,-1-5-23,-1-8-11,2-7-67,-1-9-314,-1-9-168,-1-5-78,-2-5-1469,-1-3 573,0-3-999,0-7-929,0-4 3451,0-10 0,-1 10 0,1-1 0</inkml:trace>
  <inkml:trace contextRef="#ctx0" brushRef="#br0" timeOffset="569">21725 6247 16923,'18'-18'482,"5"4"13,24 10-361,-6 3-67,20 0-67,-14 1 68,1 0-56,0 2-12,-1 3 0,-2 5 0,-3 4 28,-3 7-17,11 18 12,-16-2 72,-9 6 0,-5 3 39,-6 6-50,-6-11 0,-5 0 73,-14 3-45,-8 2-33,-9-1 257,-5-2-239,-3-2-2,-3-8 0,-4 0-67,6-9 0,-2 0-90,-14 6 1,1-2 61,-9-4-594,15-14-89,32-7-673,3-3-1345,14-1-1479,8-6 4180,9-6 0,-5 3 0,0 1 0</inkml:trace>
  <inkml:trace contextRef="#ctx0" brushRef="#br0" timeOffset="1305">22662 6085 17174,'10'63'1244,"0"-1"-998,-3-10-44,0 2-12,-1 0-1041,0-1 1243,-1-5-354,-1-4-38,0-5 79,2-8-35,-2-6 208,1-7-252,-1-7 34,-1-3 134,0-5 363,-3-2-531,2-1 366,1 0-276,2 0 0,2 0-90,4 0 67,4 0 78,4-1-111,3 1-34,2-2 56,3 2-22,1 0 10,2 0-44,-1 0 45,1 0 78,-3 0-123,0-2 0,-2-1 12,-3-3-12,-2 0-908,1-7-268,-7 2-180,1-5-1950,-8 1 3306,1-2 0,-4 7 0,0 1 0</inkml:trace>
  <inkml:trace contextRef="#ctx0" brushRef="#br0" timeOffset="2480">24023 5805 14708,'-47'-1'807,"5"5"-359,26 9-78,-4 3-56,0 3-34,-2 2-112,2 0-145,1 1 425,3-2-404,2 2 35,1 1 33,2 0-34,0 2-22,-1 11 35,4-9 133,-2 8-191,7-13 46,1 7-57,1-10 23,1 3 22,0-7 0,0-6-67,0 2 0,1-6 23,0-1-23,1-1 22,0-2-22,1 0 22,1-1 23,-2 0-34,1 0-11,-1 0 23,0 0 22,0 0-1,-1 0-44,1 0 68,-1 0 66,1 0-112,-1 0 23,1 0-45,-1 0 11,1 0-22,0 0 22,-1 0 1,1 0-24,-1 0 12,1 0 0,2 0 12,0 1-12,2-1-12,-2 1 12,-1-1-11,-1 2 11,-1-2 11,2 1-11,0 0 0,-1 1-11,1 1 11,0 0 0,-1 0 0,2 0 11,-2 0-11,3 1 12,-1-1-12,3 1 22,1 1-11,3 0 12,1-1-23,2 0 44,3-3 236,-1 1-212,4-2-23,6 0 0,-6 0-34,5 0-11,-10-2 11,-2-1-22,1-3 11,-3 0-236,0-2-268,-3 1-425,0 0-1089,-3-1-828,-2 1 2846,-1-1 0,-2 3 0,0 1 0</inkml:trace>
  <inkml:trace contextRef="#ctx0" brushRef="#br0" timeOffset="2977">23843 6106 13611,'-3'0'2846,"0"0"-673,3 0-1769,9-1-1,3-1-44,12-2-46,4-1-55,7-2-236,6-2 270,3-1-281,0-1-11,-4 0 0,-5 1-448,-7-1-337,-4 1-3349,4-5-146,-8 3 4280,6-6 0,-17 11 0,-2 1 0</inkml:trace>
  <inkml:trace contextRef="#ctx0" brushRef="#br0" timeOffset="3935">24729 5638 15202,'0'-4'1568,"0"1"-279,0 3-270,19 61-963,-10-22-114,4 5 0,-1 2 69,-4 6 261,-1 11-239,-2-11-22,-2-5 180,-1-24-158,-1-15 102,0-8 382,-1-6-517,0-5 23,0-10-23,0-8 0,0-4-23,0-6 23,0-2-11,0-2 0,0 1 11,0 3 0,1 2 0,3 4 67,3 3 157,1 5-168,4 3-3448,0 3 3448,3 3 0,-1 3 0,1 4-56,1 4-11,10 4 11,-4 11 0,8 6 34,-7 11-34,1 6 22,0 5-22,-1 2 22,0 2 3393,-4-1-3415,-1-1 0,-2-4 22,-1-6-11,-3-5 1,-1-8-24,-4-5 35,0-7 134,-2-2-123,0-2-34,1-6 22,1-5-11,2-10-11,-1-7 0,2-7 34,-3-3-45,1-3 11,-1-2-23,0 2 23,-1 0 0,0 4 0,-1 1 0,0 3 0,-1 3 68,1 2-46,0 5-22,-1 1 112,0 6-34,0 2 1,-1 5-79,1 3 78,-2 2-179,2 3 101,2 2 0,3 9 12,5 9 10,0 13-11,2 8-11,0 5 34,-2 2 190,0 1-146,-2-3-78,-1-3 45,-3-3 33,-1-6-78,-2-5 0,-1-5 23,-1-8-12,0-4-11,-2-7-90,0-2-1646,-1-2 212,2-13-1389,0-2-2141,3-14 5054,0-2 0,-1 13 0,-1 2 0</inkml:trace>
  <inkml:trace contextRef="#ctx0" brushRef="#br0" timeOffset="4444">25699 5337 15426,'0'-7'1804,"0"2"-1155,0 5-256,0 0 111,5 12-157,0 11-33,3 18 168,-2 10-460,-1 4 583,-4 1-538,1-3 79,-2-5 33,0-6-77,0-4-46,0-7-56,0-4 56,1-7 100,0-4-55,2-5-101,-1-5 168,0-3 45,0-1-67,1-2-146,2 0 134,4 0 56,5-2-122,5-2-68,4-3 44,3-2 1,-1 1 56,3 0-11,10 0 168,-8 3-191,8 0-67,-12 3 45,-1 0-34,-1 0 0,0 2-11,-4-2-280,-3 2 269,-6-1-863,-5 1-527,-4 0-4571,-1 0 5972,-8 0 0,6 0 0,-5 0 0</inkml:trace>
  <inkml:trace contextRef="#ctx0" brushRef="#br0" timeOffset="5408">27234 4914 12255,'1'-8'2667,"0"2"-1838,-1 6-78,0 0-393,1-31-179,0 21-56,0-24-123,-1 31 79,-3 1-46,-2 0-33,-4 2-22,-3 0 11,-8 0-34,-6 10 45,-1 0-11,-13 21 11,3 8 0,-2 4 11,2 6-11,13-10 0,5 0 56,3 0-56,6-1 0,3-3 22,4-3 1,2-4 22,1-3 89,13 2 740,14-6-638,8-5-57,11-9-134,-7-6-23,3-1-22,0-3-370,-1-3 158,0-2-1144,-2-3-707,-1-1-1522,-5-1 3585,-5 0 0,-13 5 0,-5 2 0</inkml:trace>
  <inkml:trace contextRef="#ctx0" brushRef="#br0" timeOffset="6286">26973 5140 12983,'-4'3'3866,"1"0"-2869,3-3-45,20 0-728,0-5-112,23-3-112,-2-7-84,-2 1 0,3 0-600,-10 2 1,2 1-1039,13-5 1,-1 0 1721,-12 4 0,-3 1 0,5-2 0,-8 2 0</inkml:trace>
  <inkml:trace contextRef="#ctx0" brushRef="#br0" timeOffset="7030">28274 5083 17913,'7'2'1311,"0"-6"-1300,0-22-11,1-3 34,-1-5-34,0-5 0,-1-5-157,-2-5 28,-2 11 0,0-1 96,0-21-99,-1 21 1,0 1 120,1-12 22,1 5-11,1 4 0,3 6 0,3 4 22,1 5-22,2 5-11,2 4 11,-1 4 297,1 4-297,-1 4 0,1 3 0,1 4-68,2 9 68,1 8 0,3 14 34,0 8 0,0 8 72,-7-9 0,-2 2-83,6 22-158,-8-22 0,-2-1 168,1 10 46,-2-5 77,0 7-144,-3-19-12,0 4 22,-3-21-190,1-5-326,-2-5-346,-1-4-7069,0-2 7909,-2-8 0,2 5 0,-2-6 0</inkml:trace>
  <inkml:trace contextRef="#ctx0" brushRef="#br0" timeOffset="7241">28451 4855 15549,'-8'0'2544,"2"0"-3200,31-17 1,16-6-7312,9-7 6835,-3 0 0,-3 2 0,-6 4 0,-21 11 0</inkml:trace>
  <inkml:trace contextRef="#ctx0" brushRef="#br0" timeOffset="7591">29052 4179 15739,'4'-5'2365,"-1"0"-1581,26-7 1,7 0-539,-2 1-151,9-4 0,0-1 29,-2 6-57,-3-1-67,-3 0 33,-7 0-201,-5 2 79,-9 2-382,-4 1-212,-6 3-573,-1 1-3170,-3 1-10,-6 0 4436,-3 1 0,1 0 0,0 0 0</inkml:trace>
  <inkml:trace contextRef="#ctx0" brushRef="#br0" timeOffset="7871">29307 4093 12154,'-2'7'2891,"1"0"-2006,1-7 975,-8 69-1132,6-31-515,-2 9 0,1 1 89,3-4 405,0 17-685,0-18 34,0 11-11,1-24-45,2-4 11,-2-3-11,2-6-213,-2-3 146,1-5-650,-1-3-280,-1-2-583,0-2-449,0 0 957,0-1 0,0 0 1</inkml:trace>
  <inkml:trace contextRef="#ctx0" brushRef="#br0" timeOffset="8253">29003 4823 17868,'-8'10'2118,"8"-3"-1468,31-7-348,3-2 152,17-4 0,3-1-432,8-1-611,-11 0 1,-3 0 588,-3 3 349,-10 0-349,-11 2-12,-9 1-458,-8 1-2914,-5 0-1232,-22 0 4616,-7-2 0,1 2 0,4-2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2:08:43.418"/>
    </inkml:context>
    <inkml:brush xml:id="br0">
      <inkml:brushProperty name="width" value="0.09071" units="cm"/>
      <inkml:brushProperty name="height" value="0.09071" units="cm"/>
      <inkml:brushProperty name="color" value="#FF0000"/>
    </inkml:brush>
  </inkml:definitions>
  <inkml:trace contextRef="#ctx0" brushRef="#br0">3128 5739 7263,'7'0'540,"-2"-11"-361,-5 9 1,0-9 360,11 11-540,-9 0 180,30 0 360,-6 0-450,11 0-630,7 0 540,-17 0 0,17 0 630,3 0-541,-7 0-538,25 11 449,-36-9 45,9 4 0,0-1-45,-6-5 0,33 0 0,-38 0 0,7 0 90,0 0 0,-8 0 269,19 0-539,-30 0 540,17 0 90,-30 0-900,9 0-179,-11 0 224,0 0 0,-7 0 0,-1 0 1</inkml:trace>
  <inkml:trace contextRef="#ctx0" brushRef="#br0" timeOffset="7570">5691 7997 4912,'13'0'810,"-3"0"1325,-10 0-516,0 0-957,0-11-1202,0 9 391,0-9 149,0 11-390,0 0 1,-10 0 0,-3 0 0</inkml:trace>
  <inkml:trace contextRef="#ctx0" brushRef="#br0" timeOffset="9579">22507 10066 8072,'5'55'551,"-1"-1"0,1 0 0,-1 1 0,1-1 0,2 3 0,1 0 0,-1-4 0,0-5-821,-1 7 0,1-9 990,6 4-3239,-3-16 2519,-10-23 0,-7-12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42:32.072"/>
    </inkml:context>
    <inkml:brush xml:id="br0">
      <inkml:brushProperty name="width" value="0.09071" units="cm"/>
      <inkml:brushProperty name="height" value="0.09071" units="cm"/>
      <inkml:brushProperty name="color" value="#FF0000"/>
    </inkml:brush>
  </inkml:definitions>
  <inkml:trace contextRef="#ctx0" brushRef="#br0">5977 7358 12983,'0'-9'1165,"0"1"-627,0 8 1120,0 0-1366,-6-16 55,4 12-224,-4-12-55,6 16-2059,0 0 0,0 0 0</inkml:trace>
  <inkml:trace contextRef="#ctx0" brushRef="#br0" timeOffset="1454">6444 6984 12165,'5'-4'2757,"-1"1"-1648,-4 3-964,1-4-44,-1 3 784,1-3-739,-1 3 380,0 1-390,0-3-136,0 2 0,-1-2 67,-2 1-67,-1-1 0,-3 1 0,-1 0 11,0 0 0,-2 1-11,1 0 0,-1 1 11,-4-1-11,2 1 0,-5 0 0,5 0 0,-2 0 0,3 2 0,-6 5 12,6 2-12,-6 4 0,7 0 33,-3 4-10,1 3-23,0 4 0,1 3 56,0 4-45,3 2 45,0 2-45,4 0 67,1-1 225,2-2-247,1-3-56,6-2 201,2-4-77,7-3 21,4-3 79,4-5-190,5-5 280,3-4-314,3-3 0,2 0-841,16-8-3786,2-4-2791,-1-5 7418,-7-2 0,-30 10 0,-4 1 0</inkml:trace>
  <inkml:trace contextRef="#ctx0" brushRef="#br0" timeOffset="2138">6955 7006 17778,'-19'-46'472,"1"10"-551,-14 41 79,6 5 0,0 6-33,5 4 10,4 2-10,6 0 33,5 1 0,3 0-12,3 8 24,12-1-1,7 5-11,6-10 11,4-5 0,-8-10-11,0-2 0,-2 0-11,-2-1 11,-2 0-11,-3 0 0,-3 1 11,-4-1-12,-2-1 12,-3 2 0,0-1 68,-5 2-35,-4-2 23,-9 1 112,-3-3-134,-3-1 627,-3-3-628,-1 0 180,-1-1-11,1 0-90,3 0-78,2-1-34,4-1 168,2-1-90,6-1-78,2 0-11,3 0-23,2 0-268,1 0-315,2 1-615,1-2-5289,10-6 6521,2-1 0,0 2 0,-2 3 0</inkml:trace>
  <inkml:trace contextRef="#ctx0" brushRef="#br0" timeOffset="2638">7193 6979 15224,'0'-3'1278,"0"0"-853,0 3-190,24 19 68,-9 0-46,20 20-89,-15-4 460,-1 2-594,-3 0 78,-1 0 11,2 8-33,1-8 324,-2-8 136,-4-13-2,-3-24-469,0-16 55,3-19-134,2-16 67,-5 8-67,-1 2 0,-3 18 135,2 1-79,0 3 538,0 1-527,0 4 56,0 2 23,1 3-79,-2 2-56,0 3-11,-2 2 23,-1 3-90,-1 3 67,-2 3-1827,1 0 1,-5 1-1682,-9 7 3508,-11 5 0,7-3 0,-1 1 0</inkml:trace>
  <inkml:trace contextRef="#ctx0" brushRef="#br0" timeOffset="5293">6253 7735 14820,'0'51'1345,"0"2"-930,0-7 268,0 7-817,0 5 807,0 2-595,0-2 169,0-6 91,0-12 1,0-1-216,3 0-41,-1 13-93,0-46-1927,-1-5-2556,-1-27 4547,0-12 1,0 4 0,0 2 0</inkml:trace>
  <inkml:trace contextRef="#ctx0" brushRef="#br0" timeOffset="6270">6190 7779 16400,'55'-13'841,"1"2"-651,-7 7-67,5-1-78,6-2 326,2-1-304,1 0-67,-3 0 45,-4 2-34,-3 0-11,-6 2 5,-10-1 1,0-1 16,7 0 0,-8-1 1,-3 0 0,-14 2-23,1-1 89,-17 5 169,-1 1-292,-1 0 337,9 25-303,-4-7 649,14 38-480,-9-20-24,4 16 135,-3-8 6,-3-12 0,-1 2-174,5 31-68,-1-2 80,-4-13-124,-6-23 100,0-3-9,-2-6-69,0-6-22,0-3 67,0-4 112,0-2-89,-1-3 44,-4 1-134,-3 0 0,-3 0 0,-4 1 34,0 1-23,-4 0-11,-11 4 23,2-1-23,-12 3 0,5-1-34,-3 1 34,-2 1 0,0 0 0,1 0 0,1 0 0,1 1 0,-2 0 0,-2 0 0,-3 2 0,-1-1 0,0 0-11,3 0 44,2-2 46,4 0-23,4-2-56,4-2 123,-11 0-56,11-3-67,-8 2 34,14-4 279,4 0-201,4-1 24,6 0-103,3 0 46,4 0-2231,1 0 1323,11 0-1491,3 0-2341,14 0 4661,4-5 0,-14 3 0,-1-2 0</inkml:trace>
  <inkml:trace contextRef="#ctx0" brushRef="#br0" timeOffset="7664">7390 8255 12972,'0'4'2577,"0"-1"-448,0-3-1883,0-4 494,2-5-695,0-1 414,2-3-381,0 2 79,5-3-90,-1 2-32,5-3 54,15 0-89,-11 6 0,18-3 0,-20 10-45,2 1 45,-7 1 0,-1 0-79,-1 4 79,-1 2-33,-1 7 22,-1 3 11,-1 2 0,-3 17 33,-2-6-10,-7 13-23,-4-11 0,-7 0 11,-2-3-11,-1-1 0,-1-3 0,3-2 12,0-3-1,4-4-11,2-3 11,2-3 0,6-4 0,1-3 34,4-2 493,1 0-325,11 0-45,1 0-56,12 0-101,-2 0 482,2-1-414,11-1 66,-9-2-22,5 1-33,-11 0-90,-3 1 67,-2-1 168,-2-1-212,-2 1 22,-1-1-12,-4 0-33,1-1-89,-4 1-539,1 0 213,-1-1-850,2-3-293,1-1-1681,1-4-2049,2-3 5288,0-3 0,-3 8 0,-2 2 0</inkml:trace>
  <inkml:trace contextRef="#ctx0" brushRef="#br0" timeOffset="8413">7977 8155 14518,'5'-8'1893,"-2"2"-526,-3 6-1030,0 0-46,15-40 68,-11 24-191,10-30-79,-16 31 12,-4 7-134,-5 1 33,-5 6-12,-3 1 12,-1 5-22,1 3-12,-6 14 34,8-4-44,-4 24 44,14-13 0,1 5-34,10-14 68,2-10 33,5-2-67,2-1 0,2 0 22,2-1-22,2 0 0,-1 0-11,1 0 22,-1 1 12,0 0-23,-2 2-23,-1 1 23,-2 3-33,-2 1 33,-4 1-23,-3 1 46,-2-1-23,-2 0 0,-4 1 0,-4 0 11,-5-2-11,-5-1 11,-1-3-11,1-2 34,-1-4 22,1-2-56,2-1 134,1-2 56,5-5 35,3-4-57,5-17 269,9-10-437,0-1 123,22-19-123,-10 30 34,11-13-68,-15 24 34,-2 2-112,-1 3-314,-2 3-3406,7-5 179,-6 5 3653,10-5 0,-14 10 0,1-1 0</inkml:trace>
  <inkml:trace contextRef="#ctx0" brushRef="#br0" timeOffset="8768">8565 7896 14204,'3'-6'1614,"-1"1"290,-2 5-1477,-12 15-69,0 3 213,-11 16-21,3 1-214,0 4 437,0 1-729,2 0 102,1-3 23,1-4-158,3-4 34,2-6-45,3-6 0,2-6-180,3-3 101,0-3-537,1-1-134,0 0-225,-1-3-650,0 0-963,1-1 2588,-1-6 0,2 5 0,0-5 0</inkml:trace>
  <inkml:trace contextRef="#ctx0" brushRef="#br0" timeOffset="9038">8275 8055 15482,'0'-4'2801,"0"1"-1546,0 3-885,23 6-146,-7 4 56,20 7-258,-12 4 561,1 0-516,2-1-67,-1-2 45,1-2-22,-2-3-1,-3-2-44,-3-4-416,-2-2 136,-3-3-1065,0-1-1053,1-1-2780,3-6 5200,0-5 0,-8 3 0,-1-1 0</inkml:trace>
  <inkml:trace contextRef="#ctx0" brushRef="#br0" timeOffset="9594">8843 7901 18754,'46'-28'156,"-8"6"-156,-29 29 56,-2 2-33,-3 11-23,-1 2 0,-2 4 33,-1 2 12,-3 1-45,-5 1 0,-5-2 0,-4-1 56,-14 10-33,13-16 44,-10 8-67,20-23 246,2 1-100,4-6 851,1-1-750,16 0 302,-2-2-504,15-1 145,-4-3 57,3-3-46,1 0-100,2-2-45,-1 1 34,-2-1 134,-4 2-224,-4 1 0,-4 1 0,-5 2 12,-1-1-12,-3 1 0,0-1-561,-2-1 337,-1 1-1166,0-3-77,-3 0-1660,1-1-2890,-1-2 6017,0-2 0,0 6 0,0-1 0</inkml:trace>
  <inkml:trace contextRef="#ctx0" brushRef="#br0" timeOffset="10522">9487 7728 18238,'16'-52'773,"-3"9"-773,-13 34 67,-3 2-100,-4 2 33,-4 2 0,-4 2-11,-3 1 11,-1 3 0,0 4-12,0 4 24,2 3 66,-2 9-78,8-6 67,1 6-33,7-8 33,3 5 11,0-4 259,5 3-225,8 0 22,1-6-55,8 4-23,-4-7-56,1-1 89,0 1-10,0-1-79,0 1 22,6 5-22,-6-2 0,4 4 0,-9-4 23,-2 0-23,0 0 0,-3-1-12,-1 0 1,-2-1 0,-2-1 11,-3 1 0,0-1 45,-2 5-45,-4-6 56,-10 6-23,-9-9 57,-9 0-23,6-7 56,2-4-123,9-4 236,2-3 111,-2-8-201,8 2-90,0-5 258,7 2-236,1-1-78,1-4 56,4-1-11,4-1-23,14-10 1,-2 9 357,8-5-346,-6 12 381,9-2-247,-9 8-11,3-1-157,-13 9 403,0 2-324,-7 3-23,2 0-23,-7 2-2565,0 1 885,-6-1-1412,-6 1-2319,-8 2 5378,-9 0 0,12 1 0,1-1 0</inkml:trace>
  <inkml:trace contextRef="#ctx0" brushRef="#br0" timeOffset="12532">5086 9381 12938,'8'-3'1199,"-2"1"-358,-6 2-595,0 0-179,8 0-22,-1-1-11,9 1-34,-2 0 22,5 0-179,4 1-167,7 0-584,8 0-1278,8-1-1791,4 0 3977,3 0 0,-23 0 0,-6 0 0</inkml:trace>
  <inkml:trace contextRef="#ctx0" brushRef="#br0" timeOffset="12718">6101 9306 14283,'39'-4'-2312,"0"1"0,-1 0 0,-2 0 2312,22 0 0,-25 1 0,-16 1 0</inkml:trace>
  <inkml:trace contextRef="#ctx0" brushRef="#br0" timeOffset="12885">6874 9273 11000,'60'12'-1087,"-18"-2"0,-30-10 0</inkml:trace>
  <inkml:trace contextRef="#ctx0" brushRef="#br0" timeOffset="13089">7692 9367 13745,'4'2'79,"0"-1"-225,-4-1 146,70 10 0,-52-8 0,17 3 0,0 0 0</inkml:trace>
  <inkml:trace contextRef="#ctx0" brushRef="#br0" timeOffset="14660">7527 9630 14854,'6'0'1860,"-2"0"-3952,-4 0 1,0 0 0</inkml:trace>
  <inkml:trace contextRef="#ctx0" brushRef="#br0" timeOffset="18577">9995 6868 12277,'10'7'2286,"-2"-2"-1356,-8-5 583,0 0-1301,-16-26 483,10 16-673,-10-20 158,14 22 123,1 1-180,0 1-45,0 1-78,1-1 34,3 1-45,7-2 11,9 1 0,11 0 0,23 0-12,7 4 12,-2 3-78,-8 6 78,-23 6-45,-3 5 12,-5 5 33,-3 2-34,-4 5 23,-3 3 11,-4 4-23,-2 4 23,-3 23-11,0-14-274,0 15 285,0-22 0,-2-1 0,-2-2 12,0 0-12,0-3 0,1-2 0,2-3 22,1-2-22,2-3 296,4-2-262,5-3 100,3-4-134,2-3 0,3-3 90,3-5 55,17-1-111,6-3 67,2-2-101,-16-1 89,-17 0-66,-11 0-1,-3 0-67,-2 6 45,-6 3 0,-7 8 11,-7 5-11,-2 5 0,0 3-11,1 5 67,-6 23-56,8-11 0,8-16 0,1 0 34,-2 10-34,-3 13 0,7-17 78,-1 11 12,6-3-90,3-10 112,0 14-90,2-12 102,0 1-124,0 1 22,0-2 102,1-2-124,2 10 67,0-11-34,1 8 23,-1-13-56,0-1 45,-2-1 179,1 0-224,-1 2 0,0 2 135,-1 1-46,0 0-44,0-1-45,0-1 34,-2 0 134,-1-1-168,-2-3 0,-1-2 44,0-3-32,-1 0-12,-1 1 0,-1-1 89,2-2 12,1-5-101,1-3 0,3-5 90,-1-1-46,-1-3 47,1 1-35,-2 0 33,-1-1 337,-8 3-426,1-2 168,-7 3-123,4-3 33,-1 2 381,-19 1-459,16-2 147,-12 1-69,18-4-11,3 0-67,0 0 101,2-1 134,-2 0-235,3 0 135,0 0-102,3 0 23,2 0-56,0 0 79,1 0 761,1 0-851,-1 0-2533,0 0 427,1-5-1906,8-7-3507,7-13 7530,11-11 0,-10 13 0,-1 2 0</inkml:trace>
  <inkml:trace contextRef="#ctx0" brushRef="#br0" timeOffset="19146">10257 8000 14933,'7'0'381,"-1"0"470,-6 0-795,0 0-146,2-1-638,2 1-549,2-1-1648,3 1 2925,-1 0 0,-2 0 0,-2 0 0</inkml:trace>
  <inkml:trace contextRef="#ctx0" brushRef="#br0" timeOffset="22277">3881 7473 12031,'23'1'-2522,"0"-1"2522,-5 2 0,-8-1 0,0 0 0</inkml:trace>
  <inkml:trace contextRef="#ctx0" brushRef="#br0" timeOffset="23526">9948 7101 15291,'6'0'2465,"-2"0"-1613,-4 0-583,31-6 179,-5 4-370,34-5 12,-3 7-72,-24 0 1,3 0 37,4 0 0,1 0-34,2 0 0,0 0 68,2 0 0,-1 0-79,-1 0 0,0 1 112,-2 0 0,0 0-123,-3 0 0,-2 1 0,29 0 124,-11 1-91,-11 0-33,-10-1 191,1 3-191,-16-2 0,0 1 34,-15-2-91,-2 0 346,0 0-1185,-1-1-1178,0 0-469,3 0 2543,7-1 0,-5 0 0,4 0 0</inkml:trace>
  <inkml:trace contextRef="#ctx0" brushRef="#br0" timeOffset="23814">11207 6982 14563,'0'-6'1871,"0"1"-560,0 5-302,2 20-382,-2 20-179,1 6-112,0-12 0,-2-1-336,1 1 12,0 5 144,0-20-156,0-4 0,0-3-33,0-4-158,0-3-100,0-3-3664,0-1 3955,5 0 0,-3-1 0,2 0 0</inkml:trace>
  <inkml:trace contextRef="#ctx0" brushRef="#br0" timeOffset="24741">11571 7117 13689,'0'-3'1356,"0"0"-34,0 3-1322,-4-9 0,-1 7 325,-3-6-247,0 8-55,-4 3 234,-1 8-257,0 1 236,2 17-192,7 1 12,1 0 0,3-1 146,0-11-202,0-3 0,4-1 146,1-4-102,3-2-44,1-3 45,0-2 0,1-2 303,-1-1-348,1-3 0,-1-4 414,-2-4-335,1-5-23,-2 0 45,6-11 55,-4 5-156,5-6 0,-2 9 56,1 1-56,4 1-33,7 0 78,-4 7-68,2 1-44,2 13 67,-7 14-22,2 0 55,-8 10-10,-5-9-23,-1 1 0,1-3 0,0 0 0,-1-3 0,1-3 33,2 1 57,-1-6-90,2 1 0,0-6 67,1 0-67,2-1 0,0 0 0,0-4 45,1-2 89,-3-5-134,-2-1 79,-3-9-79,-2 4 0,-4-8 0,-5 4-11,-13-8 11,-6 1-45,1 3 45,2 8-56,6 10 67,5 3-45,1 1 34,6 2-33,2 0-9798,2 1 9399,0 0 0,1 0 0</inkml:trace>
  <inkml:trace contextRef="#ctx0" brushRef="#br0" timeOffset="30935">22771 11832 14361,'9'2'90,"-1"0"-12,-8-2 1962,0 0-1547,1-4-471,0 3 303,0-3 3070,-1 4-3395,1 6 123,-1-3-89,1 5-34,-1-2 0,0-1 67,0 1-67,0-1 12,0-1-1,0 0-11,0-1 0,0 0 33,0 0 12,0 1-45,0-2-4269,0 0 4269,0-17 0,0 11 0,0-11 0</inkml:trace>
  <inkml:trace contextRef="#ctx0" brushRef="#br0" timeOffset="32015">7738 7801 8512,'10'-4'1109,"-2"1"-1064,-8 3 482,0 0-561,5 0-212,-2-1-863,4 1-1323,-1 0 2432,2 0 0,-4 0 0,-1 0 0</inkml:trace>
  <inkml:trace contextRef="#ctx0" brushRef="#br0" timeOffset="52364">30514 8163 10597,'62'0'728,"-9"0"-460,-32 0 472,11 0-583,-4 0 78,11 0-112,-8 0 550,3 0-617,0 0 202,-1 0-12,-3 0-123,0 0-22,-3 0-101,0 0 90,-2 0 223,-2 0-257,-3 0-56,-4 0 67,-5 0 1,-2 0 11,-6 0-79,-1 0-695,-2 0-415,-3-2-1949,-14-2 3059,1-2 0,-3 2 0,10 1 0</inkml:trace>
  <inkml:trace contextRef="#ctx0" brushRef="#br0" timeOffset="52996">30938 7929 12736,'32'29'516,"-4"-3"-494,-14-10 180,3-1-67,0 1-1,3 0-134,1-2 45,2-1 45,24 6-57,-8-4-22,9 0-22,-17-6 34,-11-6 10,-5-1 12,-1-1-45,-5-1 67,-3 0 0,-2 0 12,-2 0 33,-2 0-112,-10 5 89,-3 5 1,-14 10 594,-4 5-684,-5 7 246,-5 3-45,9-7 1,1 0-101,-18 15-45,9-7 0,0-1 11,-2 3-61,15-14 0,2-1-6,-4 3 0,6-2-448,2-5-112,4-2-695,0-2-1256,1-3 1167,-4-3 1344,-2-4 0,8-3 0,4-2 0</inkml:trace>
  <inkml:trace contextRef="#ctx0" brushRef="#br0" timeOffset="55487">29216 3973 16266,'-6'-47'1456,"1"8"-1444,4 34 548,0 1-560,1 3-179,-1 0 157,1 8 22,0 8 0,0 14 22,0 15 146,0 10-157,0 10-11,0-31 0,0 1 73,0 0 0,0 0-39,0 32-12,0-4 17,0-21 0,1-1-5,1 16-34,2 10 0,2-32 11,-1-7-11,1-8-302,-3-7-1626,0-5 1446,-1-4-3675,0-4 4157,1-12 0,-2 8 0,0-7 0</inkml:trace>
  <inkml:trace contextRef="#ctx0" brushRef="#br0" timeOffset="56714">29094 3987 16490,'17'-31'510,"1"0"0,18-20-510,1 43 89,2 4-10,1 2-79,-2 3 0,-2 7 33,-1 4-33,-3 10-22,-3 4 22,-5 5 0,-5 6 11,-8 5-11,-5 4 0,-6 5 11,-10-2-11,-8 0 0,-14-3-337,-8-4 382,-5-3-57,-3-6 12,1-7 34,-12-2-34,18-11 0,-3-3 22,22-8 79,10-2-78,3 0 314,8 0-337,1 0-78,8 0 78,3 2-23,11 5 23,1 6 0,3 7 23,0 3-23,-1 4 0,1 2-23,-2 0 68,0-1 22,1-3-67,0-2 79,12 1-34,-8-8-34,9-1-11,-10-11 124,0-2 88,11-9-212,-8-1 90,8-10-34,-12-2-34,-2-3-22,-2-2 45,-2-3 90,-1 0-135,-4-3 0,-1 0 22,-3-2-22,-2 1 0,-3 0 0,-3 2 45,-2 3-68,-1 4 23,-1 5 0,-2 4-11,-2 3 11,-2 2-45,-3 3 12,0 2 33,-1 1-168,2 3 168,-1 0-67,0 5 33,0 6 34,0 8 0,0 5-22,2 4 44,3 4-56,2 3 34,1 1 0,4 0 12,6-2 10,6-4-22,7-4 0,5-6 67,5-5 34,5-5-101,4-5 45,25-6-45,-17-6 11,-10-2 0,-3-3 23,-2-8-101,0-6 67,-24 5-560,-6-5 66,-12 6 35,-5-1 224,-9 12 235,-1 5-191,1 2 191,4 3-89,4 6 66,6 4 23,2 11 0,3 6-11,2 5 22,1 8 426,0 5-381,0 7 196,3-10 0,-1 2-90,1-10 1,-1 1-572,2 11 1,1 1 554,1 17-57,3-4 180,1-6-269,1-9 0,0-7 67,-2-10-33,0-7-23,-4-8-11,-1-6 34,-2-4 1108,0-3-1142,0-1-942,0-8-1041,3-6-2286,4-13 4269,2-9 0,-4 14 0,-1 2 0</inkml:trace>
  <inkml:trace contextRef="#ctx0" brushRef="#br0" timeOffset="57107">30278 4560 16468,'29'-20'448,"0"1"0,22-12-414,-26 34-1,7 24 225,-9-1-258,6 22 0,-13-10 89,-2 0-77,-2-1-1,-3-5-22,-3-7 44,-3-7 114,-1-7-24,-2-6 885,0-3-930,0-13-33,0-5-45,0-16 90,1-8-46,1-7-44,4-4 0,2-2 45,5 2-45,2 5-56,0 9-246,1 6-729,-4 10 135,-2 8-2365,-3 6-1613,-3 5 4874,-2 7 0,-1-4 0,-1 4 0</inkml:trace>
  <inkml:trace contextRef="#ctx0" brushRef="#br0" timeOffset="58982">29539 5524 14641,'0'-11'1894,"0"2"-1513,0 9-11,0 0-370,-7-20 0,-4 15 0,-10-6-23,-2 26 23,-2 12 0,1 6 23,4 4 10,5 3-22,6 1-11,4 3 56,4-1 180,9-1-236,6-3 0,12-8 179,7-7-78,5-9-45,6-8-56,4-7 68,1-11-46,1-8-22,-1-12-146,-3-6 123,-3-7-212,-7-5-34,-7-6-218,-7-7 487,-13 30 0,-3-1-45,0-2 1,-1 1 44,-1-33 0,-2 7 22,-2 7-22,-2 9 45,-5 6-34,-3 5 68,-5 5 111,1 5-190,0 5-45,1 6 0,1 3 151,1 6-251,2 3 145,-1 12-45,3 9 45,-1 15 0,4 9 67,1 9 56,3 9-273,0-29 0,0 1 222,0 1 1,0 0-51,2-1 1,1 0 459,5 31-573,5-6 91,2-7 213,4-6-180,1-6 23,2-6-56,1-7 112,2-7-11,1-7-101,19-7 543,-8-7-543,14-9-22,-14-6 11,1-9 106,-2-3-162,-2-1 67,-4-1 0,-4 1 22,-6 2 1,-5 1-12,-5 2-11,-5 1 45,-2 2-45,-3 3-90,-5 2 57,-1 8-35,-7 1-32,-3 12 66,-3 6 34,1 9-56,0 7 56,6 3 0,2-1-11,6-1 11,2-3 0,3-7-34,5-5 90,5-8 45,7-3-101,4-5 0,0-4 90,7-15-68,-11 0-22,1-11 11,-12 6-156,-3 0 145,-1 3 0,-2 4-68,0 8-178,-1 5 167,0 22 68,0 4 11,1 20 0,3-3 33,4-1-22,3-4 13,5-7-24,1-7 78,4-9 157,1-5-235,3-5 0,-1-8 123,0-5-67,-3-10-11,-3-4-45,-2-4 45,-3-2-23,6-16-22,1 7 0,2 1-67,2 18 34,-2 17-68,15 9 101,-4 11-67,10 10 22,-1 23 22,-8 4 46,-1-1-79,-13-10 56,-13-21 0,-3-3 0,-3-5 0,-1-2 45,0-4 190,0-2 314,0-2-437,-3-14 145,2 0-133,-1-14-102,2 1-22,0-4 68,6-3-24,3-2-44,7-2 0,2 1 23,2 2-23,0 3 0,0 5-11,0 2 44,0 6-78,-1 3 45,1 6-56,-1 2 12,-1 5-12,10 6 44,-7 8 12,6 9-34,-10 9 34,-3 5-56,-3 2 23,-4 1 33,-2-4-90,-4-3-201,0-6-392,-1-6 447,0-6-1198,0-5 89,0-4-5680,0-2 7025,1-14 0,-1 9 0,1-9 0</inkml:trace>
  <inkml:trace contextRef="#ctx0" brushRef="#br0" timeOffset="59140">31548 5491 13678,'0'35'907,"1"0"1,-1 24-908,0-38 22,0-5-145,-1-8 123,1-5 0,0-2 0,0-3 0</inkml:trace>
  <inkml:trace contextRef="#ctx0" brushRef="#br0" timeOffset="59821">31526 5215 14574,'0'-3'89,"0"0"-570,0 3-292,30 9-23,-7-3 460,26 5 336,-14-7 23,-2-3 178,-3-4 426,-6-5-178,-6-6 492,-5-6-594,-3-3 214,-4-2 929,-3-25-1020,-1 18-279,-4-15 426,0 29-584,-2 5-33,0 5 135,1 3-135,2 4-191,0 0 146,-2 6 45,-1 9 0,-1 12 0,3 14 0,0 10 79,4 9-341,5 7 323,-2-30 1,0 1-680,2 2 1,1 0 667,-1 1 1,0 1 21,-1 0 1,1-1-73,-1-1 0,0 0 0,0-2 0,0-1-235,4 30 235,-4-9 0,-3-9-11,-2-10 44,-1-11 225,0-13 41,-6-9-142,1-18 1222,-7-11-1267,6-17-112,1-10 112,3-8 56,2-3 111,3 2-251,5 23 0,4 1-28,12-12-414,16-3 402,-1 34 12,0 8-89,1 14 89,-5 13-34,-6 11-11,-6 12 45,-8 2-12,-6 2 12,-5-4-784,-3-6 325,-1-6-1177,0-9-1008,-1-9-4292,-2-5 6936,1-8 0,0 1 0,2-3 0</inkml:trace>
  <inkml:trace contextRef="#ctx0" brushRef="#br0" timeOffset="59990">32128 5214 17666,'-3'-10'-1280,"1"6"0,2 6 0,0 3 0</inkml:trace>
  <inkml:trace contextRef="#ctx0" brushRef="#br0" timeOffset="60521">32402 5272 16468,'-32'11'146,"4"17"234,23 16-380,0 0 191,9-1-90,5-16 44,6-4-55,7-4-34,4-6 269,4-6-235,3-4-90,2-2 235,1-8-112,-1-5 90,8-23-112,-15 5 45,0-10-146,-19 14 0,-5 5-45,-2 7 22,-6 6-77,-4 4 55,-6 3 45,-3 3-123,-1 4 123,4 3-124,3 4 91,5-1 33,3-1 0,2-1-23,2 0 23,30 27 0,-13-16 0,24 20-56,-21-24-448,-1-5-751,1-4-280,-1-4-1984,3-4 3519,0-9 0,-9 7 0,-3-7 0</inkml:trace>
  <inkml:trace contextRef="#ctx0" brushRef="#br0" timeOffset="60774">32873 4927 15907,'-9'-6'-123,"2"2"157,7 4 795,3 50-123,6-1 0,3 3-689,-6-6 0,0 1-17,6 11 0,0-3-158,-5 9-1713,-3-17-493,-1 9-1827,-4-27 4191,-3-10 0,2-10 0,-2-7 0</inkml:trace>
  <inkml:trace contextRef="#ctx0" brushRef="#br0" timeOffset="60963">32899 5270 16546,'58'-3'583,"-14"2"-460,-25 27-78,-9-6-45,-4 1-1042,-3-2-986,-2 0-2522,-1-6 4550,0-4 0,0-6 0,0-2 0</inkml:trace>
  <inkml:trace contextRef="#ctx0" brushRef="#br0" timeOffset="61130">33044 5124 15123,'-3'-7'-1087,"1"12"0,2 0 0,0 6 1</inkml:trace>
  <inkml:trace contextRef="#ctx0" brushRef="#br0" timeOffset="61591">33174 5225 13924,'-13'50'571,"2"-8"-537,11-33 952,0-5-213,0-1-257,0-3-270,2-4-78,4-4-22,3-5-79,3-5 45,1-3 34,0-2-146,1-1 0,0 1 157,0 4 23,-1 5-169,0 6-11,0 5 0,0 2-180,3 8 180,-2 4-67,1 9 44,-3 2 12,-3 1 11,-2-3 0,-3-5 22,-2-4 192,0-6-169,-1-3 548,1-2 214,0 0-650,2-4-146,2-3-11,1-7 56,4-2-11,7-3-123,-3 9-516,10 0-347,-13 9-763,3 6-940,-8 4-2185,-3 5 4829,-1 3 0,-3-7 0,0-2 0</inkml:trace>
  <inkml:trace contextRef="#ctx0" brushRef="#br0" timeOffset="72841">30748 4787 14092,'51'-12'1479,"-9"-1"-1087,-31-3-168,-1 1-224,-2 0 315,-2-1-237,-2 2-67,-2 0 90,-1 2-56,-1 1-79,0-1-100,0 3 22,-3 0 112,0 5-34,-6 1-78,5 2-34,-2 0 79,4 10 67,1 4 0,-1 11 11,2 3-11,4 3 0,3-2 0,5-1 34,3-5 212,0-6-122,0-6 133,-1-4 191,0-4-291,1-1 45,1-2 235,5-12-101,-7 1-302,4-12 11,-8 3 246,-2-2-291,-1-3 67,-2-2-33,1-1 11,-1 0 190,1 3-202,1 4-10,1 3 134,10 1-157,-2 8 0,9 1 11,-4 7-22,1 2 11,2 5 0,2 6-45,1 7 45,0 5 0,-4 0-11,-4-1 22,-6-4-134,-5-3 123,-5-4 0,-3-2 123,0-1-101,-2-3-22,-3 0 0,-4 0 56,-1-3-67,-2 2-560,-5-2-292,4 0-762,-3-1-425,9-1-1580,3 0 3630,2 0 0,2 0 0,0 0 0</inkml:trace>
  <inkml:trace contextRef="#ctx0" brushRef="#br0" timeOffset="73222">31521 4643 16457,'16'-62'649,"-3"9"-492,-4 31 179,0 3-313,0 3 89,0 3-90,0 4 90,3 3-67,3 3-45,5 2 0,3 2 22,2 6-22,0 4 0,-2 6-11,1 3 33,-4-1-22,-2 0 0,-4-2-78,-6-2 11,-4-2-124,-3-1-279,-3-3-135,-5 1-527,-4-3-358,-4-1-2118,0-3 3608,3-1 0,4-2 0,4 0 0</inkml:trace>
  <inkml:trace contextRef="#ctx0" brushRef="#br0" timeOffset="73451">31894 4345 14585,'5'-2'527,"0"1"1109,-5 1-1412,18 40-224,-11-21 0,12 32-90,-18-32-605,-1-4-683,0-3-1501,0-5-2399,-3-2 5278,-2-4 0,1-1 0,-1 0 0</inkml:trace>
  <inkml:trace contextRef="#ctx0" brushRef="#br0" timeOffset="73616">31833 4232 15448,'0'-5'1412,"0"1"-2801,0 4-382,0-7-750,0 7 2521,4-2 0,-3 5 0,3 1 0</inkml:trace>
  <inkml:trace contextRef="#ctx0" brushRef="#br0" timeOffset="74257">32249 4414 14809,'-22'36'11,"6"-2"23,14-10-45,2-3 11,0-5 0,0-6 11,0-4 68,0-3 223,2-3 79,0 0-325,2-4 627,2-5-380,-2-6-235,3-6 268,-1-2-292,0-3-32,3-3 268,-1 2-168,1 3 179,1 3-291,2 8 45,1 3 22,5 6-67,3 2-45,3 4 45,2 7 0,1 7-22,-1 9 22,-2 3 0,6 12 0,-11-13 0,2 2-23,-13-18 57,-4-5 135,-2-3 1119,-2-3-1277,0-9 22,0-1-33,0-11 68,1 0 67,1 1-135,2 2 0,2 6-79,1 5 0,5 4 57,5 7-23,7 7-33,4 8 44,1 7-1041,-2 6-1424,-5 3-1580,-6 4 4079,-9 0 0,-3-16 0,-4-7 0</inkml:trace>
  <inkml:trace contextRef="#ctx0" brushRef="#br0" timeOffset="86895">28448 4781 10092,'-6'0'22,"1"0"-78,5 0-1232,-1 1 1254,0-4 34,0 2-146,3-4 158,2 3-12,3-1 0,5 0-191,1 0-55,4 0-68,1 0-190,-2 1 493,1 0-169,-1 0-178,-2 0 257,-1 1 90,-4 0 11,-1 0-325,-3 1 325,-3 0-56,0 0 56,-1 0-124,1-1 1,-1 0 0</inkml:trace>
  <inkml:trace contextRef="#ctx0" brushRef="#br0" timeOffset="89417">28500 6391 11964,'-6'0'67,"1"0"1311,5 0-1199,1-9 79,3 6-135,2-7 90,4 9-34,2 0-179,3 0 538,1-1-437,3 0-67,0 0 145,2-1 23,1-1 33,-2 0-168,0 0-22,-2 0 492,-2-1-492,-3 1 34,-1 1 11,-4 0-12,0 1 68,-2-2-34,-2 2-90,-1-1 393,0 1-393,0-1-22,-1 0 22,2 0-10,-2-1 21,1 1-33,-2 1 45,0-1 0,0 1-146,-1 0-1221,0 1 167,0 0-4693,0-7 5848,1-3 0,-1 2 0,0 1 0</inkml:trace>
  <inkml:trace contextRef="#ctx0" brushRef="#br0" timeOffset="90436">28760 6010 11616,'-3'5'11,"1"-1"863,2-4-762,0 7-112,0-4 11,0 7 57,0-4-68,0 1 0,1 1 22,0 1 34,1 1-22,1 1-23,0 1 67,1 0 146,0 2-101,1 0-123,1 1 68,2 0 11,2 1-12,10 4 0,-1-6 45,8 2-78,8-6-1,-7-4-21,12-1 21,-12-5-33,0 0 23,-2 0 33,9-8-56,-11 2 44,5-9 12,-16 6-44,-5-1-24,-3 3 57,-3 1 78,-2 2-100,0 0-23,0 1-12,0 0 1,0 1-22,0 0 33,-1 1-34,-2 1 34,-4 0-22,-1 0 22,-4 1 0,-2 3 0,-3 2-11,-3 5 11,-1 3 22,-1 1-22,0 3 78,-15 14-22,9-5 23,-10 10-79,13-10 78,2-2 381,3-1-459,3-3 135,4-3-23,3-3 12,2-1 21,2-4-22,3-2-89,1-1 380,1-2-358,1-2 12,-1 0-1043,1-3-1513,3 0-1355,2 0 3843,6-1 0,-4 1 0,0-2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44:19.589"/>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Property name="color" value="#A020F0"/>
    </inkml:brush>
    <inkml:brush xml:id="br2">
      <inkml:brushProperty name="width" value="0.09071" units="cm"/>
      <inkml:brushProperty name="height" value="0.09071" units="cm"/>
      <inkml:brushProperty name="color" value="#FFC000"/>
    </inkml:brush>
  </inkml:definitions>
  <inkml:trace contextRef="#ctx0" brushRef="#br0">1130 5811 10081,'5'2'212,"-2"-1"181,-3-1 548,69-3-784,-38-2 11,11 1 0,1-1-112,-11-3-44,0 1 111,15 1-123,-9 4 11,-4 0 0,2 1-112,-2 0 1,0 0-130,2 1 0,1-1 101,2-1 0,-2 1-979,26-2 553,-29 1 1,1 0-696,3-1 1,0 1 1249,2-2 0,-3 1 0,8-1 0,-10 1 0</inkml:trace>
  <inkml:trace contextRef="#ctx0" brushRef="#br0" timeOffset="1561">4368 5533 16187,'-5'-1'236,"1"-1"-236,11 2-23,4 0 23,19 0-22,-2 0 55,11 0-10,-6 0-23,1 0 0,4 0 0,1 0 0,2-1 0,2-1-23,0 0 80,3 1-68,-1-1 11,1 1 0,1-1 11,-12 0 0,0 0-11,20-2 0,-20 2 0,1 0 11,13-1-11,-15 2 0,-1 1 0,19-2 0,12 2 0,-22-1 0,-1 1-22,0 0 44,1 0-145,2 0 123,1 0-56,2 0-124,2-2 124,1 0 12,0-2 21,1 1-22,-1-1-89,-1 0 33,0 2 101,-1-1-179,1 2 179,-1 1 0,1-3 0,0 2 22,-1-2-22,-14 2 0,1-1 0,18-2 0,-19 2 0,0 0 0,12-2 0,-3 2-22,-1 0 78,-3-1-67,-1 1 11,-1-1 0,1-1 11,-1 1-11,0 0 0,0 0-22,-1 1 55,0-1-66,-2 1 33,-2 0 0,0 0-12,-1 2 12,1-2 0,0 2 0,0-1 12,0 1-12,0 0 0,-1 0-34,16 1 0,3 1 34,1 0 0,-4 1-44,-16-2 44,0 0-34,-2-1-134,0 0 168,0 0-34,0 0-44,-1 0 67,-4 0-79,10 0 90,-9 0-22,9 0 33,-10 0-22,0 0 11,-2 0 0,-3 0 0,-2 0 0,0 0 0,-1 0-11,0 0 11,-3 0 0,-2 0 0,-3 0 33,-2 0-44,-2 0 11,-1 0 0,0 0 0,-2 0-1192,0 0 1,0 0-1</inkml:trace>
  <inkml:trace contextRef="#ctx0" brushRef="#br0" timeOffset="3211">24923 4952 14283,'-3'3'1165,"0"0"236,3-3-1289,16 3 336,-4 0-415,17 1 225,-3-1-34,9 0-145,12 0 313,12 0-727,-22-1 0,2-1 374,5 1 0,2-1-179,6 1 0,2 0 157,3 0 0,2 0 111,0 1 1,0 0-129,-1 1 0,0 0 56,-5 0 0,-2 1-45,-3 0 1,-3 1-12,-3 0 0,-1 0 0,-4-1 0,-2 1 168,30 4-634,-10-1 656,-9-2 12,-10-1-124,-9-3 908,-8-1-907,-6-1 798,-4 0-664,-5-1 416,-1 0-1245,-2 0 616,-6 0 0,3 0 0,-4 0 0</inkml:trace>
  <inkml:trace contextRef="#ctx0" brushRef="#br0" timeOffset="6772">27396 3771 18093,'-3'-6'851,"1"-1"-806,2 1 324,0-2-357,0 1 156,0-2-112,3 0-22,1-1 291,5-1-303,1 0-11,2-1 224,3-1-223,3 0-12,4 1 0,1 0 22,13-3-22,-10 3 0,6 1-11,-13 5 11,-4 2-45,-2 3-33,-4 0 44,0 1-145,-2 6 179,1 4 0,-3 8-101,-1 2 101,-2 5-34,-2 1 23,0 3 11,-8 2 11,-4 1-11,-9 2 0,-4-2 34,-3-2-34,1-3 0,0-3-22,2-3 55,1-4 12,3-2-45,3-3 0,3-3 0,4-2 0,3-1 0,3-2-11,3-1 44,0-3 79,2 1-22,1 2-90,4 0 146,5 3-124,8-1 437,5-2-268,7-2-68,4 0 292,6-1-359,2 0 89,16-3 1,3-5-146,-11 1 34,-10-3-34,-28 6-12,-4 1-10,-1 0-381,-4 2 179,0-1-505,-3 1-335,0-2-213,0 0-1681,2-2-852,-1-4 3810,2-1 0,-2 4 0,0-1 0</inkml:trace>
  <inkml:trace contextRef="#ctx0" brushRef="#br0" timeOffset="7984">28152 3704 12008,'9'-2'2465,"-1"1"-2174,-8 1 1065,0 0-997,18-30 436,-12 16-470,12-23-179,-16 24 493,-2 0-617,0 0 46,0 2-68,-2 0 67,-4 3-112,-6 1 45,-4 1 0,-3 3-67,-1 1 67,0 2-34,2 0 1,0 0-23,2 3-79,0 6 135,1 5 0,2 7-56,2 1 56,4 1 0,3-1-33,2-3 77,2 0-21,2-3-23,3-1 0,2-1 89,3-3-89,0 0 0,2-2 0,-1-1 0,1-1 23,-2 0-23,1 0 0,-1 0 11,0 0-11,0 1 0,0 0-22,2 1 44,-1 1-67,1 1 45,-3 1 0,0 2-22,-3 2 22,-3 1 0,-1 1-34,-2-1 68,0 2-34,-4-1 0,-5 1 0,-6 0 33,-4-1-21,-1-2-12,2-4 0,1-4 44,2-4 225,1-3-157,0-1 34,2-5 347,1-4-404,2-8 169,3-2 157,3-4-382,1-1 348,2 1-381,2 1 0,4-1 112,6 3-112,6-2 0,4 1-11,1 1 67,0 2-235,-1 1-79,-2 3-683,1 2 213,-2 1-1502,2 2-1053,1 1 3283,0 3 0,-9 1 0,-3 2 0</inkml:trace>
  <inkml:trace contextRef="#ctx0" brushRef="#br0" timeOffset="8348">28951 3621 14753,'6'-11'1905,"-2"3"-1602,-4 8-135,0 0-67,-7 5-101,-3 8 201,-10 8-100,-2 10 381,-4 2-123,-10 19-68,7-12-280,-7 10-11,14-19 0,2-3 79,2-3-79,0-3 0,2-3-45,1-3 22,3-5-761,1-3-269,4-3-404,2-4-1837,1 0 3294,3-4 0,0 2 0,1-3 0</inkml:trace>
  <inkml:trace contextRef="#ctx0" brushRef="#br0" timeOffset="8632">28641 3755 14865,'-1'-6'2141,"0"1"-1738,1 5 404,25 26-225,-8-6-369,21 22 0,-14-12 314,10 10-449,-7-10-78,9 5 90,-11-15-45,-2-4-45,-1-4-392,-4-3-359,0-5-1479,0-1-2364,1-3 4594,3-2 0,-10 2 0,-2-2 0</inkml:trace>
  <inkml:trace contextRef="#ctx0" brushRef="#br0" timeOffset="9398">29418 3699 17330,'0'-35'1076,"3"6"-773,2 19-180,7 0 258,1-1-381,3 2 45,3 1 190,1 2-223,2 1-12,0 3 0,-3 1 22,1 0-67,-4 1 45,1 1 0,-3 5-213,-2 5 213,-2 5-56,-3 5-101,-3 2-235,-2 3 325,-2 2-292,-12 14 113,-1-10 223,-6-4 0,-2 0 12,-10 3 11,-12 6-33,12-19 33,2-4 0,3-5 0,4-4 0,6-1 0,4-1-12,4-3 24,3 1 21,1-1 774,3 0-325,11 0-303,5 0 438,13 0-416,6 1-77,8 0 503,8 1-571,4 0 112,2-1-89,-5 0-1,-7-1 57,-9 0-135,-9 0 0,-7 0 44,-6 0-44,-6 0 0,-2 0-112,-3 0-482,0 0-212,-1-3-494,0-2-638,0-4 1938,-1-12 0,1 12 0,-1-7 0</inkml:trace>
  <inkml:trace contextRef="#ctx0" brushRef="#br0" timeOffset="10138">30254 3581 17297,'19'-42'448,"-12"8"-448,-22 32 0,-10 0 0,-3 2 0,-4 5 281,2 3-214,0 6 34,4 1-1,3 2-66,6 0 190,4-1-202,5 0-22,3-3 460,3 2-449,1-2 157,1 0 0,2-1-56,3 0 392,4 1-481,5-1-23,2-1 257,4 2-189,1-1-68,3 1 0,-1 0 67,13 9-67,-4 2-56,1 7-11,-14-2 67,-10-7-23,-16 6 169,-13-10-146,-4 1 22,-5-9 1,8-8 301,4-1-111,2-1 863,1-14-953,7 3 180,0-15-45,6 5-191,3-2 224,16-10-291,4 7 79,19-7-68,1 10-11,3 1 0,0 2 45,-4 3-191,-8 3 12,-9 3-897,-8 1-2051,-6 0 3082,-13 2 0,4 2 0,-9 3 0</inkml:trace>
  <inkml:trace contextRef="#ctx0" brushRef="#br0" timeOffset="14197">2843 15466 17554,'-6'33'617,"2"5"-444,7-3 1,1 2-62,1 27-1235,1-18 0,0 1 1190,-2-10 0,0 2 140,2 23 0,-1 2-190,-1-14 0,0 0 155,-1-4 0,-1 2 0,0-2 26,-1 5 0,0 0-75,-1-1 0,0 4 0,0-2-106,0 8 0,0 1 33,0-9 1,1 2 0,0-4-51,1 6 0,1-4 0,0-1 0,2-1 101,0-2 0,1 0-111,1-4 0,0 0 21,-1-3 0,1-2-11,0-1 0,-1-2 56,8 28-22,-4-7-34,-1-9 0,-3-7 56,-3-7 991,-1 0-991,-1-17 471,-1-2-1491,0-32 609,0-6-3410,0-16 0,0-5 3765,0 6 0,0 2 0,0-1 0,0 3 0,0-5 0</inkml:trace>
  <inkml:trace contextRef="#ctx0" brushRef="#br0" timeOffset="16027">2813 15521 18126,'41'-26'628,"3"5"-404,5 15-12,8 2-212,6-1 347,-28 3 1,-1 0-752,2-1 1,0 1 419,3-1 1,-1 1 128,3-1 1,0 0-96,1 1 1,0 0-293,1-1 0,0 1 258,0-1 1,0 1 61,0-1 1,0 0 33,-1 0 0,1-1-112,0 0 0,0 0 0,-1 0 0,0-1 67,1 0 1,-1 0-51,0 0 0,1 1-17,-1 0 0,0 0 0,-1 0 0,2 0-39,17-1 1,0 0 38,-15 0 0,1 0 0,13-1 0,-2-1 0,-16 2 0,-2 0 0,-1 0 0,1-1-17,13-2 0,-1 0 40,-14 2 0,-2 0-23,10-2 0,-4 0 0,6 0 0,-9 1 404,-7 2-404,-9 1 666,-8 0-699,-5 1 543,-4 0-476,-2 2-34,-2-1-11,0 2-68,0 0 68,9 16 11,-2-5 0,6 15 67,-6-7 23,4 20-90,-2-3 95,-1 2 0,0 1-27,1 14-68,-3-17 0,0 0 67,2 14 45,-2-14 0,-1 1-112,4 20 89,-4-19 1,-1-1 22,2 18-67,-1 0-45,-1 0 89,-1 0 147,-1-1-546,0 0 310,-2 0 135,1-1-113,1 0-11,2-1-11,-1 0 68,2-1-1,-1 1-67,1 0-11,-1 4 0,0 2 11,-2-14 0,0 1 0,-1-10 0,0-1 39,1 11 0,0 0-5,0 14-34,1-3-11,0-1 16,-2-20 1,1 1 5,0 17-22,2 11 67,-3-12-56,0-7 22,-1-3-22,-1-16 0,0-12 45,0-5 365,0-3-410,-2-3 0,-2 0 45,-4-2-45,0 2 0,-4-1-33,2 0 77,-3-1-44,1 1 0,-2-2 0,-2 3 23,-2 0-23,-14 4-23,2 1 46,-12 2-34,6-1 11,-2-1 0,-3 2 11,-1-2-11,0 1 0,-1 0 0,-1-2 11,-1 1 0,10-2 0,0-1-11,-21 3 34,7-2 0,-1 1-34,-10 1 0,20-3 0,0 0-161,-18 3 217,-1-2-56,-3-1 0,3-2 56,1-2-22,4 0-23,3-1-11,2 0 56,0 0 112,0 0-168,2 0 0,-1 1 90,4-1-68,0 2-11,1 1-1606,-16 7 1,-3 1 1594,7 0 11,-8 3 0,4-1 45,30-5-67,-8 1 11,11-5 0,0 2 182,-3-2-182,-1 3 3392,-3-1-3381,-19 4 34,0 0-45,1 0 0,11-2 0,20-4 45,6-1-45,6-1 34,5-1 67,0-1-3979,3 0 1660,4 0 2218,23-6 0,-15 5 0,14-5 0</inkml:trace>
  <inkml:trace contextRef="#ctx0" brushRef="#br0" timeOffset="18187">5563 17558 17297,'-4'-8'571,"2"6"-167,0 11-236,-1 6 515,-3 6-593,-2 6-23,-2 5 225,-4 4-191,-1 1 22,-2 1-90,1-1 46,1-4 145,-4 9 145,4-6-357,4-8 559,5-11-503,6-17 144,4-1-133,5-5-12,8-3-67,6-3 56,4-2 146,3 0-202,4 0 0,4 1 156,2 0-88,3-1-12,-3-1-45,0 2 90,-4-1 78,-5 2-179,-4 2 11,-1-1-11,-10 5 0,1 0 0,-12 4-302,-1 0 257,-2 1-5266,-1 1 3271,-5 0-693,-3 0 2733,-13 0 0,11 0 0,-5 0 0</inkml:trace>
  <inkml:trace contextRef="#ctx0" brushRef="#br0" timeOffset="18536">5759 17729 14585,'-9'-10'4001,"2"2"-3845,7 8 113,0 0 292,-1 2 100,0 10-124,0 6-178,3 13 414,3 3-538,1 6-67,3 3 102,-1 4-102,-1-1 78,0 1-223,-1-3 234,2 5-257,-3-17 0,0 3 67,-2-17-67,-2-10-89,-1 1-12,1-9-1311,0 0 415,2-3-359,1-3-325,3-5-1400,2-6-2992,3-7 6073,3-5 0,-7 11 0,0 2 0</inkml:trace>
  <inkml:trace contextRef="#ctx0" brushRef="#br0" timeOffset="18918">6306 17581 14025,'4'-6'1804,"0"1"-907,-4 5 593,0 0-964,-6 23-55,3-6 11,-7 21-191,4-9 460,-3 0-617,0 0 0,0-2 136,-2 1-192,2-3-44,0 0-34,1-4 45,0-2-23,1-5-22,3-4-336,-1-3 11,2-4-303,0 0-179,0-2-1881,-2-1 962,1 0-1569,-3 0 3295,2-2 0,3 2 0,0-2 0</inkml:trace>
  <inkml:trace contextRef="#ctx0" brushRef="#br0" timeOffset="19231">6079 17730 13880,'-6'-9'3417,"1"1"-2947,5 8 897,0 0-952,19 5 134,-2 2 527,33 13-729,-14-5-22,13 5-303,-12-10 494,-1-2-516,0-3 0,-4-2 78,-4-2-78,-3-1-56,-6 0-358,-4 0-471,-3 0 78,-2 0-3922,4-4-1165,-3-4 5894,4-6 0,-9 6 0,-1 0 0</inkml:trace>
  <inkml:trace contextRef="#ctx0" brushRef="#br0" timeOffset="19987">6764 17379 14540,'-3'-2'2354,"1"1"-1032,2 1-840,-2 9 358,-2 15-89,0 4-572,-2 13-11,2-9 190,0 2-256,-2 1-58,-1-1 24,1 1-1,-2-3 101,2-3-168,0-4 0,1-5 22,2-5-22,1-5 0,1-4 0,0-3 303,0-1-303,5-2 33,0-2-10,5 1-23,0-3 0,1 0 11,1-1-11,2 1 11,1-1-11,4-1 90,3 0 212,19-7-100,7-1-158,1-1-21,-5 2-23,-18 7 90,-3 0-11,7-1-79,-10 3 11,5-1-11,-13 4-11,-1 0 44,-4 1-33,-1-1 0,-4 1-3709,-1 0 1670,-7 0-281,1 0-1556,-7 0 3876,3 0 0,4 0 0,1 0 0</inkml:trace>
  <inkml:trace contextRef="#ctx0" brushRef="#br0" timeOffset="20302">6955 17539 15157,'-9'-10'3541,"1"3"-2734,8 7-102,0 0 393,-4 3-829,3 11 112,1 10 337,6 14-399,1-5 0,1 2-95,5 19-207,-5-17 0,0 0 352,2 14-369,-2-2 0,-2-1 34,-3-5-34,1-5-56,-2-9-280,1-7-875,-2-9-2699,0-4-1042,-1-5 4952,-2-13 0,1 7 0,-1-9 0</inkml:trace>
  <inkml:trace contextRef="#ctx0" brushRef="#br0" timeOffset="22047">4069 15485 14227,'0'34'1193,"0"1"1,0 30-758,0-22 292,0 5-469,0 6 273,0-11 0,0 1-95,0-11 0,2 3-308,1 25 0,0 1 16,-1-26 1,1 0-622,2 13 0,-1-2 577,1 18-23,1 2 34,-4-22 1,1 2-74,-1-12 0,0 0-39,0 10 0,0-1 379,0 19-323,-2-20 0,0 2-56,0-11 0,0 0 50,0 8 1,0-1-40,0 10 1,0-5-24,0-6 91,0 0 44,0-2-123,0-2 0,0-1 56,0-3-34,0-4 943,0 8-898,0-10 68,0 19 44,4-5-179,-3-8 0,4-6 45,-4-21-45,-1-3-90,0 0 45,0 1 45,0 1-22,0 4-101,0 5-1,0-4-368,0 1-5951,0-28 6443,0-10 0,0 2 0,0 4 0</inkml:trace>
  <inkml:trace contextRef="#ctx0" brushRef="#br0" timeOffset="22869">3340 15493 13678,'5'54'1415,"0"0"1,-1-8-1,1-2-1045,-1 8 0,1-2-836,-2-16 0,0 0 466,2 13 0,0 1 155,0 0 1,-1 2 29,2 3 0,0 1 61,0 0 1,0 0-203,2-2 1,-1-2 207,-2-13 0,1-1-102,1 1 0,0 1 35,2 16 0,0 4-157,2 1 0,1 3-6,-2-14 1,0 3-1,0-2 15,-1-2 1,1 0-1,0-1-9,4 19 0,-1-3-28,-4-18 0,0 4-465,1 9 0,2 10 0,-1-1 1,-2-16-3492,3 0 3956,-1 8 0,2 11 0,-6-36 0,-7-56 0,-1 6 0</inkml:trace>
  <inkml:trace contextRef="#ctx0" brushRef="#br0" timeOffset="23760">4481 15234 11593,'1'-8'2533,"0"2"-1760,-1 6 527,0 0-381,8 34-561,-5-5-123,5 36 315,-7-8-169,0 9-729,-1-29 1,1 1 403,0-1 0,1 1-28,0 1 0,0 0 134,1-1 1,-1 0-163,1 0 0,0-1 0,1 1 0,-1 1 191,-1-1 0,1 0-341,0 1 1,0 0 171,-1-2 1,1 3 18,0 12 1,1 3 36,-1 0 0,1 0-78,-1 0 0,0-2 95,-1-4 1,1-4-29,2 17-6,-2-19 1,-1-1 39,3 22 176,-3-23 1,-1-2-278,1 11 532,-2-1-431,0 17-56,0-15-45,0 14 89,0-22-28,0-8 1,0 0 140,0 7-135,0 19 56,0-34 83,0-1-139,0-2 34,0 1-101,0-4 0,0-1 67,0-5 380,-1-3-436,0-2-33,0-3 55,0 1 23,-1 0-56,0 2-33,-2 0-68,-1 1-224,1-3-392,-2-3-627,1-3-1480,0-8-2140,-1-10 4964,-4-16 0,5 12 0,-2-2 0</inkml:trace>
  <inkml:trace contextRef="#ctx0" brushRef="#br0" timeOffset="24588">2778 16749 16793,'22'16'1457,"1"-2"-696,13-9-537,-2-3 11,19 0-200,-2-4-1816,10-5 1781,-26 2 0,0-1 0,3-2 0,0-1 317,1 0 0,3 0-306,8-2 1,6 0-1,-4-1 6,-1 1 0,1-1-390,11-1 1,7-2-1,-9 2 373,-14 3 0,-2 0 7,3 0 1,5 0-1,-5 1-568,-5 1 0,-1 1 555,11-1 1,2 0 38,-2 1 1,-1 1-34,-12 1 0,0 1 277,12-2 0,-1 0-261,-16 2 1,-2 0 6,31-3-12,-3-1 101,-2 1-112,-3 2 336,-3-1-336,-2 0 0,-4-2 168,-1-2-157,-3-1 23,-1-1 1378,-4-1-1356,-4 1 1407,-9 2-1463,-7 1-132,-7 2-484,-7 0-460,-3 1-672,-10-1-606,-5 0-1791,-14-1 4145,-7-4 0,14 6 0,1-1 0</inkml:trace>
  <inkml:trace contextRef="#ctx0" brushRef="#br0" timeOffset="25307">2888 16143 13173,'-9'0'1850,"2"-1"-1302,7 1 461,0 0-393,-3-2-448,2 1 550,-3-1-405,15 2-145,2 0 392,14 0-526,6 0 78,12 0 392,12-3-881,-23 1 0,0-1 399,4-1 1,0-1-23,2-1 0,0 0 39,2 0 0,-1-1 22,1 0 1,0-1-62,1 0 0,0 0 0,1 0 0,0 0 39,0-1 1,0 0-24,0-1 1,1 0-11,0 0 0,0-1-6,0-1 0,1 1 28,1-2 0,-1 0 39,1 0 0,0 0-67,-1 1 0,0 0 0,-1 0 0,-1 1 5,-2 2 1,1-1-165,10-1 0,-1 1 148,-12 2 0,-1 1-1485,10-3 0,-2 1 1473,19-1 23,-2-2-818,0 3 852,-2-2 192,-1 0-226,-2 0-11,-5 1 44,-5 1-89,-11 1 235,-9 2-594,-11 3 1947,-9 1-2283,-8 1 197,-14 7-2560,-10 4 3224,-14 7 0,15-6 0,2-1 0</inkml:trace>
  <inkml:trace contextRef="#ctx0" brushRef="#br0" timeOffset="26129">2866 17307 16479,'-27'7'1636,"5"-2"-930,22-5-393,0 0-268,4 0 11,3 0-56,6 0 67,5 0 337,4 0-381,7 0 77,7-2 382,7-2-236,9-3-234,7-2-403,7-1 436,-32 5 0,1 0-28,1-1 0,0 0-17,1-1 0,1 0 0,1 0 0,1-1 16,0-1 1,1 1-17,0-1 0,0 0 0,0 0 0,1-1 0,-2 1 0,0-1 22,2 0 1,-1 0-12,0 0 0,-1 0-11,1 1 0,0-1 0,-2 1 0,1 0 28,16-3 0,0 0-28,-12 2 0,1 1 0,12-4 0,1 1-622,-16 1 1,-2 1 609,0 0 1,0 0 11,-2 1 0,1-1 61,14-2 1,0 0-6,-14 4 1,1-1-181,12-2 0,-1 0 224,-15 3 1,-1 0-101,0 0 0,0 0 168,-1 0 0,-1 0-168,30-7 0,-6-2 168,3-1 170,-25 6-338,-2-1 901,-26 8-1013,-5 2-690,-7-2-666,-9-2-5681,-38-7 7149,-2-2 0,3 4 0,20 2 0</inkml:trace>
  <inkml:trace contextRef="#ctx0" brushRef="#br0" timeOffset="26799">3082 15907 14775,'5'0'-8145,"-2"0"8145,-1 1 0,-1-1 0,-1 0 0</inkml:trace>
  <inkml:trace contextRef="#ctx0" brushRef="#br0" timeOffset="27275">3763 15679 12165,'6'0'-56,"-1"0"0,-5 0 0,0 0 0</inkml:trace>
  <inkml:trace contextRef="#ctx0" brushRef="#br0" timeOffset="27552">4376 15623 11470,'10'0'-1104,"-3"0"0,-7 0 1,0 0-1</inkml:trace>
  <inkml:trace contextRef="#ctx0" brushRef="#br0" timeOffset="29080">7273 16314 12389,'0'-8'1502,"0"2"-1010,0 6 696,0 0-896,-2-8 156,1 5 325,-2-5-415,3 7 606,0 1-807,10-2 123,29-1 123,12-3-403,13-1 0,-5 0 315,-10 0-271,3 0 24,3 0 21,-1-1 1,-2-1 212,-5 2-302,-8 0 0,-8 2 56,-9 1-56,-10 2-45,-4 1 34,-6 0-2129,0 1 661,-11 0-829,-1 5-1390,-10 1 3698,1 5 0,7-5 0,3-2 0</inkml:trace>
  <inkml:trace contextRef="#ctx0" brushRef="#br0" timeOffset="29468">7501 16495 14048,'-5'4'3047,"2"-1"-1008,3-3-1837,-1-2 112,5 0-123,6-3 89,11 2-12,10 0-234,6 2 347,8 0-359,5 1-22,4-1 281,2-1-236,-1-2-285,-3-2 240,-5 0 68,-8-1-68,-8 3 0,-7 0 0,-10 1-157,-6 1-68,-5 0-196,-1-1-689,-2-1-985,0-4-583,-2-3-2487,-4-6 5165,-3-4 0,1 9 0,1 1 0</inkml:trace>
  <inkml:trace contextRef="#ctx0" brushRef="#br0" timeOffset="30013">7824 15941 14081,'-2'-6'1244,"1"1"101,1 5-1088,10 6-66,0 2 391,10 8-537,-1 3 44,1 3 495,2 3-506,4 0 23,4 2-101,4-1 78,5 0 101,4-3-179,3-4 0,1-4 34,-1-5-34,-3-5 0,-4-2-34,-6-3 90,-6-3 23,-9-1-79,-4-2 0,-8 0 280,-3 4-56,-2 1 269,0 1-493,-11 1 0,-2 8 157,-13 9 0,-1 14 67,-7 12-68,14-17 1,1 2-1842,-3 3 1,1 2 1942,-2 4 0,1 0-258,0 2 0,1 2-234,0 0 1,2 0 272,1 0 0,0 0-33,3-3 0,0 0-6,2-4 0,1-2 0,-10 25-835,10-26 0,0-1-1675,-7 11-1670,-2 4 4180,5-25 0,6-10 0,2-5 0</inkml:trace>
  <inkml:trace contextRef="#ctx0" brushRef="#br0" timeOffset="32950">9055 15918 12613,'0'-5'2274,"0"2"-178,0 3-1905,0-9-79,0 6 336,-3 18-314,0 11 539,-2 26-528,1 0 35,1 9 193,3-19 1,0 7-1,-1-3-244,1 1 0,0 0-542,0 2 0,0 4 1,0-4 725,0-5 1,0-3-314,0 2 0,0-1-181,0-2 0,0-1 321,0-3 0,0-2-128,1 23-12,1-12-112,0-15 190,1-9-78,-2-11-415,0-5 384,0-8-4014,-1-21 355,0-2 3690,3-19 0,-2 25 0,1 1 0</inkml:trace>
  <inkml:trace contextRef="#ctx0" brushRef="#br0" timeOffset="34440">9095 15819 12535,'-3'-8'2969,"0"2"-1837,3 6-426,0 0-303,1-17-370,10 12 102,6-12 34,14 17-125,9 0 427,11 2-471,10 2-474,-27-1 1,1 1 574,3 1 0,1-1-73,1 0 0,1-1-220,1 1 0,1 0 214,2-1 1,0 0 44,2-1 0,1 0-545,0 1 0,2-2 478,-1 1 0,1-1 0,0 0 0,0 0 45,-1 0 0,1 0-23,-2 0 0,0-1-130,-1 1 0,2 0 136,16-1 0,2 0 6,0 0 0,-1 1-34,0-1 0,-1 0 190,-8 0 0,-4 0-173,-16 0 0,-2 0 0,1 0 0,0 0 22,1 0 0,-1 0 6,2 0 0,0 0 95,1 0 0,1 0-118,3 0 0,1 0-22,2 0 0,1 0 235,5 0 1,1 0-208,3 0 0,1 0-28,0 0 0,4 0 18,-3 0 1,4 0 0,-2 0 3,-12 0 0,-3 0 1,2 0-267,14 0 0,3 0 0,-3 0 244,-15 0 0,-2 1 0,1-1 7,0 0 1,1 1-1,-1 0-7,1-1 0,1 1 0,-1 0 0,-1 0 0,0 0 0,3-1 26,16 1 1,3 0-1,-3-1-30,-14 0 1,-2 1-1,2-1 4,13 0 0,3 0 0,-5 0 0,5 0 0,-3 0 22,0 0 1,3 0-16,-6 0 1,4 0-1,-3 0-7,-13 0 0,-2 0 0,1 0 30,14-1 0,2 1 0,-5-1-13,4 0 0,-3 0-17,0-1 0,0 0 0,-2-1 0,0 0-34,-1 1 0,0 0 34,-1-1 0,0 0 0,0 1 0,0-1-6,0 1 1,1 0 22,0-1 0,0 0-12,0 0 1,1 0-6,-1-1 0,0 1 0,-1 0 0,1 0 28,-2 0 0,0-1-28,-2 1 0,2 0 106,-5 0 1,3 0 0,-3 1-96,8-1 1,-1 0-12,-7 1 0,1 0 0,-2 0 0,5 0 0,-3 1 0,3 0 0,0-1 0,0 1 0,1 0 5,0-1 1,0 0-6,0 0 0,0 1 0,-3-1 0,5 0-534,-9 1 0,5-1-1,1 1 1,-4 0 534,16 0 0,0 0-142,1-1 1,4 1-1,-7 1 142,-8-1 0,-3 1 230,0 0 0,1 0-253,1 0 1,1 0 50,-2 0 0,1 0 0,0 0 0,0 0-28,-1 0 0,-1 0 0,0 0 0,-1 0 0,0 0 0,-1 0-100,-1 0 0,0 0 94,0 0 1,-1 0-6,-2 0 0,-1 0 22,-2 0 0,0 0-11,-2 0 0,-1-1 1033,-1 1 1,0-1-1034,-2 1 0,1 0 0,-2-1 0,0 0 0,30 0-11,-8 0-11,-10 0 44,-13 0 1250,-9-1-1272,-10 0 416,-4-1-405,-2 1 1205,0-1-1216,-1-1 503,4 0-514,-5 0 11,0 1 0,-6 0-89,-1 2 44,0 1 45,1 0 0,2 0-23,1 8 23,2 4 0,0 8-56,2 7 56,-3 4-22,-1 7 0,-2 5 44,-2 6 0,0 3-22,-1 4 0,1 0-22,0 1 22,0 1 0,0-1 28,-1-16 0,0 1 0,1 1 0,0 1 28,0 10 0,1-1-51,0-11 1,1-3-6,0-2 0,0-4 0,4 11 45,-1-4 67,2-9-112,-2-7 56,1-8-56,-4-9-56,1-3-2152,-4-4-290,-12-8-3329,-9-8 5827,-20-14 0,17 12 0,0 0 0</inkml:trace>
  <inkml:trace contextRef="#ctx0" brushRef="#br0" timeOffset="36588">9004 16995 15123,'11'-6'1120,"6"1"-469,12 5-315,10 1-101,7-1-67,9 0-123,8 0 190,-12 0 1,4 0-923,7 0 1,1 0 686,0 0 0,3 0 26,-10 0 0,3 0 0,-4 0 35,-3 0 1,0 0-6,-6 0 0,3 0 0,-3 0-62,4 0 1,0 0 65,-4 0 0,3 0 0,0 0-49,1 0 0,1 0 0,1 0 0,10 0 0,2 0 1,0 0-434,-2 0 0,0 0 0,-3 0 422,-10 0 0,-3 0 0,-1 0 89,22 0 1,-4 0-79,-15 0 0,-2 0-11,1 1 0,1-1 0,-1 1 0,1-1-286,-2 0 0,0 1 359,0-1 0,0 1-73,-1-1 0,-1 0 0,0 0 0,0 0 16,0 0 1,0 0-17,0 0 0,-1 0 0,1 0 0,0 0-6,0 0 1,-1 0 22,0 0 0,1 0-23,18 0 1,1 0 5,-17 0 0,2 0 0,2-1 0,5 0 0,-4 0 0,-6-1 0,-1 1 0,13-2 0,0 1 22,-18-1 0,-2 1-11,1 0 1,0 1-12,-3-1 0,1 1 0,-1 0 0,-1 1-11,33-1 663,-3 1-697,-3 0 45,-2 0 0,-4 0 318,1 0-318,-14 0 0,2 0-6,-10 0 1,1 0 577,11-1 0,1 1-578,-13-1 1,-2 0-17,35-1 44,-2 0 12,0 2-34,-1-1 0,-1 1 11,-2 0-11,0 0 0,-2 0-11,-1 1 44,-1 0-44,2 1 11,0 1 379,-18-1 0,3-1-379,0 1 0,3 1 6,13 0 0,2 0-6,0 0 0,0 0 0,2 1 0,3 0 0,-13-1 0,2 0 0,-3 0-430,4 0 0,-2 0 446,12 0 1,-4 0-17,-27-3 0,-2 1 0,2 0 0,1-1 0,-1 0 0,1 0 0,0 0 0,-1 0-11,-2 0 0,1 0-87,10 0 1,0 0 109,21 0-12,-24 0 0,0 0 0,18 0 0,0 0 0,1 0 0,0 0 0,-1 0 22,0 0 23,-1 0-45,0 0 0,-1 0 145,-3 0-111,-3 0 11,-5 0-45,-4 0 45,-4 0 219,-1 0-270,1 0 1,2 0 5,10-1 0,-11 1 0,3-1 11,-5-1 0,-1 1-11,11-2 0,-12 1 0,0 0 0,20-2 0,-12 0-11,15-2 45,-15 2 33,4 0 1246,3 1-1313,4-1 78,2 0-66,5 0 100,0-3-23,-2 2-10,-6-2 133,-7 2 18,-4 0-230,-4-1 79,0 2-68,0-1-11,2 1 0,2-1 22,2 0 113,1-1-135,2-1 0,2 0-3168,1 2 3179,1-1 68,4 1-129,0 0 61,1 0 404,-2-1-415,-3 1 0,-5-2 302,-3 0-33,11-4-33,-6 2 335,-1-2-549,-14 4 3280,-12 2-2989,-3 1 97,0 0-298,-1 2-112,0-1 156,1 1-156,-7 1-168,0 0 157,-8 1-818,-2 0-4258,-1 0-1837,-10 0 6924,-11 0 0,6 0 0,-4 0 0</inkml:trace>
  <inkml:trace contextRef="#ctx0" brushRef="#br0" timeOffset="38117">9743 15850 13364,'-3'-3'2857,"1"0"-1221,2 3-975,-1-3-661,0 2 146,0-1-157,-1 16 67,-1 5 67,-3 42-123,0-10 151,3-13 0,1 1-106,-1 22-421,1 6 477,2-33 1,0 1-91,-1 0 0,1 1 269,-1-1 0,0 0-275,1 0 1,-1 0-277,-1-1 0,0 0 467,0 0 0,0-1-196,-2 31 79,1-7 21,1 9 627,1-18-727,1-6 203,0-21-203,0-16 571,0-4-8594,0-1 8023,-6 0 0,5 0 0,-6 0 0</inkml:trace>
  <inkml:trace contextRef="#ctx0" brushRef="#br0" timeOffset="38703">9244 17512 19639,'0'-15'560,"0"4"-560,0 11 179,0 2 404,0 21-370,4 19 269,-1 6-460,4 7 56,-1-16 326,0-4-348,1-2 33,0-6-89,-3-5 135,1-7 0,-3-6-135,0-5 0,-1-3-942,-1-1-974,0-3-549,3-8-3686,1-10 6151,5-13 0,-3 13 0,0 0 0</inkml:trace>
  <inkml:trace contextRef="#ctx0" brushRef="#br0" timeOffset="40241">11359 16455 13656,'5'-4'336,"-2"1"-404,-3 3-1187,45-4-1356,-24 3 2611,36-2 0,-45 3 0,-3 0 0</inkml:trace>
  <inkml:trace contextRef="#ctx0" brushRef="#br0" timeOffset="40440">12372 16429 13173,'6'0'415,"-2"0"-415,-4 0-89,41-3-1884,-15 2-1243,39-2 3216,-21 2 0,-18 0 0,-3 0 0</inkml:trace>
  <inkml:trace contextRef="#ctx0" brushRef="#br0" timeOffset="40607">13294 16446 12490,'4'0'1434,"-2"0"-1949,-2 0-1379,36-1-1299,-17 0 3193,31 0 0,-37 1 0,0 0 0</inkml:trace>
  <inkml:trace contextRef="#ctx0" brushRef="#br0" timeOffset="40782">14189 16498 13117,'6'0'326,"-2"0"-2198,-4 0-3293,38-1 5165,-16-1 0,20 1 0,-30 0 0</inkml:trace>
  <inkml:trace contextRef="#ctx0" brushRef="#br0" timeOffset="42014">18398 15914 11471,'7'-48'2129,"-1"10"-113,-4 34-1702,-2 3 580,0 17-670,0 9 1178,0 24-1313,0 11 62,0-26 1,0 1 322,1 3 0,-1 0-441,1 2 1,0-1 251,-1 2 1,1-1-286,1-1 0,0-1 5,0 0 1,-1-2 145,1-2 1,0-1-129,4 25-23,-3-8 0,2-10 89,-1-7 12,0-7-101,0-5 0,-1-3 566,0-1-566,0-1-56,-2-2-392,0-1-773,-1-1-2309,0 9-1098,-3-4 4628,-3 7 0,1-13 0,0-4 0</inkml:trace>
  <inkml:trace contextRef="#ctx0" brushRef="#br0" timeOffset="42489">18227 17542 19572,'4'-7'302,"-1"10"449,-2 16-595,0 12-55,1 7 594,-1 6-672,1 2 156,-1 0-90,1-4 1,0-4 145,1-6-235,1-6 0,0-7 101,0-5-101,-1-8-168,0-3-246,-1-3-472,1 0-593,2-6-6790,8-20 8269,-1-2 0,0 0 0,-7 12 0</inkml:trace>
  <inkml:trace contextRef="#ctx0" brushRef="#br0" timeOffset="43187">18697 17333 18574,'4'-11'224,"-2"2"-224,-2 15 628,0 3-572,0 10 157,-2 5 224,-1 5-336,-3 2 425,2 5-414,1-1-90,1 2 517,0-1-427,2 15-23,-1-12-33,1 10 303,0-16-359,0-2 0,0-1 291,1 0-213,3 0-78,2-2 0,5-2 67,1-3 113,2-3-180,2-5 180,11 1-147,-4-9-33,6 0 0,-8-6 79,-2-1-1,-2-7-78,-1-1 0,-2-8 101,-2-2-101,-3-1-11,-2-1-12,-2-1 46,-3 0-12,-1 1-11,-1 2 0,-1 1-23,-3 2 23,-3 2 0,-4 1-22,-2 3 78,-3 1-112,-2 3 56,-2 2 0,-1 2 123,-1 1-89,1 0-34,1 1 0,1 1 22,4 2 45,2 1-67,3 0 0,3 0-156,2-1-528,1 0-795,0 0-1098,1 3-5009,0-4 7586,2 1 0,1-3 0,0-1 0</inkml:trace>
  <inkml:trace contextRef="#ctx0" brushRef="#br0" timeOffset="48051">2590 14354 14383,'6'0'68,"-1"0"1556,-5 0-1007,-17 21-438,5-15-179,-13 14 728,11-24-593,1-3-102,4-6 192,2-1-79,3-2 346,2 1-480,2 0 10,0 1 348,1 2-359,4 0-11,10 1 22,0 5-89,9 1 67,-3 7 0,1 7-11,2 7 11,0 11 0,-1 6 11,-3 7 34,-3 4 78,-7 5-123,-4 2 0,-5 2 370,-9 0-247,-6-2-123,-10-4 258,-7-6-258,-1-7 280,-3-6-280,1-8 0,1-7 314,4-5-225,4-5-89,4-2 202,3-6-146,5-3 89,3-7-145,6-4 0,2 0 57,6 0-57,9 2-57,24 5 46,17 12 11,3 7 0,0 11-22,-7 14 22,-17-8-34,6 7 79,-22-13-45,-4-3 0,-2-3 0,-3-3-291,0-1-560,0-1-158,3-1-773,3-2-1232,5-1 3014,5-2 0,-9-1 0,-1 0 0</inkml:trace>
  <inkml:trace contextRef="#ctx0" brushRef="#br0" timeOffset="48633">3485 14641 16232,'6'-52'1872,"-6"9"-1435,-23 28-292,-1 7 147,-18 3-292,9 10 44,0 6 348,1 11-336,4 8-56,6 6 203,6 6-103,7 1 68,6 0-168,5-5 0,6-7 191,6-8-169,5-9-22,3-7 146,0-4-124,3-10-44,1-7-113,0-11 102,0-7-370,-4-6 279,-3-5-145,-3-4 90,-4-2 123,-4-3-11,-3 1-45,-3 1 112,-1 3 11,-1 6-11,0 6 0,0 9 56,0 9-56,0 9 0,0 5-67,0 15 638,5 30-559,0 3 122,0-9 0,0 1 225,3 23-135,2 3 213,-2-3-437,0-1 11,-3-6 168,-1-6-179,-2-8 0,0-8 0,-2-7 22,0-8-380,2-4-672,-1-7 693,3-2-1971,0-3-1704,7-8 4012,4-8 0,-5 4 0,0-2 0</inkml:trace>
  <inkml:trace contextRef="#ctx0" brushRef="#br0" timeOffset="48804">3763 14703 17577,'2'59'1546,"-1"-9"-1501,-1-31 56,1-5-101,0-4-706,0-3-515,1-3-2118,-1-2 3339,1-2 0,-1-1 0</inkml:trace>
  <inkml:trace contextRef="#ctx0" brushRef="#br0" timeOffset="48968">3758 14485 17700,'-4'-6'-2431,"5"8"-1726,6 12 4157,6 1 0,-5-5 0,0-5 0</inkml:trace>
  <inkml:trace contextRef="#ctx0" brushRef="#br0" timeOffset="49566">4040 14587 15616,'10'32'1384,"0"1"0,7 28-802,-10-24-458,-1 1-68,-1-5 1008,-1-4-974,0-10-90,-2-8 986,-1-6-986,-1-21 0,-3-1 90,-2-19-90,1 4-12,1-3 1,3 0 11,0 1-112,4 4 0,3 4 112,7 8-89,11 7 89,-2 10-23,6 14 23,2 24 0,-9-1 0,4 13-12,-14-19 12,-2-5 0,-5-8 35,-2-8-2,-3-4 393,0-9-426,0-8 78,0-10-78,1-12 0,3-6-22,3-3 44,6 2-55,4 5-12,3 8 45,1 11-157,0 9 179,0 9-22,0 14 112,0 9-33,-3 13 100,-2 2-179,-3 0 0,-3-3 78,-2-5-78,-4-5-179,0-2-2812,-1-3-1603,3-2 4594,2-6 0,-3-7 0,1-5 0</inkml:trace>
  <inkml:trace contextRef="#ctx0" brushRef="#br0" timeOffset="50409">11345 14602 18194,'0'37'899,"0"0"1,0 12 0,0-1-597,0 10-587,1-19 0,0-1 363,2 8 342,4 4-410,0-14 124,-1-5-158,-2-17-324,-4-10-1390,4-2 449,1-2-2700,6 0 3988,4-4 0,-5 3 0,-1-3 0</inkml:trace>
  <inkml:trace contextRef="#ctx0" brushRef="#br0" timeOffset="51009">12369 14858 16972,'-35'-18'257,"-1"0"1,3 1 0,4 5 146,-3 19-326,5 7 124,3 11 123,5 7 55,4 24-380,8-14 12,4 12 167,8-24-134,4-7-45,7-8 0,5-7-12,4-5-324,5-10-291,5-7 437,0-11-181,-1-6 282,-4-5-113,-5-5 1,-7-5 89,-7-5-271,-6-4 361,-5-2 22,-1 3 269,-3-8-23,1 25 180,-1 1-325,3 28 179,0 22-168,2 11 886,5 22-786,2 10-65,-2-24 1,1 1 81,1 1 1,-1 1-107,-1 0 1,0 0-173,0-2 0,-1 0 49,2 29 90,-3-8-34,-2-8-79,-1-2-22,-1-20-1613,0-4 313,2-18-2150,3-3 3495,6-13 0,-4 8 0,1-7 0</inkml:trace>
  <inkml:trace contextRef="#ctx0" brushRef="#br0" timeOffset="51193">12802 14927 15280,'12'58'3978,"-3"-1"-3978,-8-35-1625,-5 2-1983,-2-18 3608,-5-3 0,4-3 0,2-3 0</inkml:trace>
  <inkml:trace contextRef="#ctx0" brushRef="#br0" timeOffset="51368">12767 14648 18384,'9'-1'-5972,"5"14"5972,-4 6 0,1 2 0,-8-14 0</inkml:trace>
  <inkml:trace contextRef="#ctx0" brushRef="#br0" timeOffset="52021">13006 14841 14495,'3'9'1883,"9"41"-1121,-8-22-516,7 34 506,-8-27-696,-1-4 100,-1-3 1,-1-7-101,0-5 101,0-8 22,0-4 975,0-3-1109,0-13-45,0-4 56,0-13-45,0-3 34,0-3-45,5-1 0,3 1-22,8 1 22,4 5 0,4 5-23,2 8 23,-1 8-33,1 5-46,-4 8 79,0 9-33,-3 9 33,-2 8 0,-3 3-11,-5 1 33,-1-3-33,-3-5 11,-2-7 0,0-6 302,-1-7-291,1-4 68,2-12-68,3-7 0,3-10-11,3-7 0,1-4 23,1-3-23,4 2-12,0 5 12,4 7 0,-1 11 79,1 7-79,-2 10 33,-2 13 718,5 32-527,-8-1-84,-6-4 0,-1 3-67,-4-11 0,-1-2 5,0 4 1,0-3-180,2 11-537,-2-24-449,-4-15-6085,-8-6 7172,-5-11 0,2 8 0,-1-7 0</inkml:trace>
  <inkml:trace contextRef="#ctx0" brushRef="#br0" timeOffset="55477">6029 14577 16647,'-20'-49'1771,"4"10"-1435,16 37-336,2 1 78,7 5-11,20-1-67,-1 1 34,13-5 22,-10-7-56,-1-6 0,-4-6 11,-4-1 11,-5 0-44,-6-1 0,-5 1 22,-4-2-12,-1-1 12,-4 0 0,-4 1 12,-4 1-12,-5 3-12,4 8 12,1 3-156,6 6 156,2 5 0,-2 10 78,0 8-44,1 14 145,1 7-179,1 5 89,1 4 472,1 4-438,3-12 0,2 2 163,1 4 0,1 2-141,3 12 1,1 2 22,-2-1 0,-1-4-285,-2-13 1,-1-4 116,-2-6 0,-2-3 101,-1 0-45,0-9 45,-1-10-101,-2-5 0,-3-6 67,-6-2 211,-3-2-278,-5-3 45,-5-6-45,-4-8 0,-2-9-67,0-4 67,2-5-202,4 2 202,5 1-67,8 5 56,5 5 11,5 5-34,7 4 23,8 4 11,9-1 0,9 2 0,6-2 0,3-2 11,2-2 0,-1-2-22,-2-1-505,-6-1-705,-4 1 661,-4 0-1580,-2 0-773,-3-2-3597,-1-2 6510,-1-5 0,-9 11 0,-2 0 0</inkml:trace>
  <inkml:trace contextRef="#ctx0" brushRef="#br0" timeOffset="55833">6511 14039 16625,'2'51'974,"0"-1"1,3 17 0,1-2-829,-1-24 0,1 1 216,-1 3 0,0 4 0,0-3-144,-2 5 1,-1-3-399,0 1 0,0-3 275,-2-10 1,1-4 66,-1 1-162,0-11 283,0-7-283,0-8-896,0-4-336,-4-11 754,2 0-2257,-2-8-1264,3 1 3999,8-2 0,-5 7 0,6 3 0</inkml:trace>
  <inkml:trace contextRef="#ctx0" brushRef="#br0" timeOffset="56318">6924 14610 16535,'15'-50'1378,"-3"10"-1243,-22 36-90,-5 2 78,-10 5 56,-3 8-168,-1 9 762,6 10-717,4 4 146,7 3 0,4-2 78,4 3-280,2-13 11,2-3 202,3-16-202,1-4-11,11-8 0,-2-4-78,6-8-79,-5-4-112,8-11 224,-8 16 12,5-4 10,-3 24 23,-2 8 0,6 8 303,-4 4-270,-1 0-33,-1-2 56,-2-5-22,-2-4-34,-2-5-22,-2-2-528,-2-4 371,2 0-1524,0-1-762,3-2-1927,4-8 4392,2-7 0,-6 4 0,-2 0 0</inkml:trace>
  <inkml:trace contextRef="#ctx0" brushRef="#br0" timeOffset="56627">7198 14173 13218,'0'-8'1681,"0"1"-773,0 7 750,8 41-179,-3 23-1188,0-23 1,-1 3-40,-1 17 0,-2-2-706,0-24 0,-1-1 482,0 10 0,0-4-28,0 6 460,0-10-449,0-9 12,0-9-23,0-7-224,0-5 89,0-3-1109,0-3-1792,6-12-2545,3-6 5581,7-18 0,-7 15 0,-1 0 0</inkml:trace>
  <inkml:trace contextRef="#ctx0" brushRef="#br0" timeOffset="56888">7432 14240 18238,'5'43'765,"0"0"1,0-2 0,-1 0-261,0 21-125,-2 1-144,-1-7-12,1-5-224,0-11 0,1-7 44,-2-9-44,1-7-246,-2-5-505,0-5-2498,-8-1-717,-5-3 3966,-11-1 0,10-2 0,1 0 0</inkml:trace>
  <inkml:trace contextRef="#ctx0" brushRef="#br0" timeOffset="57706">7171 14640 13341,'-7'0'2622,"0"0"-2083,7 0-2,42 9-190,-13-3-196,2 0 1,4 0-80,-2-2 1,1-1 303,3-1 0,1-1-365,0-2 0,0-2 34,-1 0 0,-3-2-23,12-10 79,-5-3-101,-6-2 145,1-13-145,-15 8 0,-1-8 34,-16 11-34,-2 3 0,-6 4-101,-4 3 101,-4 6-112,-3 2 112,0 3-11,3 7 11,0 4 22,4 10 102,3 6-124,3 4 78,2 2 202,6 0-246,4-2-34,9-5 202,33-1-202,-17-13-40,2-7 1,0-4 39,-3-10-112,8-7 89,-20-4 1,-4-3-23,-4-2 0,-5-1 45,-4 3-11,-4 4 11,0 6 0,-1 6-11,0 5-11,1 2 22,1 8 0,2 6 22,2 11 292,-1 4-247,1 3-67,-2-4 168,-1-2-134,0-8 123,-2-5-45,0-7 0,-1-3 649,0-2-749,0-5-12,0-6 67,0-9-45,-1-22-22,1 8 0,0-13 0,18 10-11,-2 14 0,17 4 22,-6 14-22,-1 14-23,-1 6 34,-3 11 0,-6 4 11,-3 3-11,-5-3 34,-4-4-34,-1-5 0,-2-4-34,0-5-223,-1-4 156,0 0-952,0-3-90,-1-1-1221,-1 1-695,-1-3 3059,1 0 0,0-2 0,2 0 0</inkml:trace>
  <inkml:trace contextRef="#ctx0" brushRef="#br0" timeOffset="57991">8462 14439 14227,'2'-11'4538,"-1"50"-3630,-1-10-892,0 4 1,0 2 106,0 0-22,0-5-67,0-5-34,0-6-67,0-6-920,0-5 12,-1-4-1725,-2-3-3440,-3-1 6140,-3-11 0,4 8 0,1-8 0</inkml:trace>
  <inkml:trace contextRef="#ctx0" brushRef="#br0" timeOffset="58187">8363 14224 17846,'8'20'-3205,"1"2"-739,2 3 3944,2-2 0,-7-10 0,0-4 0</inkml:trace>
  <inkml:trace contextRef="#ctx0" brushRef="#br0" timeOffset="58634">8661 14506 15123,'6'36'1103,"-1"0"1,4 28-656,-6-30 808,3 12-988,-2-22-32,2 5 739,-5-26-875,0-6-44,-1-7-56,0-9 12,0-7-12,0-6 0,0-3-12,2-2 12,3 2 0,3 2-11,4 8 22,1 5-33,0 8 0,-1 6 22,1 4-112,-1 9 112,2 7 0,-1 9 89,-1 7-55,-1 3 33,-4-1-67,-3-2 0,-2-5-45,-2-5-22,0-2-471,0-8-325,0 0-357,-1-6-1503,-3 1-2331,-2-3 5054,1 0 0,2-2 0,2 0 0</inkml:trace>
  <inkml:trace contextRef="#ctx0" brushRef="#br0" timeOffset="59230">9141 14492 17274,'6'-34'829,"0"-1"1,-3-16-830,-19 47 0,-7 17 56,-3 10-56,2 13 0,4 5 67,8 1-56,5-6 45,5-8-56,5-8-190,15-10-1872,18-21 1602,5-32 741,-4-7 537,-16-7 325,-16 29-930,0 17-202,-3 17 863,3 7-818,0 12 336,1 8 34,0 6-146,-1 2 11,-1 4-156,-3-1-46,0 2 606,-1-1-382,0 0-32,0-2-135,-1-4 403,-4 4-549,1-14 0,-5 0 156,2-17-77,-1-6-79,0-3 168,-21-10-168,7-4-157,-17-10-3104,3-5 1,-8-8-1,4 5 3261,5 9 0,-1 0 0,-2-8 0,-4-2 0,8 8 0,2 12 0</inkml:trace>
  <inkml:trace contextRef="#ctx0" brushRef="#br0" timeOffset="59890">6065 15181 17006,'-28'0'1277,"7"0"-862,39 0-348,1 0 381,16 0-336,-1 0-112,4 0 134,5 0-66,6 0 33,3 0-101,5 0 101,2 0 134,4 0-213,4 0-297,-32 0 1,0 0 313,3 0 0,0 0-11,3 0 0,0 0-28,2 0 0,0 0-17,2-1 1,1-1 16,1 0 0,1 0 5,1-2 1,4 0-3,1-1 1,5-1 0,-2 1 14,-11 0 1,-1-1 0,2 1 29,14-2 1,3-1 0,-1 0 197,1-1 1,0 0-1,-3 1-588,-14 2 1,-3 0 0,2 0 572,11-2 1,2 1-1,-5 1-192,-2 0 0,-3 2 34,-4-1 0,-2 2 33,-5 0 1,-1 1 117,24-2 281,-13 2-281,-1 0 425,-19 2-548,0 0-101,-17 0 613,-3 0-556,-4 0 1061,-2 0-3237,-2 0 775,-2 3-975,-7 5-1906,-5 5 4225,-5 0 0,8-4 0,4-4 0</inkml:trace>
  <inkml:trace contextRef="#ctx0" brushRef="#br0" timeOffset="63368">18979 16819 17992,'0'4'1288,"0"-2"2152,0-2-3451,-2-2 11,2 1-5121,-2-2 3104,0 3-806,-2 1 2823,-4 0 0,3 0 0,0-1 0</inkml:trace>
  <inkml:trace contextRef="#ctx0" brushRef="#br0" timeOffset="66608">27399 15476 12031,'12'0'3552,"-2"0"-2566,-10 0 963,0 0-1814,2-18 728,-1 12-818,1-14 391,-2 14 68,0-1-313,0 1-191,0 0 101,-1 2 11,-1 2-146,-4 0 23,-1 2-45,-4 0 56,0 1 56,-14 19-56,10-8 0,-9 14 11,15-14-11,1-1 0,2-1 0,1-1 0,1-2 11,2-2-11,0 1 23,2-2-12,0 0-11,0 0 0,0-2 67,0 2 12,1-3-57,3 2-22,2-2 79,4-1-79,2 0 11,1 0 34,5 0 22,-5-1-67,2-2 0,-6-2 34,-1-1-23,-1-1 11,-2 0 1,1-3 10,-2 2-33,-1-1 0,-2 2 0,-1 0 11,0 1-11,0 1 0,0-1 23,0 2-46,-3-2 23,-3 1 0,-4 0 23,-4-1-23,0 2 0,-1-1 0,0 3 0,3 0-56,2 1 56,1 1-79,1 0-436,2 0-639,-2 4-437,1 4-1738,0 8-3864,1 5 7193,3 2 0,1-10 0,1-4 0</inkml:trace>
  <inkml:trace contextRef="#ctx0" brushRef="#br0" timeOffset="67611">27539 16190 19011,'-9'-6'505,"2"1"-427,7 5 12,-1 0-79,-2 5 381,-2 1-302,-2 6-90,1 2 100,0-2-32,3-2 21,2-2-89,0-4 90,1-1 403,2-2-347,13-2-79,-1-5 56,10-4 101,-8-5-190,-4 1 705,-4 0-728,-3 4 135,-4 1-113,-1 3-9,0 1-48,0 2-76,0 0-158,-3 2 224,-5 0-1109,-6 1-324,-5 5-1222,-5 6-2936,-2 9 5625,-2 6 0,12-10 0,4-3 0</inkml:trace>
  <inkml:trace contextRef="#ctx0" brushRef="#br0" timeOffset="69791">27970 15090 18115,'11'-26'1322,"-1"6"-1131,-10 19 201,1 1-247,-1 6 68,1 7 45,-1 9-34,0 7 0,0 3 34,0 2-202,0 0 672,0 0-627,0-2 89,0 5-67,0-13-77,0-1-46,0-17 90,0-4-3367,0-1 0,0-1 0</inkml:trace>
  <inkml:trace contextRef="#ctx0" brushRef="#br0" timeOffset="71178">27949 18213 18686,'0'-24'1099,"0"5"-1088,0 18 504,0 2-145,0 7 213,0 7-225,1 11-123,-1 5 34,1 17 78,-1-13-268,0 9-79,0-19 56,0-7-56,0-4-11,0-7-191,0-2 123,0-3-3629,1-2 671,2 0-2016,2-5 5053,4-6 0,-5 4 0,1-3 0</inkml:trace>
  <inkml:trace contextRef="#ctx0" brushRef="#br0" timeOffset="71833">28246 18019 16266,'4'-6'560,"0"1"224,-4 6-694,0 4 415,0 10-326,0-1 23,0 7-79,-1 3 437,-1-4-482,-1 7 472,-8 15-371,3-13-56,-5 17-11,5-21 134,1 0-212,1 0-34,1-2 90,2 5-34,1-11-56,2 4 145,0-9-111,10-3-169,11-2-559,33-21 515,-19 2-90,15-30 235,-41 17 90,-5-10 56,-16 18 941,-30 6-593,11 7-438,-11 6-22,28 1-650,8 3-515,3-3-2208,-2 2 3373,-3-2 0,3 0 0,0-3 0</inkml:trace>
  <inkml:trace contextRef="#ctx0" brushRef="#br0" timeOffset="120156">12886 16212 17006,'-2'4'1288,"-2"0"-1265,3-1-12,-2 0 101,2-2-34,-2 2 12,1-2 224,0-1-314,2 2 78,0-1-33,-1 2 44,1 0-89,-2-2 34,2 2 44,-2-2-78,0 0 45,2 0-56,-2 0-471,1-1-403,-3 3-1546,0-1-2118,-2 1 4549,1-2 0,1 0 0,2-1 0</inkml:trace>
  <inkml:trace contextRef="#ctx0" brushRef="#br0" timeOffset="123456">18210 5687 18048,'-12'-34'1008,"2"6"-784,10 25 202,0 1-79,0 2-257,7 0-90,3 0 0,9 0 22,14 4-22,-6-1 0,11 3 45,-9-2-45,0 0 0,3 0 0,1 0 101,4 0-101,3 1 0,2 1 56,3-2-56,-1-1 101,2 0-101,-1 0 0,-1-1 101,0 0-79,-2 0-22,-1 0 0,1-1 0,2 0 101,2-1-101,3 0 0,0 0 22,0 0-11,-2 0-11,0 0 45,-1 0-45,2 1 11,2-1-11,-13 0 0,1 1 68,18-1-68,-19 0 0,-2 0 0,12 0 11,0 2 0,0 0-11,1 2 0,1-1 0,2-1 22,0 0 12,0 0-34,1-1 0,-2-1 34,-1 0-12,0 1-22,-2 0 0,-1 1 0,0-1 0,-1 1 0,1-1 5,-12 0 1,1 1 51,21-1-210,-19 0 1,0 0 152,18 0-34,-1-1 34,-3 0 0,-1 0 11,-16 0 1,1 0 10,5 0 1,1 0-1669,-2 0 1,1 0 1678,1 0 1,-2 0-280,16 0 246,-1 0 22,-2 0-22,-1 0 45,-1 0 145,0 0-174,-13 1 1,-1 1-5,18 0-12,-18 1 0,-2 0 0,11 0 33,0 0-33,-4 0 0,2 0 0,0 0 11,-1-1-11,1-1 0,-1 2 3241,-2-2-3230,-1 2 414,0-1-425,1 0 0,1 0 11,1 1-11,0-1 9,2 3-9,-2-1 11,1 0-11,-1 0 0,2-1 0,-1 0-11,1 0 11,0 0-11,-1 1 0,1-2 11,-1 0-45,23 0 45,-16 0-11,15 1 11,-21 0 0,0 1 0,0 0 45,1-1-90,5 0 22,0-2 23,3 2-44,-1-2 44,-2 1-34,0 1 23,-3-1 22,2 1-11,-1 0 0,1 0 5,-15-1 1,0 0-6,17 2 0,14 0-11,-23-1 22,-1-1 12,-3 1-23,-2-2 0,-3 1 156,0-2-122,1 2 22,0-2 56,0 1 0,-4 0 202,-5 0-158,-8-1-111,-5 1 190,-3-1-235,-3 0 0,-1 1-11,-1-1-101,-2 1-1949,-1-1-6085,-10 0 8146,-7 0 0,4 0 0,-2 0 0</inkml:trace>
  <inkml:trace contextRef="#ctx0" brushRef="#br0" timeOffset="126603">14015 2812 18608,'-5'0'358,"1"0"-1298,4 0-3430,-5-2 4370,-3-1 0,1 1 0,0-1 0</inkml:trace>
  <inkml:trace contextRef="#ctx0" brushRef="#br0" timeOffset="127284">10146 2073 18966,'-11'-2'56,"1"1"-56,10 1-22,0 0 22,-4 0-224,1 0 101,-2 2-1043,0 1-358,2 4-470,1 0-1065,1 0 3059,4-3 0,-3-1 0,3-3 0</inkml:trace>
  <inkml:trace contextRef="#ctx0" brushRef="#br0" timeOffset="127756">13841 2189 17297,'-3'1'-8998,"9"0"8998,10-5 0,-4 3 0,1-2 0</inkml:trace>
  <inkml:trace contextRef="#ctx0" brushRef="#br0" timeOffset="128176">16206 2073 10585,'6'10'404,"-1"-3"-404,-5-7-404,0 0-560,7 0-2139,-2 1 3103,6 0 0,-6 0 0,-2-1 0</inkml:trace>
  <inkml:trace contextRef="#ctx0" brushRef="#br0" timeOffset="130517">9194 2721 11852,'0'-8'2375,"0"2"-1333,0 6-124,0 0-267,-1-28-215,0 20-167,-1-20 34,1 26-281,1 1 68,-2 0-158,1 6 68,0 11 0,1 15 23,0 20-419,0 13 407,0-27 0,0 0-324,0 1 1,0 0 379,0 0 1,0 0-51,0-4 0,0 0-17,2 26 0,0-9 22,5-10 45,-2-9-67,1-8 371,-2-8-371,-2-5 427,0-4-787,-2-4-3035,1-2 1043,-1-11-1257,0-3 3609,0-13 0,0 12 0,0 0 0</inkml:trace>
  <inkml:trace contextRef="#ctx0" brushRef="#br0" timeOffset="130917">9171 2628 12468,'-3'-9'2386,"1"2"-1400,2 7 292,0 0-1166,2-7-112,5 5 56,7-6 324,8 8-312,6 0 66,4 0 68,5-1 22,1 0-100,-1-2-124,-2-1 78,-7 0 23,-4 0-101,-6 1-23,-4 1-44,-5 1-1938,-1 1-2623,-4 7 1603,-1 1 3025,-2 9 0,-1-8 0,0-2 0</inkml:trace>
  <inkml:trace contextRef="#ctx0" brushRef="#br0" timeOffset="131253">9164 3273 19101,'37'1'252,"-1"0"0,29 1-84,-31-2-56,0-3-112,-3-1 45,-2-1-224,-4-1 56,-4 1-707,-5 1-537,-2 2-1165,-2 1-1121,-1 1 3653,-1 0 0,-5 0 0,0 0 0</inkml:trace>
  <inkml:trace contextRef="#ctx0" brushRef="#br0" timeOffset="132513">9616 3365 14540,'1'8'1962,"-1"-2"-1134,0-6 439,0 0-1200,39-3 56,-15-5 56,33-5-67,-25-5-78,-1-5-34,-2-2 112,-2-3-34,-4-1-22,-4 0-56,-3 0 0,-5 2 23,-4 2 22,-4 2-45,-2 5 11,-1 2-202,-3 5 102,-12 3 33,-2 4 0,-10 2 22,5 6 12,2 3 22,1 5-101,4 6 112,1 3-11,4 5 11,2 5-11,4 2-22,2 19 78,6-14 45,4 11-45,18-12 89,-2-12-55,15-1 90,-6-15-113,4-6 23,4-1 178,0-4-212,3-6-56,-1-4 68,0-9-35,1-4-10,-2-3-23,-1-4 33,-5 0 46,-5 0-79,-7 0 0,-7 3 11,-7-4-11,-5 12-34,-3-2-22,-7 15-190,-4 2 190,-6 4-45,-5 1 79,0 4-46,1 4-21,4 5 33,1 30 56,7-14 0,3 21 11,10-22 0,3 0 0,9-5-11,4-2 34,3-5 100,5-4-100,1-4-34,3-4 90,1-1-23,2-2 22,2-7-89,1-2 112,0-10 124,0-3-147,-5-4-89,-5-1 179,-9-1 1,-6-9-180,-8 9 33,-5-4-223,-10 15 190,-4 5-90,-10 6 57,-2 3-35,-4 9 12,1 8 23,1 10 33,4 10-179,6 5-113,6 16 68,7-18 146,21 10 78,1-34 11,18-1-314,8-28 303,-12-1 0,7-17 0,-22 1-11,-4-7 11,-5-6 0,-4-8 34,-3-3 33,-2-5-67,0 1 157,0 8 56,0 8 145,0 15-302,0 11 90,0 10-292,0 6 102,0 13 44,0 12 89,0 19-22,0 17 0,0-24 1,0 1-163,0 2 0,-1 0 151,0 1 0,-1 0 117,0-2 1,1-1-152,-4 30-22,1-10 91,2-10-91,0-9 0,2-10-12,-1-7-156,1-8 157,0-4-1446,0-4-3742,0-3 5271,-1-12 1,1 9 0,-2-10 0</inkml:trace>
  <inkml:trace contextRef="#ctx0" brushRef="#br0" timeOffset="133733">11113 3174 14529,'0'-6'3743,"0"2"-1771,0 4-1804,2-7-67,5 3 67,7-8-168,6 3 0,7-6 78,3-5-56,3-5 23,-1-6-45,-4-3 34,-4-4 22,-7-2-23,-6-21-33,-5 14 0,-4-9-22,-10 18-124,-2 12 12,-2 7 56,0 15 55,3 19 23,-2 14-11,0 20 33,3 15-397,4-27 0,2 0 408,1 3 1,1 0-34,0 1 0,2 2 84,4 18 0,1 1-62,-2-15 1,1 0-119,3 14 0,0-3 112,-4-19 1,-1-4-12,0-1 1,0-1-6,1 26 0,-1-10 801,-2 1-1037,-1-22 1,0-1 235,-1-21-45,0-4 244,-11-9-199,0-4 0,-11-10-11,2-4 11,-1-1 0,2-1 11,2 1 11,3 2-22,3 3 79,6 1 55,2 2 57,3 1-191,5 0 134,4 0-33,12-3-101,28-11 12,-3 4-170,-12 8 1,-1 0 168,19-12-11,-4-1 45,-7 0 45,-10 1-146,-6-17-68,-14 27 23,-10-10-22,-10 29-168,-8 10 268,-2 6 12,3 12-146,1 7-33,8 2 111,3-2-44,3-4 303,5-6-370,1-6 190,10-6 45,-2-7 33,3-4-11,-3-9-67,-2-6 56,3-9 45,-2-5-90,1-3-11,1 1 0,2 1 0,3 4-22,3 7 22,3 5 0,2 7-78,2 4 78,2 6-34,2 8 23,-1 7 11,-1 10-23,-4 3 1,-5 2 22,-6-1-123,-7-2 123,-4 3 67,-4-17 157,-1 0 101,-3-16-247,-1-6 572,-3-5-605,1-8 45,0-4 67,4-2-79,0 0-33,4-1-45,4 1 22,4 1-11,6 2-179,6-3-179,-5 9-393,3-1-1848,-4 8-606,-3 4-2621,3 1 5815,-5 1 0,-4 2 0,-1 0 0</inkml:trace>
  <inkml:trace contextRef="#ctx0" brushRef="#br0" timeOffset="134268">12355 3108 15650,'-2'5'2061,"-6"42"-1074,4-14-730,-1 2 1,1 1 112,1 11 112,6 13 10,13-28-413,12 2-34,3-35-1,1-10-44,-10-9-302,7-19 302,-10 10 0,4-6 0,-12 19-437,-2 9 437,-3 12 0,2 10-22,0 10 33,1 5-11,3 0 11,1-3 12,15-2-23,-6-12 56,12-2 123,-10-12-134,2-8-45,-1-7 134,7-27-33,-10 3-101,2-18 78,-14 12 90,-6-1-78,-2 5-90,-2 7 89,-1 7-89,-4 8-22,-12 3 22,0 9-246,-9 1 100,5 6-448,-1 1-123,0 4-313,1 4-640,1 4-269,3 5-1153,4 0 3092,6 0 0,3-6 0,4-4 0</inkml:trace>
  <inkml:trace contextRef="#ctx0" brushRef="#br0" timeOffset="135427">13238 3189 17588,'14'-57'1692,"-3"9"-1569,-25 33-123,1 7-89,-15 2 89,4 13-12,-1 7 12,2 11 0,4 9 0,3 3 0,7 3 0,3-2-11,4-6 45,6-6-34,6-9 0,7-6-34,5-7 34,3-3-11,0-9 33,-3-4 34,-2-10-56,3-20 0,-4-7 0,1 2 0,-7 8 45,-6 24 213,-3 5-258,0 7-134,1 1 134,1 8 45,3 8 0,2 8-45,2 7 67,2 2 90,2-1-157,3-2 0,0-4 56,3-5 22,0-7-56,2-5-22,1-4 90,1-3 22,3-8-101,-2-4-11,2-11 34,-3-6-23,0-5 0,-3-2-11,-4 2 23,-3 7 10,-5 5-55,-5 11-79,-2 5-45,-4 6 146,-1 8-56,0 4 112,0 10-11,0 18-23,11-8 1,5 0-23,6 12 22,1-16 1,4-7 66,17-13-77,5-5-12,5-4 44,2-8-32,-1-6 32,-1-11-44,-4-3 79,-8-4 100,-8-2-145,-12 0-34,-9 0 0,-8 3-90,-8 3 0,-9 7 57,-6 6 33,-9 8-202,-1 8 202,0 15-11,1 10 0,5 14 11,3 3-34,8 0 1,5-4 66,4-7-10,8-7-12,4-9-11,8-7 89,5-5-66,2-6 33,3-7-56,0-7 78,-2-11-22,-3-8-56,-3-8 0,-5-11 11,-5-10-11,-7 28 0,-2 0-254,1-1 0,-1 1 248,-1 1 0,0 2 18,-3-24 301,-1 16-313,-1 15 135,2 13-135,2 8-101,-1 5 101,1 12 531,-4 12-475,0 18 538,-2 15-583,3-23 1,0 1 122,1 2 0,1 0 17,0 0 1,0 1-40,1-2 0,0-1-491,1 32 379,0-6 78,0-3-22,-2-5-45,1-7-22,-3-7-34,0-9-683,0-7-68,1-7-2387,2-5 965,1-6-6936,3-4 9154,9-13 0,-5 7 0,4-6 0</inkml:trace>
  <inkml:trace contextRef="#ctx0" brushRef="#br0" timeOffset="135775">15455 2879 20647,'-1'-8'213,"-9"16"135,-24 38 30,4-7 0,-8 9 0,-1 3 0,5-8-2476,0 2 1,-1 0 2111,2-2 0,-6 7 0,2-2 0,8-11 8,-1 6 838,9-9-815,6-12-12,8-7-33,2-7-145,5-3-103,-1-4 3304,1 0-4097,0-5-640,0-7-403,0-10-1211,0-8 3295,0-8 0,0 16 0,0 1 0</inkml:trace>
  <inkml:trace contextRef="#ctx0" brushRef="#br0" timeOffset="136140">14898 2891 20121,'32'41'627,"-1"0"0,0 0 1,-1-2-1,0-1 1,-1-5-483,2-3 1,-1-3-68,1 2 1,0-1-57,0-1 1,0 0 145,-2-1 0,-1 0-151,-3-3 0,-1 0-17,18 17 101,-10-7-90,-7-6 0,-6-8-11,-7-7 34,-4-5 67,-5-4-101,-2-1-124,0-2-1602,3-18-324,-2 2-1367,2-16-6414,-14 6 9739,-5 0 1,2 11-1,1 2 1</inkml:trace>
  <inkml:trace contextRef="#ctx0" brushRef="#br0" timeOffset="137521">16167 3152 18115,'13'10'1390,"9"-1"-1144,19-9 28,-1 0 1,3 0-186,-8-3 1,1 1-293,13-1 0,-2-1 203,17-7 78,-11 0-108,-13 2-26,-12 2-806,-10 2 32,-8 1-1198,-5 1-1770,-4 0 3900,-1-4 0,0 3 0,0 0 0</inkml:trace>
  <inkml:trace contextRef="#ctx0" brushRef="#br0" timeOffset="137904">16562 2937 17767,'45'18'347,"1"0"1,-1-1 0,-1-2-348,-5-2 0,-1-2-34,-5 2 0,-3 0-22,9 8-67,-19 4 123,-16-4 56,-6 2-56,-8 3 0,-8 3 79,-10-1-68,-16 9-11,9-11-123,-18 11 33,27-19-852,-4 2-43,16-9-4203,3 0 5188,6-5 0,1-1 0,4-5 0</inkml:trace>
  <inkml:trace contextRef="#ctx0" brushRef="#br0" timeOffset="139509">20157 2934 15527,'0'-5'1983,"0"0"-1591,0 5-11,-18 51 90,11-9-186,-3 1 1,1 2-264,6 21 68,6-2 202,6-9-270,7-9 79,10-13-101,4-11 22,4-11 68,2-6-90,-1-7 0,-2-9-45,-3-7 45,-4-10 0,-4-4 0,-5-2 34,-5 3 22,-2 7-56,-4 6-68,0 7-10,-1 7 145,39 44-67,-14-22 0,0 8 0,3-2 11,23-12-55,-16-5 21,9-8 23,-24-7-123,-6-6 123,-3-21-45,-9 4 68,0-14-23,-7 10 0,0 2 22,0 3 68,0 7-90,0 7 0,0 6 11,0 6-11,9 0 0,7 1 0,17-3 0,10-1 11,11-4-11,8-3-894,2-2 883,-2-5 11,-10-1 0,-12-4 0,-14-2 0,-12-2-11,-9-2 11,-9-1 0,-7 2-90,-27-5 23,12 19-22,-23 13 89,30 30 0,-5 24 638,10 13-627,7-25 1,2 0-7,0 1 1,1 2-1,0 15 1,1 0 16,1-17 1,1-1-138,-1 10 1,2-4 114,0-1 90,0-12-79,1-12 67,1-10 338,3-6-382,1-5 223,1-8-257,-1-7 236,2-9-169,0-4-33,3-2 11,2 1-45,4 4 22,4 3 23,2 7-45,4 6 78,12 9-66,-9 11 32,6 11-44,-16 11 34,-4 21-34,-8-14-146,0 8-190,-5-26-549,3-7-527,2-6-1579,9-5-2466,5-6 5457,5-9 0,-10 6 0,-3-5 0</inkml:trace>
  <inkml:trace contextRef="#ctx0" brushRef="#br0" timeOffset="140033">21620 3116 15247,'0'-5'1479,"0"0"-404,0 5-750,-7 37-157,6-14 258,-5 29-348,11-25-10,6-6 156,9-8-191,7-6-44,4-5 11,2-7 0,0-7-90,-2-7 90,-6-9 0,-7-3 45,-5-5-22,-7-1 55,-3 0 224,-2 7 617,-1 6-919,0 13-11,0 16 22,0 17 292,0 20 45,0 15-287,0-23 1,0 2 442,0 4 0,2 2-235,7 22 0,2 2-525,-4-16 0,0 0 306,6 15 0,-1 0 28,-8-21 1,-1-3-79,0-1 0,-2 0 33,-4-3 1,-2 0-154,-7 26 120,-10-9 123,-15-10-100,5-22 44,-11-7-67,10-25 56,2-6 67,4-12-123,6-5 45,10-21-45,14 8-23,14-15-22,7 26 1,4 2-7,-5 7 1,1 0-903,19-15 1,5-3-2312,-14 14 0,2 0 0,-1 2 3264,12-9 0,-1 1 0,-4 2 0,-4 5 0,-9 9 0</inkml:trace>
  <inkml:trace contextRef="#ctx0" brushRef="#br0" timeOffset="140324">22973 2948 18686,'-9'-54'672,"-6"11"-537,-10 38-11,-5 2 156,-17 33 246,10 3-403,13-2 0,3 5-323,7-5 0,3 1 407,1 1 1,2 1-51,-1 30-40,11-24 1,6-2-107,12 13 69,-1-21 1,3-5-81,28-3-1367,10-10-616,6-6-297,-32-6 0,0-3 2280,2-3 0,-3 0 0,4 0 0,-7-5 0</inkml:trace>
  <inkml:trace contextRef="#ctx0" brushRef="#br0" timeOffset="140812">23445 3003 15997,'0'-5'1221,"0"2"-571,0 3-224,0 42 157,-4-12-499,2 4 0,0 1 274,-7 9-358,1-2 0,1-9 191,2-10-157,2-10 492,2-8 438,1-3-818,0-10 145,0-6-291,1-13 0,3-7 56,0-6-56,3-3 0,2 3 0,1 5 78,3 8 90,0 10-168,3 9-11,2 4-56,4 16 67,4 8-23,3 18 23,-8-4 0,-1 2-33,12 19-71,-12-20 0,-1-1 104,5 5 135,-1-10-135,-1-11 89,-3-10-77,0-5 77,0-10 46,-2-7-135,1-11 0,-3-9 11,-2-7 196,-5-6-207,-3-5 0,-4 15 0,0 1-179,-2-14 134,-1-7-930,-1 34-2375,1 8-919,-1 8 4269,3 3 0,0 4 0,0 0 0</inkml:trace>
  <inkml:trace contextRef="#ctx0" brushRef="#br0" timeOffset="141377">24237 3014 14115,'-3'40'605,"0"0"1,0-3-1,-2-4-527,-7 3 1252,1-7-1330,3-7 465,2-9 667,4-6-99,1-5-1033,1-9 566,0-8-532,0-9 10,0-7-44,1-4 34,5-21 168,1 15-180,5-10 79,-1 26 336,0 7-437,3 9 0,0 4 0,3 8 0,3 8-45,3 8 45,1 12 0,1 6 0,-2 3 0,0 2 0,-2-2 0,0-4 23,-1-6 44,-2-8-67,-2-7 0,-1-7 269,-1-4-213,1-4 123,0-8-89,1-5-23,-1-11 134,-1-7-201,2-30 56,-5 9-56,-5 8 0,-1 0-33,-2-4 89,-1-6-123,-2 31 67,0 6-68,0 6-32,0 3-550,0 5-403,0 1-662,-1 2-784,-1 0-492,-3 3 2991,0 4 0,1-2 0,2 0 0</inkml:trace>
  <inkml:trace contextRef="#ctx0" brushRef="#br0" timeOffset="141847">25218 2978 15045,'4'-5'1310,"-2"0"-1310,-2 5 292,9 50-292,-5-15 0,1 3 0,1 1 403,-2 8-391,2-5 32,2-8 68,4-4 303,-2-14-337,4-3-33,-2-12 393,1-8-282,3-4-10,1-10-124,1-5 102,1-4-57,0-4-67,1-1 0,0-1 291,0 2-224,0 4 146,0 4 0,0 5-201,-3 7 335,-3 6-347,-1 5 0,-4 2 33,-2 1-33,0 0 0,-3 0 0,0 0 34,-2 0-1323,-2 0-481,-2-3 1770,-23-2 0,16 0 0,-16 1 0</inkml:trace>
  <inkml:trace contextRef="#ctx0" brushRef="#br0" timeOffset="142310">25438 2960 15280,'13'66'1345,"4"-6"-1267,9-26 101,2 1-145,-3-2 78,-5-4 34,-5-5-146,-7-4 0,-4-6 358,-4-4-291,-5-4 79,-4-2 67,-8-3-201,-5-1 290,-1-2-302,0-3-134,0-3-1615,-6-8-805,7 1 2554,-5-8 0,17 14 0,2-1 0</inkml:trace>
  <inkml:trace contextRef="#ctx0" brushRef="#br0" timeOffset="142461">25303 2785 15896,'36'-2'-813,"0"1"1,9-5 0,-23 12 0</inkml:trace>
  <inkml:trace contextRef="#ctx0" brushRef="#br0" timeOffset="142830">26323 3302 18989,'26'-36'597,"0"1"1,-2 0-1,-2 3-507,3-5 280,3-4-336,1 1 67,2 2 44,-1 4-134,1 10 113,-2 7-124,2 10 0,0 5-135,0 15 135,0 9-33,-3 15 33,-4 6 0,-7 2-124,-7-3 124,-6-3 0,-4-6-89,-7-6 89,-3-6-56,-8-5-180,-4-6-794,-1-5-102,-1-3-1591,3-2-1602,5-4 4325,7-6 0,6 3 0,3-2 0</inkml:trace>
  <inkml:trace contextRef="#ctx0" brushRef="#br0" timeOffset="143389">27049 3040 17151,'1'35'678,"0"0"0,1 28-275,-2-27-134,2-2 337,4-4-606,5-6 268,17-2-256,-3-13-12,12 0 0,-9-11 44,2-6 46,-3-4-90,-1-10 0,-3-6 22,0-7-22,-1-3 0,-1-1-11,-3 6 45,-4 10 67,-5 8-101,-3 10 0,-3 5-101,-3 10 157,1 10-56,-1 10 0,0 5 67,0-1 224,0-3-280,3-6 382,9-4-382,0-9 112,31-5-291,-8-24-247,19-21-10,-20-5 335,-16 12 1,-2 1 89,0 2-124,-1 2-122,-10 26 246,-2 14 269,1 27-90,1-3-56,2 11-78,0-23 145,1-7-190,2-9-728,1-5-1961,1-5-6813,1-10 9502,-3-8 0,-4 4 0,-4-2 0</inkml:trace>
  <inkml:trace contextRef="#ctx0" brushRef="#br0" timeOffset="143559">27633 2641 19146,'8'-15'-961,"24"2"0,-19 13 0,15-1 1</inkml:trace>
  <inkml:trace contextRef="#ctx0" brushRef="#br0" timeOffset="143767">28067 2614 18615,'4'45'896,"-1"1"1,1-2-1,-1-1-425,0 17-1541,0 5 1272,-2 0-6,0-24 1,0-1-601,-1-5 1,0-1-1306,-2 3 0,-2-3-2100,-6 6 3859,-9-19 1,9-15 0,-1-5 0</inkml:trace>
  <inkml:trace contextRef="#ctx0" brushRef="#br0" timeOffset="145293">27890 3139 17610,'36'-3'650,"1"1"0,-1-2 1,0 2 256,22-2-823,-25 1 0,1 0 56,1 0 0,3-1-84,14-2 0,-1-2-596,-15 1 1,-1 0 539,7-2 0,-5-1-100,-4-5 156,-13 1 124,-9-1-315,-11 7-56,-23 0 191,-1 14-22,-16 6-202,13 9 796,4 0-661,8 0 426,7-5-337,4-3-22,3-2 22,5-4 0,5-2-190,6-3 190,2-2 0,1 0-12,-2-2 35,-1-1-34,-4-3 11,0 1 0,-3 0 0,-1 2 0,-1 1-34,0 1 0,1 0 34,4 1-44,3 0 44,5 3 0,5 0 67,4 2-56,3-2-11,1-1 0,3-4 56,-2-7 347,-1-5-336,6-30 202,-11 3-269,-8-2 0,-3-3 0,-1-13 11,-7 20 1,-1 0 223,-2-17-235,-4 23 23,0 3-23,-1 23-123,-2 7 88,-6 12 70,-5 11 9,-8 17-44,-2 9 0,2 9-385,3 1 385,7 0 0,6-7 0,3-8 0,2-11 112,3-11-112,2-8 0,3-8 324,2-3 73,1-6-397,4-6 0,3-8 90,0-8-12,2-4-78,2 1 0,0 2-22,1 5 22,0 6-45,10 8 45,-6 7-123,6 11 123,-10 7 0,-4 11-146,-4 4 146,-8 1-482,-3-3 124,-7-3 44,-6-6 157,-6-6 157,-5-9 0,0-2 12,3-5 32,3-2-44,4-2 23,4-4 44,3-3 303,2-1-236,1-3 157,5-2 203,6-2-461,9-5-33,8-2 0,5-5 67,4-3 213,2-4-280,-1-2 0,0-2 124,-2 0-124,-1 1 0,-1-1 5,-11 11 1,0 0-62,11-16 56,-9 9 0,-3 1-112,-3 0 112,-2-4-202,-13 20-33,-3 9 123,-7 0 22,-2 6-33,-8 0 112,0 2-23,-5 4-11,4 8 45,0 6 0,5 7 0,2 3 11,1 7-11,3 0 0,3 6 11,2 0 24,1 2-35,0 0 0,0 1 156,0 0-100,5 19-56,2-17 56,6 9 168,0-23-224,2-6 0,2-6 437,19-2-437,-5-8 90,28-3 33,-22-11-123,11-5 0,-15-8 34,-3-3-34,-1-2 0,-5 1 0,-5 2 44,-5 4-111,-5 6 67,-5 4-101,-2 4-22,-2 3-123,-7 9 235,-4 7 67,-7 12 33,3 8-89,4 17 627,6-11-480,10 8 77,7-20-191,10-4 102,8-4-270,3-5-705,3-2-2197,-4-7 3037,-7-1 0,-12-5 0,-6 0 0</inkml:trace>
  <inkml:trace contextRef="#ctx0" brushRef="#br1" timeOffset="165447">3680 15849 16457,'0'-16'1411,"0"3"-1411,0 13 11,0 0 0,1 5-11,2 1 0,3 7 0,2 2 102,12 24-102,-6-11 112,10 18-78,-3-4-1,-4-10 57,4 10 190,-8-14-280,1-1 459,5 10-459,-3-7 0,5 9 0,-6-10 45,1-1 22,-1 1-67,1 0 0,-1 0 146,-1 0-146,-1-1 0,1-1-12,-1-2 57,1 0-11,1-2-34,-2 1 0,3-2 11,-1 0-11,1 0 0,1-1 0,0 1 22,2 1-10,-2 0-12,0-1 0,-2-1 33,1-1-33,-2 0 0,2-1-22,0-2 44,0 0-44,0-4 22,4 4 45,-5-5-45,2 3 0,-7-7-23,-1 1 46,0 1-23,-1 0 0,5 6 33,-4-5-33,6 6-22,-9-10 55,0 1-21,-3-6-12,0-1 0,-1 0 0,-1 1 0,0-1 0,0 2-12,1-2 47,-1 0-70,0 0-1264,0-5-472,-3-3-2117,-4-4 3888,-3-4 0,2 7 0,1 1 0</inkml:trace>
  <inkml:trace contextRef="#ctx0" brushRef="#br1" timeOffset="167103">4376 16888 10877,'0'25'1759,"0"-4"-1334,0-21 4820,0 0-4495,3 0-660,-1 0-46,3 0 595,0-2-347,7-10 122,1-3-414,2-8 0,-3 3 235,-4 2-201,0 1-34,0-3 89,5-15-10,-2 7-79,4-11 0,-3 10 45,-1 0-45,5-14-23,-6 10 69,4-10-13,-7 13-33,-1 2 0,0 1 0,-1 0 0,1 2 0,1 0 0,0 0 23,1-1-12,2 1-11,1-2 0,0 3-11,0 0 11,0 0 0,0 2 0,-1 0 22,-1 0-33,1 0 11,-2 1 11,4-7-11,-4 10 0,2-7-11,-4 10 33,3-6-22,-1 5 0,2-4 0,-1 6 0,0 0 0,-1 0-11,0 3 22,-3 0-11,1 1 0,0-1 0,0 2 11,0-2-11,4-6 23,2-3-34,-2-2 11,2 1 0,-5 3 11,1 0-11,-1-2 0,1-1 0,0 1 22,1-4-22,-4 8 0,1-1 0,-3 7 0,-1 3-11,0 0 45,0 3-12,-2-1-22,1 2 0,0-2 34,2 0-34,2-5 11,0 0-11,1 1 0,-3 2 0,-2 5 336,-1 0-986,-1 7-717,-6 6 1367,-31 34 0,23-26 0,-20 18 0</inkml:trace>
  <inkml:trace contextRef="#ctx0" brushRef="#br1" timeOffset="168361">3590 15778 15224,'-9'-41'1446,"1"8"-954,4 28-290,3 2 11,0 2-168,6 4-34,4 6-11,8 6 0,4 6 89,4 4 113,0 1-202,2 5 151,-2-1 1,2 4-85,1-1 1,1 2 60,-1 0 1,0-1-129,-3-4 0,-3-3 0,-1 0 202,7 8-202,-8-9 0,7 8 56,-10-12 291,2 1-347,-1-1 0,0-1 179,0-2-179,0-1 0,-1-2-22,0-1 123,0-1-78,-2 1-23,-1-1 0,-2 0 22,-1 0-22,-2-1-22,2 8 44,-3-7 23,3 6-45,-3-7 0,1-2 11,-1 0 0,-1-1-11,1-1 0,-2-1 45,1 0-23,2 4-22,-2-3 45,3 4-45,-1-4 0,1 0 45,6 7 89,-3-3-134,4 6 0,-7-6 45,0-1-45,-2-1 0,-1-1-11,0-2 45,-3-1-1,-1-3-33,0-1 0,-2-1-8426,0-2 8426,-8-10 0,5 8 0,-5-9 0</inkml:trace>
  <inkml:trace contextRef="#ctx0" brushRef="#br1" timeOffset="169583">4064 16397 12490,'9'15'1692,"2"2"-1513,6 6 404,2 5 190,2 3-482,1 6 101,3 2-10,1 4-259,-1 1 437,1-1-560,-1-3 0,-1-6 246,-3-8-246,-2-5 0,-2-5-11,-4-3 56,-2-2-12,-2-2-33,-1-1 56,1-1-22,-5-3-34,1-2 0,-5-2 270,1 0-270,2 0-12,-1 0 80,3-2-35,0-2-33,1-6 0,2-1 213,0-3-157,2-1-56,1-2 0,0-4 78,2-3 23,7-18-101,-4 9 79,6-12-57,-8 14-22,2-2 0,0-1 22,1 0 34,1-2-56,1 0 0,0 0 68,-1-1-24,0-2-44,0 0 0,0 0 101,-2 1 78,5-10-179,-7 14 213,3-8-179,-7 16-34,0 0 0,0-1 90,0 0 0,-1 0-90,1 0 0,-2-1 56,3 0-23,0-1-33,0 1 0,2 3 34,-4 1-1,1 3-33,-2 1 0,-1 2 34,-2-1-12,0-1-22,-2-2 0,1 0 45,0-1 112,1 3-157,-1 2 0,-1 2 90,0 0-57,-1-5-33,-1 2 258,0-8-258,-1 12 0,0-2 481,0 10-436,0 2-45,0 3-963,0 1 201,-1 17-2745,-8 9 3507,-5 18 0,2-17 0,1-5 0</inkml:trace>
  <inkml:trace contextRef="#ctx0" brushRef="#br2" timeOffset="180497">3111 15969 11638,'1'9'1132,"-1"-2"291,0-7 1110,0 0-3755,1 4-873,-1 2-4807,1 4 6902,-1-1 0,0-4 0,0-1 0</inkml:trace>
  <inkml:trace contextRef="#ctx0" brushRef="#br2" timeOffset="180973">3222 16512 11358,'1'16'-1244,"0"-8"1,-1 1-1</inkml:trace>
  <inkml:trace contextRef="#ctx0" brushRef="#br2" timeOffset="181423">3343 17188 17342,'-6'-30'-2051,"1"6"-436,5 25 2487,0 13 0,0-10 0,0 10 0</inkml:trace>
  <inkml:trace contextRef="#ctx0" brushRef="#br2" timeOffset="181737">3385 17655 16591,'-2'-10'-1079,"4"-1"1,-1 4 0,3 0-1</inkml:trace>
  <inkml:trace contextRef="#ctx0" brushRef="#br2" timeOffset="182146">3926 17346 17252,'-2'-4'874,"1"0"-874,1 3-100,0 0-887,4 1-1141,2-1-1682,6 1 3810,0-1 0,-4 0 0,-2 0 0</inkml:trace>
  <inkml:trace contextRef="#ctx0" brushRef="#br2" timeOffset="182411">4359 17340 14103,'6'7'2432,"-1"-2"-1715,-5-5-1064,0 0-415,2 0-1378,1 0-1110,5-3 3250,0-2 0,-3 1 0,0-1 0</inkml:trace>
  <inkml:trace contextRef="#ctx0" brushRef="#br2" timeOffset="182640">4848 17216 15056,'5'9'2162,"-1"-2"-1366,-4-7-1506,0 0 0,0 0 1</inkml:trace>
  <inkml:trace contextRef="#ctx0" brushRef="#br2" timeOffset="184767">3148 15715 13296,'13'46'729,"-2"-9"-729,-11-35 67,0 0-22,0 1-45,0 1-89,0 2-819,0 2-963,3 3-493,1 1 2364,6 1 0,-5-6 0,1-2 0</inkml:trace>
  <inkml:trace contextRef="#ctx0" brushRef="#br2" timeOffset="185364">3848 15591 14283,'5'-19'11,"2"4"0,8 11-22,9 4-12,-10 4-10,5 6 33,-15 16 45,-3-2 11,-5 14-56,-3-9 44,-8 11-44,3-14 0,0 1-22,9-19 44,1-4 113,2-2-135,2-2 0,5-2-34,6-4-369,8-4-1826,6-7-3284,3-5 5513,3-4 0,-13 11 0,-5 3 0</inkml:trace>
  <inkml:trace contextRef="#ctx0" brushRef="#br2" timeOffset="186196">4889 15019 15224,'8'-2'493,"-1"5"-280,-5 16-90,-1 5-56,-1 1 112,0 2-179,0-1 0,0-3 68,0-2-35,2-6 35,0-3-68,4-5 67,2-3 101,2-2-168,3-2-78,3-4-505,3-2-964,2-5 1547,5-11 0,-13 13 0,2-5 0</inkml:trace>
  <inkml:trace contextRef="#ctx0" brushRef="#br2" timeOffset="186351">5071 15072 14775,'-4'-9'1491,"1"1"-1244,3 8-169,0 0 1,13 40-158,-7-15-806,8 35 885,-12-2 0,-1-30 0,-2 11 0</inkml:trace>
  <inkml:trace contextRef="#ctx0" brushRef="#br2" timeOffset="187312">2515 16444 14036,'-11'-2'549,"2"0"-291,9 2 235,0 0-246,-5 14-1,4-2 45,-3 14-145,7-7-124,2 1 427,6-1-427,4 0 79,3-2 22,5-4 23,16 0-146,-11-5 22,8 0-11,-18-3-11,-6-1-78,-6-1 11,-4 0 67,-2 1 33,0 2-33,-5 3-695,-3 3-122,-4 1-841,-2 0-1401,-1-3 3059,-1-4 0,7-3 0,2-3 0</inkml:trace>
  <inkml:trace contextRef="#ctx0" brushRef="#br2" timeOffset="187532">2452 16507 13992,'4'-7'1557,"-2"2"-695,-2 5-536,38-22-225,-15 8-101,35-19-527,-24 12-1311,5-1-2218,1 0 4056,1 0 0,-18 10 0,-5 2 0</inkml:trace>
  <inkml:trace contextRef="#ctx0" brushRef="#br2" timeOffset="188482">5751 15850 13678,'-4'-5'2677,"0"1"-1836,4 4-203,0 0-559,-17-13-79,8 10 0,-22-1 22,18 14-11,-6 9-11,8 0 0,3 0 0,3 0 0,4-4 0,1-1-33,5-2 22,3 0-12,7-2-55,4 0-79,3 0-213,-1-1 281,1 1-225,-4 0 236,-3-1 55,-7 0 23,-4 0 12,-3 1 256,-8 6 315,-2-5-370,-6 3 23,1-10 133,1-2-33,2-2 135,2-2-213,2-6-169,4-4 68,2-8-157,1-3-145,5-5-315,4-5-649,7-3-1032,2-1 2141,4-11 0,-11 25 0,0-5 0</inkml:trace>
  <inkml:trace contextRef="#ctx0" brushRef="#br2" timeOffset="192508">10401 15897 17476,'0'-18'78,"0"13"191,0 25 57,0 13 693,3 33-929,-2-10-418,0-15 1,0 0 551,0 22-84,-1-28 0,0 0-101,0 1 1,0 0 21,0 2 1,0 0 111,0-2 1,0 0-157,0-2 0,0 0-17,0 30 100,0-29 1,0 0-56,0 11 236,0 2-259,0-30 211,0-5-233,0-1 0,0 2 56,0 2 388,-2 3-433,1 0-11,-1-2 22,1-4 57,0-6-79,1-4-44,0-2-573,0-6-828,0-6-830,-2-9-3428,-3-8 5703,-6-6 0,4 14 0,-1 2 0</inkml:trace>
  <inkml:trace contextRef="#ctx0" brushRef="#br2" timeOffset="193395">9977 16344 13600,'0'-8'2554,"0"2"-2476,0 6 595,0 0-539,16-5-111,-7 4 55,12-1 236,-13 5-225,-4 2-78,-2 0 303,-1-1-112,-1 0 0,0-1-23,-4 1-156,0-1 626,-5-2-548,0 0 33,-1-1 203,2-1-91,1-4-44,2-2-90,1-3-45,2-1 224,1 0-291,1-1 0,0 1 23,1 0-23,2 1-23,1 3 1,4 3 22,0 1-112,2 3 112,1 1-11,7 13 11,-6-1 0,2 10 0,-10-4 22,-2 0 113,-1-2-124,-1-2-11,-2-3 101,-2-4-45,-2-3 33,-5-2-22,1-2-11,-3-1 337,1-3-348,1-5-45,1-4 112,5-3-101,1 0-11,4-5 0,2 7-134,3-1 134,2 10-45,2 1 11,-1 3 34,-1 0-11,-2 3 0,-1 0 22,-2 2 67,-1 1-78,-1-3 650,0 0-493,0-2-157,-3-1 78,0 0-145,-6-6-571,4 1-528,0-6-1579,3 3-4023,6-2 6768,6-1 0,-4 5 0,3 0 0</inkml:trace>
  <inkml:trace contextRef="#ctx0" brushRef="#br2" timeOffset="194689">11198 15904 18978,'-3'-33'123,"0"12"-56,3 35 79,-3 14 470,-1 17-235,0 12-468,2-24 1,0 1 293,0 4 1,1 0-203,-1 3 1,1 0-64,-1 3 1,1-1 96,-1 1 0,0 2 162,-1 19 1,-1 1-152,1-17 1,0-2-18,0 15 1,-1-3-39,1-24 1,0-3 139,0 22 33,-1-11-168,3-13 0,-2-6 474,2-7-463,-1-3 968,1-4-979,-1-1 32,0-3 24,2-4-145,-1-1-46,0-1-470,-1-4-101,-3-6-907,-2-7 134,-4-6 1479,-15-19 0,14 23 0,-9-10 0</inkml:trace>
  <inkml:trace contextRef="#ctx0" brushRef="#br2" timeOffset="195455">12161 15764 18574,'-10'-24'45,"1"6"-45,4 27 639,-2 11-494,-1 19 248,-1 17-108,5-23 1,1 3-313,-1 3 1,1 2 200,0 3 0,0 0 33,1 3 0,0 1-723,0 0 0,0 0 734,0 1 0,0 0-173,-1-2 0,1 1 0,0-3 0,0-1-361,0-1 1,1 0 321,0-6 0,0 0-369,0 28 363,0-14 367,1-14-333,0-11 961,0-11-1197,0-8 843,-1-4-1380,-2-3-250,-3-4-1085,-4-4 2074,-14-19 0,13 13 0,-6-7 0</inkml:trace>
  <inkml:trace contextRef="#ctx0" brushRef="#br2" timeOffset="196244">11579 16391 14182,'0'-5'4516,"0"1"-3867,0 4-267,-4-14-170,1 11-66,-4-10-90,0 13 11,-1 0 292,-1 4-359,1 3 0,0 5 201,1 2-145,3 3 0,2 0-56,1 0 79,1-3 22,2-2-101,2-2 90,9-4-57,0-3 23,6-1-56,-4-4 191,3-11-12,-7-14-22,-2 3 55,-8-2 192,-26 21 22,60 60-426,-49-46 280,50 30-280,-43-51 90,-13-7-90,5 18-5346,-27 30 5346,20 1 0,-7 5 0,20-12 0</inkml:trace>
  <inkml:trace contextRef="#ctx0" brushRef="#br2" timeOffset="199337">12664 16035 17398,'9'-47'1680,"-1"8"-1601,-8 37 44,0 0-123,0 12 0,0 8 134,0 17-21,0 9 122,-1 10 79,0 8-773,0-28 0,-1 1 722,2 1 0,-1 1-230,0 1 1,0 2 117,-2 18 1,0 2-79,0-14 0,0-1 16,-1 16 1,1-2-373,1-21 1,0-1 455,1 4 1,0-1 83,1 17-156,0-13-22,0-26 448,0-18 343,0 0-847,0-5 623,0-1-657,0-3-124,0 1-358,0 1 426,0 2-616,0-1-35,0 1-110,0 1-383,0 1-1276,0 0-1928,0 2 4415,0-1 0,0 1 0,0 0 0</inkml:trace>
  <inkml:trace contextRef="#ctx0" brushRef="#br2" timeOffset="201036">13070 16317 14809,'0'-5'2029,"0"1"-1066,0 4-874,-20 5-89,14 2 259,-14 9-259,18-3 0,1 3 157,1-6-79,3-3 0,2-2-78,5-2 146,2-2 0,2-1-135,0-3-11,-4-3 291,-3-9-134,-4 4-68,-2-3-10,-3 6 325,-3 2-404,-3 3 0,-2 2 67,-2 5-56,-3 14-11,5 0 0,0 9 22,7-12-22,2-3 202,6-6-124,1-6-33,9-19 78,-5 2-123,1-15 168,-11 13-112,-7 3-56,-4 9 12,-5 6-57,-1 1 45,1 2-135,2 2-784,1 8-257,6-1-426,1 3-707,5-4-503,8-4 2812,5-2 0,-3-3 0,1-1 0</inkml:trace>
  <inkml:trace contextRef="#ctx0" brushRef="#br2" timeOffset="201504">13440 15916 14911,'0'-10'1971,"0"3"-1478,0 7-269,0 0-89,-2-6-23,1 14 124,-1 5 312,1 22-88,1 11-23,0 7-23,0 7-324,0 4 307,0-14 1,0 2-1074,0-12 0,0 0 772,-1 14 0,2 1 184,1 2 0,1-1-275,-1-12 1,0 0 199,2 0 0,1 4 1,0-5-206,-1-8 0,1-2 0,2 6 0,-1-3 168,2-2-157,-1-10 23,-1-9-1,-3-7 237,-1-5 1171,-1-3-1778,-1-5-469,1-6-360,-1-9-839,0-9-1513,1-6 3518,2-5 0,-2 18 0,2 2 0</inkml:trace>
  <inkml:trace contextRef="#ctx0" brushRef="#br2" timeOffset="202915">14321 15896 17532,'0'38'795,"-1"1"1,1 1 0,0 0-483,0-4 1,-1 0-1120,0 4 0,0 1 1282,0 1 0,-1 1-437,1 1 1,-1 0-18,-1-1 0,1 1 135,-1-2 0,1-1-73,-1-1 0,1 0-6,0-3 1,0-1 373,0 29-228,2-13-190,0-12-34,0-13 0,0-11 987,0-7-987,0-5-1294,0-3-129,-2-8-6163,-4-10 7586,-1-3 0,0 3 0,2 8 0</inkml:trace>
  <inkml:trace contextRef="#ctx0" brushRef="#br2" timeOffset="204079">15083 15874 15123,'0'-10'2420,"0"3"-2330,0 7 134,0 0 482,-1 18 56,0 13-269,0 26 16,1-22 1,0 1-539,0 4 1,0 1 241,0 2 0,0 1-249,0 1 0,0 0 227,1 2 0,-1-1-135,1 0 0,-1-1 16,2-1 1,-1 0-263,0-2 0,0 0 346,0-4 1,-1 0-157,1-3 0,0-1 0,-1 25 79,1-10-79,-1-8 11,0-8-11,0-7 278,0-7-491,0-9 829,-1-4-2734,-3-10 636,-3-9-1902,-4-11-4538,-1-11 7922,-3-9 0,7 18 0,0 2 0</inkml:trace>
  <inkml:trace contextRef="#ctx0" brushRef="#br2" timeOffset="204635">14639 16288 19561,'-5'-14'268,"-1"3"-178,4 11 0,-2 4-90,-2 5 0,-2 6 112,2 4-68,2-2-32,3 0-12,1-3 78,4-3 90,3-3-168,4-5 0,3-1 101,0-2-79,-1-3 1,-2-5-23,-2-3 78,-5-5 23,-1 2-101,-2 1 224,-3 0-78,-4 5-34,-4-1-34,-12 7-33,5 2-45,-6 0 0,10 3-145,2 2 89,1 4-628,3 3-493,2 1-985,3 3-1177,2 1 3339,0 2 0,0-7 0,0-4 0</inkml:trace>
  <inkml:trace contextRef="#ctx0" brushRef="#br2" timeOffset="209121">6143 9527 13588,'0'9'851,"0"-1"-279,0-8-101,0 0-124,49 13-56,-17-4 12,5 1 0,2 0-303,9 1 67,3-3 370,4-1-202,1-2-78,3 0-1103,-1-2 1069,2 1 136,2-1-259,2 0 0,-30-2 0,0-1 67,1 0 0,0 1-22,1-1 0,0 0-29,1-2 1,0-1-17,1 1 0,0-1 33,0-1 1,0-1 61,2 0 1,-1 1-344,0 0 1,1 0 247,0 1 0,0 0 56,0 0 0,0 1-45,1-1 1,0 1 32,0-1 1,0 0-45,-1 1 0,2-2 207,20-1 1,1 0-663,-15 0 1,1 0 454,-5 1 0,2 1 0,-2-1 56,4 0 0,-1 1-51,2 0 1,0 1-1,0-1 1,1 1-6,1 0 0,0 0 28,2 0 0,2 0 123,0-2 1,1 1-152,2 0 0,-2-1 0,0 0 0,-1 0 95,-2 1 1,-1 0-12,-3 0 0,-1 1-283,-1-1 1,-1 1 265,-2 0 0,-1 1-28,-2-1 0,-1 0 179,-3 1 1,-2 0 533,28-1-752,-11 1 326,-9 0 277,-11 0-435,-8-1-157,-9 2 135,-7-1 1013,-4 0-2459,-3 1-2290,-12 18-3480,-6 3 7070,-10 20 0,10-20 0,4-3 0</inkml:trace>
  <inkml:trace contextRef="#ctx0" brushRef="#br2" timeOffset="-204280.73">3923 9433 18350,'9'0'-2458,"3"0"0,-6 0 1,1 0-1</inkml:trace>
  <inkml:trace contextRef="#ctx0" brushRef="#br2" timeOffset="-201869.73">9608 9533 17510,'-24'-18'997,"4"4"-347,18 12-628,-1 1 315,3 0-337,4 1 280,28 4-157,-4 1 34,5 0 0,2 1-157,7 2 0,19 1 268,-11-4-156,6-2-112,6-2-98,-28 0 1,0-1 147,0 0 1,3 0-12,15 0 0,0 0-39,-15 0 0,4 0 41,21 1 1,9 0-1,-7-1-24,-15 0 0,-2 1-17,3-1 0,3 1 0,-9 0 190,5-1-134,-25 0-56,-5 0 67,-5 0-11,-4 0 68,-3 0 216,-2 0-149,-2 0-90,-1 0-101,-1 0 1692,0 0-1692,1 0 0,-1 0-23,1 0 23,-1 0-33,1 0 33,0 0 0,-1 0 22,1 0-11,-1 0-11,0 1 0,1 1 0,-1 1-11,1 0 11,0 0 0,-2 0 0,1-1 11,0-1-11,-1 0 0,2 1-11,-1 0 56,4 1-34,-1-1-11,1-1 0,-2 0 0,-1-1-4516,-1 0-514,-11 4 5030,-4-1 0,1 2 0,1-3 0</inkml:trace>
  <inkml:trace contextRef="#ctx0" brushRef="#br2" timeOffset="-200912.73">17165 9817 17622,'-2'15'-6051,"0"0"6051,7-7 0,-3-3 0,3-3 0</inkml:trace>
  <inkml:trace contextRef="#ctx0" brushRef="#br2" timeOffset="-200587.73">19544 9842 9745,'5'6'-400,"-1"-1"0,-4-5 1</inkml:trace>
  <inkml:trace contextRef="#ctx0" brushRef="#br2" timeOffset="-199430.73">26621 9740 15672,'18'-8'-1655,"-9"5"1,2-3 0</inkml:trace>
  <inkml:trace contextRef="#ctx0" brushRef="#br2" timeOffset="-195677.73">7477 17793 14126,'-8'0'705,"1"0"954,2 52-897,7-11-426,-1 2 0,1 5 112,7 3 1,2 3 49,3 8 1,-1 2-1132,1 0 1,0-1 766,-2 1 1,0-5-40,-5-19 0,-1-2-195,-1-3 0,0 0 100,4 23-75,-3-12 187,-1-12-112,-1-13-202,-1-10 1274,-3-6-1980,1-6-1106,-1-12-1628,0-11 3671,0-18 1,0 17 0,0 1 0</inkml:trace>
  <inkml:trace contextRef="#ctx0" brushRef="#br2" timeOffset="-194837.73">7429 17754 14899,'-3'-7'2700,"1"1"-2329,2 6-203,0 0-90,11-10 68,8 8-124,17-6-22,11 8 246,11 1-677,-24-2 0,2-1 565,2-1 1,2-2-135,2-1 0,1 0-58,-1-2 0,1 1 75,0 0 0,-1 0-17,-2 2 0,0 0 0,-3 1 0,-1 1-22,29-2 22,-12 0 0,-11 2-23,-8-2 46,-15 3 1018,-5-1-963,-11 3 128,-2 0-218,-1 3 12,-7 16 23,4 0-23,-6 15 0,7-4 22,1 6 12,1 8 258,0 7-292,4 5-243,3 4 344,5-1-101,5-2 0,3-2-11,4-5 55,2-1-21,-2-4-23,-2-2 0,-4-2 33,-2 8-33,-8-14 0,-1 5 0,-7-18 123,-4-3-100,-6-1-23,-7-2 269,-6-1-57,-17 6-178,5-6 254,-13 4 25,9-6-313,-4 0 0,-8 1 225,-5 3-474,-5 0 311,29-7 0,-1 0 38,0 0 1,-1 0-51,1 0 1,0 0 173,0-1 0,1 0-190,-28 8-34,4-3 145,8-1-122,-5 0-23,18-4 11,-1-1-134,18-5 44,3-3-705,2-2-348,0-9-188,3-8-1537,3-12-1704,4-9 4561,2-6 0,1 19 0,0 4 0</inkml:trace>
  <inkml:trace contextRef="#ctx0" brushRef="#br2" timeOffset="-194317.73">7639 18175 12893,'-4'-8'3575,"1"1"-2937,3 7 461,0 0-1099,-4-11 22,3 14 628,-3 1-404,6 23 68,4 12 336,5 7-348,-1-11 1,1 0-236,6 18-184,-6-20 0,-1-2 274,1 6-157,-1-7 0,-4-5 0,-1-5 0,-3-7-448,-1-4-135,-1-5-897,0-3-1120,-1-9-638,-2-4 3238,-2-11 0,1 10 0,1 0 0</inkml:trace>
  <inkml:trace contextRef="#ctx0" brushRef="#br2" timeOffset="-193810.73">7653 18246 13095,'-4'-8'3496,"2"2"-2633,2 6 302,0 0-616,-8-19-549,7 14 56,0-13 236,13 18-91,10 4 79,4 6 79,5 7-102,3 8 147,3 2-381,1 3 10,1 1 214,-4-1-225,-1 0 34,-2-2-56,-4-2 90,-1-4 10,-5-3-100,-3-4 0,-4-4 112,-5-4-44,-4-4 189,-3-1 304,-2-2-427,-1-3 102,0-7-236,0-8 0,0-9-12,-5-6 24,-1-5-12,-4-4 0,0-3 22,0-1 135,1 2-135,1 1-11,1 4 303,2 5-112,1 2 22,1 6-202,2 3 56,0 4 57,1 5-135,0 2 0,0 4-112,0 4 67,0 1-2857,0 3-359,-6 12 3261,-3 5 0,0-1 0,2-2 0</inkml:trace>
  <inkml:trace contextRef="#ctx0" brushRef="#br2" timeOffset="-192435.73">9691 18047 16187,'-23'-25'101,"4"20"157,19 46 157,0 18-46,0-24 1,0 1-965,1 1 0,1 1 718,-1 1 1,2 0-102,0-2 1,1-2 397,4 31-342,0-9-78,1-12-336,0-10-583,4-12-1030,0-11-1390,1-7 3615,-1-15 1,-5 7-1,-3-8 1</inkml:trace>
  <inkml:trace contextRef="#ctx0" brushRef="#br2" timeOffset="-191425.73">9677 18001 13936,'45'-18'179,"1"0"0,-1 1 0,0 3-106,-8 7 0,0 2-632,4-1 0,2 0 593,3 1 0,1-1 5,2 1 0,1 0 78,2 0 1,1-1-57,2 2 1,1-1-365,1 0 1,1 0 302,3 0 0,1 0 17,2-1 0,1 1-14,-20 0 1,0 1 0,1-1-204,2 0 1,0 0 0,1 0 199,2-1 0,0 1 0,0-1-510,1 0 0,0 0 0,0 0 517,0 1 1,1 0 0,-1 0 6,0 0 1,-1 0 0,-1 1-129,0 0 0,-1 1 0,1 0 132,-1 0 1,0 0 0,0 0-4,-1 1 0,0-1 0,1 0-15,-1 1 0,1-1 0,0 1 0,1-1 0,-1 1 0,1-1-175,-1-1 1,1 0-1,-1 0 216,2 0 0,0 1 0,-1-2 7,1 1 1,0-2 0,-1 1-34,1 0 0,-1-1 0,0 1 15,0 0 0,0-1 0,-1 1-379,0 0 1,-1 0-1,-1 1 349,0-1 0,-1 1 0,0 0 0,-1 1 0,0 1 0,-1-1 335,21 0 0,-1 1-335,-2 0 0,0 1-161,-1 0 1,-1-1 48,0 0 0,0 0 112,0-2 0,0 0-73,0 0 0,0-1 264,-1 0 1,1-1-192,-3 0 0,0 1 743,-4-1 1,-1 0-744,-3 1 0,-2 0-126,-4 1 0,-2-1 126,-5 2 0,-1 0 562,2-1 0,-2 0-562,9-1 1175,0-1-1163,-29 4 1066,-7 0-944,-4 1 1007,-3 1-1085,-1 9 39,-2 4-95,2 11 0,-1 5 0,1 4 22,4 4-22,4 3 0,5 4-67,2 3 67,2 4-515,1 1-135,0 2-314,1-3 685,-3-6 21,-3-6 258,-6-8 0,-3-5 11,-8-4-11,-8-1 224,-8-5-89,-12 0 268,-8-4-280,-9 0 11,-10-2 79,24-5 1,-1-1-195,-4 1 0,-1 0 126,-5 1 1,-1-1-576,-4 2 1,-2 1 541,-3 0 0,-2 0 168,-5 1 1,-2 1-173,19-3 0,-1 0 1,0 0-24,-3 1 1,0-1 0,-1 1 37,-1 0 0,-1 0 1,-4 0-4,-1 1 1,-4 1 0,-2 1-1,-1-1-35,9-1 0,-2 0 0,0 0 1,0 0-1,0 0-431,-1 0 1,0 0-1,0 1 1,0-1 0,0 0 345,0 0 0,0 0 0,0 0 0,0 0 0,-1 1 42,-5 0 1,-2 0-1,1 0 1,0 0-1,3 0-20,-2 0 1,4-1-1,-2 1 1,-5 0 21,11-2 1,-4 1 0,-3 0 0,-2 1 0,1-1 0,1-1 0,3 0-1,2-1 1,1-1 0,2-1 0,0 1 0,0-1 0,0 1-40,0-1 1,0 1 0,0 0-1,0-1 1,1 0 0,1-1-6,-5 1 0,0-1 0,1-1 0,3 0 0,4-1 56,-10 1 0,6-1 0,0-1-53,3 0 1,1 0 0,0 0-1,5-1 1,1 1 0,1-1-230,-16 0 1,3-1 230,6-1 1,2 0-68,7-1 1,3 0-40,-26-5-576,18 1-17,13 0-125,13 1-2363,11-2 3753,5-2 0,5 4 0,0 0 0</inkml:trace>
  <inkml:trace contextRef="#ctx0" brushRef="#br2" timeOffset="-190802.73">10373 18102 9084,'-1'-6'2924,"1"2"-201,0 4-2297,-9-23-135,5 15 325,-5-17-493,7 23-55,1 1 10,1 10 124,-2 10 459,1 20-303,0 17 113,1-22 0,0 2-292,1 3 0,1 1-308,1 1 0,2-1 347,0 0 1,1-2-129,2-1 0,1-1 67,7 26-157,1-9 19,3 1-19,-7-21-101,0 0 45,-9-25-415,-2-3-21,-1-5-196,1 0-2617,1-10-1462,1-8 4767,3-14 0,-3 12 0,0 2 0</inkml:trace>
  <inkml:trace contextRef="#ctx0" brushRef="#br2" timeOffset="-190302.73">11178 17867 15056,'-6'34'1042,"6"11"0,7 18-1413,-2-28 0,1 1 511,0 3 0,-1 0 56,0-1 0,0 0-146,0 0 1,0-2-6,4 30 335,0-10-357,0-11-135,-1-10-432,0-9-1618,-5-8-751,0-5 2913,-4-7 0,1-2 0,-1-4 0</inkml:trace>
  <inkml:trace contextRef="#ctx0" brushRef="#br2" timeOffset="-189907.73">10864 18295 13106,'-11'0'2040,"2"0"-1637,9 0-638,0 0-1020,5 0-1323,5 0 2578,8 0 0,-7 0 0,-1 0 0</inkml:trace>
  <inkml:trace contextRef="#ctx0" brushRef="#br2" timeOffset="-189210.73">12278 17752 14339,'-1'43'1169,"0"1"0,1 0 0,0 0-822,3-7 1,0 0-1139,0 3 0,2 0 1105,0 0 0,2 0-297,-1-2 0,1-1 212,0-1 0,-1-1-5,7 26-212,-1-7-1,-2-10 350,-1-10-383,-2-9-68,-3-8-605,-1-7 428,-2-5-1391,0-3 1699,-14-4 0,9 2 1,-9-2-1</inkml:trace>
  <inkml:trace contextRef="#ctx0" brushRef="#br2" timeOffset="-188746.73">11712 18290 14048,'3'-6'3137,"-1"1"-1456,-2 5-1536,1-2-134,-1 1 135,0-2-314,0 2-784,2 1-449,0-2-1747,6 1-2354,5-2 5502,7-3 0,-8 3 0,-1 0 0</inkml:trace>
  <inkml:trace contextRef="#ctx0" brushRef="#br2" timeOffset="-188011.73">12749 18324 13779,'5'-1'604,"-1"-1"-3248,-4 2-3361,15-2 6005,-3 0 0,4 0 0,-7 0 0</inkml:trace>
  <inkml:trace contextRef="#ctx0" brushRef="#br2" timeOffset="-183178.73">28978 13588 17902,'4'-32'236,"0"7"-102,-3 32-112,-1 8 57,0 14 212,0 11 34,0 11-124,0 8-10,0 4 78,0 3 39,-2-21 0,-1 2-179,1-3 0,-1 2-45,-1 6 0,-1-1-84,3-16 0,-1-3 67,1 21-67,2-37-694,0-3-1861,0-12-784,-2-17 3339,2-4 0,-1 0 0,1 4 0</inkml:trace>
  <inkml:trace contextRef="#ctx0" brushRef="#br2" timeOffset="-182816.73">28677 13973 11750,'25'32'272,"1"0"1,-1-1-1,-2 0 2820,14 15-3024,-1 2 88,-2-1 113,-1-4 1230,-5-7-1410,-5-9 771,-5-7-816,-6-10 3483,-2-5-3527,-3-3-403,3-2-247,3-5-616,5-5-549,6-11-1928,4-10 3743,3-11 0,-13 18 0,-3 0 0</inkml:trace>
  <inkml:trace contextRef="#ctx0" brushRef="#br2" timeOffset="-182572.73">29527 13818 17431,'1'-2'1435,"1"0"-214,-54 41-627,19-9-1241,-5 3 1,-1 2 942,14-8 1,3-1-124,-2 3 1,0 1-73,-1 1 0,1 0-44,0 1 1,0-1-19,1 1 0,1-1-28,0-2 1,2 0 383,-18 25-2082,12-15 1,-1 1-3230,6-12 1,0-1 4449,-2 4 1,1-2 0,1-7 0,13-18 0</inkml:trace>
  <inkml:trace contextRef="#ctx0" brushRef="#br2" timeOffset="-179449.73">19701 16385 19796,'8'47'179,"0"-1"0,0 1 1,-1 1-1,1 0 0,-2 0 127,-1-1 0,0-1 1,-2 1-1456,1 3 0,-2 1 0,0 1 1160,-2 2 0,-1 0 1,-1 1-12,-2 1 0,-2 1 0,-2 0-307,-2 3 1,-3 1 0,-1-1-16,-3 2 1,-2 0 0,-2-1-461,4-14 1,-1 0-1,0 0 1,-1-1-1057,-6 15 0,-1-1 1,-1 0 1837,1-3 0,0 0 0,2-6 0,2-3 0,1-4 0,6-12 0,0 1 0</inkml:trace>
  <inkml:trace contextRef="#ctx0" brushRef="#br2" timeOffset="-167733.74">6596 8506 18272,'3'10'22,"1"9"34,3 24-33,0-8-23,-2-8 0,0-11-202,-2-4-258,1-2-1075,0-2-784,0-2-1872,-1-3 4191,1-1 0,-1-2 0,-1 0 0</inkml:trace>
  <inkml:trace contextRef="#ctx0" brushRef="#br2" timeOffset="-167555.74">6679 8522 14428,'7'-4'1771,"-1"2"-841,-6 2 135,0 0-1043,19 32-22,-9-16-134,17 28-3923,-4-17 4057,0-6 0,-4-1 0,-7-13 0</inkml:trace>
  <inkml:trace contextRef="#ctx0" brushRef="#br2" timeOffset="-166808.74">10920 8252 17297,'-3'17'1053,"-8"13"-1030,0-2-1032,-7 18-6185,10-19 7194,3-5 0,5-11 0,2-10 0</inkml:trace>
  <inkml:trace contextRef="#ctx0" brushRef="#br2" timeOffset="-166625.74">11011 8353 15336,'-21'42'0,"0"0"0,0 1 0,-5 8 0,1-1 0</inkml:trace>
  <inkml:trace contextRef="#ctx0" brushRef="#br2" timeOffset="-165532.74">4564 11631 10081,'3'-3'292,"-1"1"-203,-2 2-314,3 0-133,-2-1-605,4 1 963,-2 0 0,0 0 0,-1 0 0</inkml:trace>
  <inkml:trace contextRef="#ctx0" brushRef="#br2" timeOffset="-164725.74">7019 11913 12972,'0'5'482,"-1"0"1266,1-5-1446,-3 0-279,2 0-4393,-1 0 4370,11 0 0,-6 0 0,7 0 0</inkml:trace>
  <inkml:trace contextRef="#ctx0" brushRef="#br2" timeOffset="-163526.74">12758 12399 9173,'3'5'1513,"0"0"-1121,-3-5-392,17 2-605,-8-3-2454,17-2 3059,-11-3 0,-5 1 0,-1 0 0</inkml:trace>
  <inkml:trace contextRef="#ctx0" brushRef="#br2" timeOffset="-162581.74">19796 12163 17532,'0'4'370,"0"-1"-326,0-1-133,0-1-3418,0 3 3507,-1 1 0,1 0 0,0-1 0</inkml:trace>
  <inkml:trace contextRef="#ctx0" brushRef="#br2" timeOffset="-161792.74">23570 11956 14798,'1'6'-840,"0"-2"985,-1-4-145,8 8-55,-2-5-753,7 8-839,-3-7-1456,2-1 3103,4-1 0,-7-1 0,0-1 0</inkml:trace>
  <inkml:trace contextRef="#ctx0" brushRef="#br2" timeOffset="-157781.74">29091 10762 12120,'0'-3'1502,"0"0"2430,0 3-3629,5-14-146,1 9-123,8-13 302,2 14-302,3 1-34,4 2 33,2 1-33,1 3 0,1 4 0,-1 6 0,-1 4-45,-2 3 45,-3 2-112,3 29 90,-12-17-23,2 23-33,-13-10 78,-6-10 0,-8 22 22,-1-26-22,-2 7 0,7-17 23,3-3-68,3-5 90,1-1-45,3-3 0,0 0 11,0-1 0,1-2-11,3 1 22,2-3 23,2 0-45,0-2 0,-2 0 0,-2-2 0,-1 0-45,-3-2-22,0 2 67,0 0-56,0 2 79,-3 3-23,-4 2 0,-11 8 0,3-2 0,-4 7 33,6 5-33,2-3 0,2 9 0,4-6 0,3 3 23,1 3-23,1 4 11,0 6 22,1 0-33,4 3 0,1-4-11,2-3 22,-1-7-11,-1-3 0,-3-6 12,-1-3-35,-1-1 68,-2-2-45,-4-1 101,-4-1-34,-6-1 45,-2-2-78,-2-2 22,-2-3 235,0-1-235,0-3-56,2 0 45,3-1-23,0-1-22,8 0-168,0-1 168,7 0-2245,0 0 1,0 0-1</inkml:trace>
  <inkml:trace contextRef="#ctx0" brushRef="#br2" timeOffset="-152851.74">8368 11749 14428,'-5'-1'1110,"0"0"122,5 1-840,12-3-67,-3 3-22,12-3-169,-4 3 494,3 0-538,5 0-79,5 0 112,8 0-22,8 0-521,9 0 420,9 0 5,-28 0 1,1 0 33,3 0 0,1 0-39,2 0 0,0 0 0,2 0 0,1 0 22,2 0 1,0 0-12,1 0 0,1 0-510,2 0 0,1 0 499,1 0 0,2 0 0,2 0 0,1 0-6,3-1 1,0 0-538,3-1 1,1-1 542,-22 1 0,1-1 0,0 0 22,22-1 1,-1-1-12,-3 1 0,-1 0 28,-4 0 1,-2 1-40,-7 1 0,0 0 0,-5-1 0,-1 1 67,-5 0 0,1-1-267,6-1 0,-2 0 256,14-3 591,1 0-244,-37 3 678,-10 1-936,-5 1 1664,-3 0-1663,-2 1-3423,0 1 0,0 0 0</inkml:trace>
  <inkml:trace contextRef="#ctx0" brushRef="#br2" timeOffset="-151103.74">29817 10900 15325,'-10'6'1994,"3"-2"-1837,7-4 505,0 0-405,7 5 90,6-2-67,9 4-246,7-5 504,3-1-515,2 0 10,3-1-10,-3 0-23,-2 0-101,-4-2-594,-6 1-661,-7 0-594,-6 0-1725,-5 1-79,-3 0 3754,-6 0 0,3 0 0,-3 0 0</inkml:trace>
  <inkml:trace contextRef="#ctx0" brushRef="#br2" timeOffset="-150913.74">30003 10962 11885,'-2'4'4056,"0"-1"-3215,-3 38 122,3-17-447,-3 36-91,4-27-111,0 0-180,1-2-89,-3-2-45,1-1-134,-2-1 22,-1 0-1121,-5-1-1187,-2 1-1535,-6 0 3955,-1-3 0,8-9 0,2-6 0</inkml:trace>
  <inkml:trace contextRef="#ctx0" brushRef="#br2" timeOffset="-150742.74">29826 11501 15269,'8'7'2947,"-2"-2"-2141,-6-5-178,46 0-337,-19 0-201,38-1-34,-32-3-56,0-1-448,-2-3-169,1 1-1523,1-2-1894,3-2 4034,-1-1 0,-14 4 0,-5 1 0</inkml:trace>
  <inkml:trace contextRef="#ctx0" brushRef="#br2" timeOffset="-150460.74">30618 10864 18518,'-9'45'577,"0"0"0,1 1 0,-4 7 0,3-1-437,7-8 1,1-2-130,0 16-627,1-4 616,-1-4-139,1-5-802,0-8-438,2-8-1366,3-7-1491,4-8 4236,4-7 0,-5-5 0,-1-2 0</inkml:trace>
  <inkml:trace contextRef="#ctx0" brushRef="#br2" timeOffset="-150280.74">30811 11269 16748,'4'-1'1602,"0"0"-672,-4 1-852,0 36-55,0-19-23,0 28-2532,0-24-852,0-8 3384,0 0 0,0-10 0,0-2 0</inkml:trace>
  <inkml:trace contextRef="#ctx0" brushRef="#br2" timeOffset="-150086.74">30817 10998 19908,'1'-23'-5166,"5"5"-727,5 21 5893,5 0 0,-6 0 0,-1-1 0</inkml:trace>
  <inkml:trace contextRef="#ctx0" brushRef="#br2" timeOffset="-149803.74">31073 10888 15751,'-2'-8'1266,"1"2"-22,1 6-438,-2 46 80,2-8-713,-1 1 1,0 3-309,1 20 482,0 1-111,0-3-113,0-3-123,0-6 78,0-6 75,-1-8-153,0-7-79,-1-7-493,2-8-548,0-5-258,0-6-62,0-2-2673,0-2 4113,0-8 0,0 6 0,0-6 0</inkml:trace>
  <inkml:trace contextRef="#ctx0" brushRef="#br2" timeOffset="-149273.74">31198 11190 18854,'-20'-14'191,"-1"9"-158,0 12-33,1 7 45,2 1-11,1 2 33,4 3-67,4 1 22,4 2 90,2 0-56,3 0-56,1 0 124,6-2-12,6-1 0,7-4-89,5-3 33,5-5 78,4-3-112,21-3 34,-10-5-56,15-6 34,-19-6-34,-2-5 0,-5-1 0,-7-2 0,-8 1 0,-6 1 0,-8 2 11,-3 4-11,-3 4-11,-5 5 11,-4 4-56,-7 4 146,0 8-90,0 5 67,5 8-34,3 0 46,5 0-57,4-2 12,8-1 167,5-4-167,12-4-68,5-5-470,6-4-762,2-1-1300,-1-2-3014,-1 0 5580,-4-6 0,-15 4 0,-5-4 0</inkml:trace>
  <inkml:trace contextRef="#ctx0" brushRef="#br2" timeOffset="-145000.74">32031 10784 13824,'-7'-3'470,"3"0"651,4 3-561,-2 36-22,2-7-23,-1 35-123,3-14-123,0 2-23,1-2-246,-1-2 326,-2-2-304,0-3-22,-4-4 0,0-3-381,-4-4-863,1-6-762,2-4-1534,-1-6 3540,2-4 0,2-7 0,0-3 0</inkml:trace>
  <inkml:trace contextRef="#ctx0" brushRef="#br2" timeOffset="-144633.74">31977 11208 15515,'30'-17'1193,"0"0"1,23-10-1014,-24 21-158,-4 4 23,-6 5 78,-3 7-123,-4 7 291,0 7-235,-1 2-56,0 0 0,1-1 67,0-3-11,4-5-56,1-4-22,3-8-124,0-2 57,-1-7-12,-2-6 45,-2-6 56,-6-6 0,-3-4 0,-3 1 45,-3-1 224,-14-2-281,-4 10-32,-15 3-192,1 11-392,0 4-750,1 2-650,4 5-1288,3 5 3316,7 3 0,7-6 0,5-3 0</inkml:trace>
  <inkml:trace contextRef="#ctx0" brushRef="#br2" timeOffset="-143818.74">32611 10982 13544,'-5'-9'481,"0"2"-223,5 7 279,0 0-470,39-9-43,-16 3 222,31-8-201,-27 5-45,-6-1 33,-5-1 1,-6 0 22,-4-1-56,-4-1 0,-2 0-22,-6-1 55,-2 1-33,-7 2 34,-2 3-23,-1 3-11,0 3 0,1 0 0,3 8 213,0 8-12,1 14 236,0 15-89,0 11-251,2 10 43,7-30 0,0 1-387,1-1 0,0 0 314,1 30-78,0-8 78,2-10-34,4-12 57,-1-10 290,2-11 236,0-7 579,-1-4-1128,2-11 538,1-5-583,2-10-33,0-3 22,0-2 34,6-6-23,-3 12 1,6 0 201,-7 18-157,2 3-67,-1 7 45,-1 5 11,0 8-45,-2 17-101,-4-7 34,-2 9-795,-3-14-293,0-1 1144,14 2 0,-11-13 0,11 2 0</inkml:trace>
  <inkml:trace contextRef="#ctx0" brushRef="#br2" timeOffset="-143531.74">33001 11215 18451,'-35'32'527,"5"-3"-471,13 0 11,8-10-67,2 0 0,6-14 112,9-2-79,17-15-10,-5 5-57,21-9-111,-24 13-57,8 1-986,-9 3-1288,2 0-1625,0 0 4101,1 1 0,-9-2 0,-2 0 0</inkml:trace>
  <inkml:trace contextRef="#ctx0" brushRef="#br2" timeOffset="-143013.74">33144 11168 18115,'21'36'448,"3"-1"-448,-10-22 11,3-1 90,-1-9-101,-6-2 90,4-2-202,-5-6 112,1-4 0,0-5 0,2-6 0,-5 6 0,2-1-258,-1 17 269,-1 5 23,5 6 67,-1 2-45,5-3-23,4-4 191,6-3-201,19-10-23,-11-3 0,8-9 0,-18-3-23,-6 0 91,-5 1 21,-7 2 1,-3 4-68,-3 5 23,-3 5-45,-3 3 78,-3 5 1,-3 12 246,6 2-314,6 5 12,14-7-23,8-7-852,4-4-1176,-3 0-2745,-10-1 4773,-7-1 0,-6-1 0,-1-1 0</inkml:trace>
  <inkml:trace contextRef="#ctx0" brushRef="#br2" timeOffset="-141356.74">31968 11814 18574,'-11'-25'202,"-2"14"-202,-3 37 168,-3 10-78,2 6 134,-3 18-168,11-14 202,1 9-169,12-24-89,8-6 90,11-6-79,11-9-11,8-6-145,6-7-192,0-10 186,-16-1 0,0-4 50,21-21 101,-4 0 11,-15 5-11,-23 22-90,-3 3-89,-7 7 179,-6 14 0,1 0-11,-4 11 11,5-5-67,1-3 100,2-3 35,9-5-68,0-4 0,8-2-34,-2-6 34,-1-2-134,-2-5 78,-1 0 22,-1 1-56,3 1-111,-3 5 111,5 0 90,-2 5-146,4 0 123,1-3-55,3-1 33,0-4 12,0-3 33,-3-3 0,-2-4 44,-1-15-21,-6 6 10,-2-18 91,-6 22 0,-1-2-204,0 20 182,-3 13-102,-1 15 213,-2 16 44,-1 13 1,3 7-458,2-25 0,1 0 272,0 2 1,1 0 50,0 0 1,0-1-113,0 1 0,0-1-11,0 28 11,-1-5-11,-2-7 0,-2-10 0,-2-8-134,-2-8 67,0-8-247,-2-6 314,4-5-246,-1-12-45,5-8 590,2-12-299,1-8-102,4-4 102,4-4-33,6-1 33,3-2 0,-3 10 0,1 0 0,8-21 0,-7 19 0,-1 1 22,5-16-33,-7 20 0,0 1 11,4-15 0,2-5 0,-8 23 22,-5 12-89,-1 4 56,-5 11-68,0 3 79,0 12 12,0 9-12,0 14 0,-1 9 33,0 4 158,0 4-135,1 0-56,0-1 17,1-19 0,1-1-6,0 13-11,2 6 11,-3-26-123,0-7 112,-1-5-157,0-6 157,-1-4 0,-3-3 0,-2-4 0,-6-15 0,5 0 0,-1-12 0,7 5 0,4 0-23,6-1 23,5 1-11,9-1 11,3 0 23,2-2-23,1 1 0,-2-1 11,-3 2 0,-3 2 11,-5 2-22,-2 3 45,-6 3 214,-3 3-248,-3 5-11,-2 2 22,0 3-134,0 2 112,-1 13 135,0 2-102,0 11-33,-1 0 101,3-2-34,6-3 34,3-3-79,6-8 23,5-4 112,3-3-157,23-18 11,-11 2 0,14-16-22,-20 4 11,-5 0 0,-7-1 11,-5 5 23,-6 4-45,-4 8 11,-2 6-34,-1 2 169,0 11 481,0 9-605,1 1 57,9 5-68,9-11-292,13-3-1333,5-2-3876,2-3 5501,-5-3 0,-15-1 0,-7-1 0</inkml:trace>
  <inkml:trace contextRef="#ctx0" brushRef="#br2" timeOffset="-140536.74">29793 12338 13184,'-4'0'1446,"0"0"1254,4 0-2308,5 1 147,8 0-125,10 0-302,8 0 291,4 0-369,1-1-34,2 0 11,-2 0 12,-2 0-23,-6-2-292,-5 0-469,-8-2 77,-4 0-1210,-7 1-4268,-2 1 6162,-2 2 0,0 0 0</inkml:trace>
  <inkml:trace contextRef="#ctx0" brushRef="#br2" timeOffset="-139197.74">29759 12420 14887,'33'0'792,"1"1"0,7-4 0,-3 0-377,4-3-180,9-5-156,-23 4-79,-9 0-68,-7 3 1,-7 0-404,-2 2-582,-3 0-482,1-1-1008,-1 2-2601,-1-1 5144,-4 1 0,3 1 0,-3 0 0</inkml:trace>
  <inkml:trace contextRef="#ctx0" brushRef="#br2" timeOffset="-138464.74">29796 12415 17308,'52'-10'1278,"0"1"-1144,-8 2 460,5-1-594,-1-1 33,-6 0-33,-10 1-179,-12 4-661,-10 1-964,-7 2-209,-2 0 0,-1 1 0</inkml:trace>
  <inkml:trace contextRef="#ctx0" brushRef="#br2" timeOffset="-137788.74">29916 12416 11863,'2'-3'3451,"0"0"-2151,-2 3-718,13 5 0,-8 10 2,9 9-170,-10 10-89,-3 5-23,0 0-246,-1 0 258,0-3-280,0-4-34,0-4 0,0-4 0,1-6-90,-1-2-526,3-4-561,-1-3-257,2-2-1423,-1-3-2611,0-1 5468,-1-3 0,-1 0 0,-1 0 0</inkml:trace>
  <inkml:trace contextRef="#ctx0" brushRef="#br2" timeOffset="-137007.74">29679 12849 15851,'-1'5'2522,"0"0"-1043,1-5-1300,43 0 135,-12 0-230,4 1 0,1-1-6,13 0-67,1-2-11,0-1-728,-4-2 44,-4-1-1724,-4 1-1750,-5-1 4158,-5-2 0,-13 4 0,-4-1 0</inkml:trace>
  <inkml:trace contextRef="#ctx0" brushRef="#br2" timeOffset="-136578.74">30317 12580 18765,'-3'37'296,"1"0"1,-2 28-229,3-33-68,4-6 67,3-6-22,3-7-11,4-6-34,0-5 0,1-4-135,0-7 135,-1-7-90,1-7-22,1-2 0,-1 1 67,0 2 12,0 7 33,0 7-135,1 3 147,0 8-12,3 6 22,-1 7 45,0 9 12,-3 2-79,-3 3 44,-2-1 91,-4-4-124,-3-3-22,-1-6 22,-3-3-33,-5-2 10,-5-5-380,-6-2-583,-4-3 68,-2-1-2633,-12-20-1940,7-1 5480,-7-21 0,21 22 0,4 1 0</inkml:trace>
  <inkml:trace contextRef="#ctx0" brushRef="#br2" timeOffset="-136401.74">30317 12580 11571,'37'-20'0,"-1"0"0,23-11 0</inkml:trace>
  <inkml:trace contextRef="#ctx0" brushRef="#br2" timeOffset="-135687.74">30199 12852 16490,'29'-22'612,"0"-1"1,-1 1 0,-2 0-344,7-12 0,0-2-213,-3 1 358,-7 2-369,-6 7-45,-8 5 0,-5 10-90,-3 5-369,-1 4 403,2 11 56,1 8-34,4 14 57,4 8-23,4 3 0,1 2 0,1-1 0,-2-3 0,-4-5 0,-5-6 11,-3-8 45,-2-7-56,-7-4 34,-4-6 22,-9-2-56,-4-2-23,-2-4-358,3 0-403,3-5-1603,7-2-6465,6-3 8852,16-2 0,-7 6 0,8 1 0</inkml:trace>
  <inkml:trace contextRef="#ctx0" brushRef="#br2" timeOffset="-135295.74">31115 12716 16400,'3'2'998,"0"-1"-674,14 42 316,-9-16-629,3 4 0,-1 2 67,-4 3-44,-3-2-34,-1-9 11,-1-9 45,-1-7 45,0-6 537,0-3-615,0-11-23,2-8 56,1-11-23,3-6-10,4-1-23,4 3 247,14 1-247,-5 15 123,8 3-33,-11 16 33,-3 8-22,-4 7-101,-6 10 44,-4 6-10,-3 3-34,-3 3-616,-1-1-762,-1-6-1345,2-6 2723,13-8 0,-7-9 0,7-4 0</inkml:trace>
  <inkml:trace contextRef="#ctx0" brushRef="#br2" timeOffset="-134806.74">31538 12774 18406,'-1'36'218,"-1"-1"1,-1 26-219,5-40 56,4-4-11,5-9-45,4-3-45,3-7-112,1-9 34,-2-5-56,1-19 168,-9 9 11,0-7 0,-8 17 0,-1 4 11,1 6-56,1 1 45,3 3-89,14-3 77,0 0-55,12-4-225,-4-3-33,-1-3 258,-2-5-112,-6-3 89,-4-5 79,-6-5 22,-5-3 45,-2 0 258,-1 4 124,0 8 469,0 10-907,0 7 11,0 8 157,0 14 325,0 12-89,0 16-214,0 7-100,0 5 111,0 0-201,1-1-22,0 0-45,-1-4-639,1-6-459,-1-8-1458,-4-10-2206,-3-9 4829,-7-9 0,6-4 0,0-4 0</inkml:trace>
  <inkml:trace contextRef="#ctx0" brushRef="#br2" timeOffset="-134640.74">31661 12768 16983,'0'-6'2140,"0"1"-1770,39-8 101,-8 8-471,2-2 0,2 0-34,15 6-459,4 1-918,-1 0-1929,0 1 3340,-4 2 0,-21-1 0,-8 0 0</inkml:trace>
  <inkml:trace contextRef="#ctx0" brushRef="#br2" timeOffset="-133716.74">32595 12744 18754,'-60'-6'672,"7"8"-628,29 8-44,5 10-33,5 3-135,7 0-101,4 3 56,8-4 101,6 1-45,9-2 90,9 2 11,1 2 56,0 4-11,-2 3 11,-5 3 0,-7 2 101,-8 17 33,-10-13-134,-10 9 45,-7-20 325,-4-7-281,1-6 214,4-10 112,4-3 10,4-8-55,3-6-124,3-10-235,8-9 214,26-28-225,0 11-187,-4 13 1,3 1 186,18-12-268,-22 21 1,1 1 267,24-18 0,-1 2 34,-8 9-12,-8 7-44,-10 8-23,-10 8-113,-7 3 114,-4 9 396,-2 5-352,-1 11 0,-2 7 0,-2 2 556,1-2-657,1-6-67,3-7 168,0-6 0,2-7 33,3-1-89,3-8 56,1-5 0,-2-7-11,-1-6-67,-3-2 44,-1 2 12,-1-1 22,-1 6-168,0 5 78,0 4-179,0 3-426,10 1 516,2-1-22,11-2 122,1-1-201,16-9 280,-10 2 0,6-7 34,-17 4-12,-4-1-22,-3-1 0,-4-2 235,-1 0-212,-2 2 145,-1 4 89,-2 5-21,-2 6-124,0 4-112,0 1 34,0 15 11,-4 5 78,0 18 157,-6 7 89,0 6-554,-1 5 241,0 3 56,1-2-22,1-2-90,2-7 0,3-10-67,1-11-605,2-10-438,0-7-89,1-5-756,-1-3-5026,1-4 6981,0-9 0,0 6 0,0-5 0</inkml:trace>
  <inkml:trace contextRef="#ctx0" brushRef="#br2" timeOffset="-133458.74">33186 12581 14540,'0'-8'2242,"0"2"-1279,-3 57-44,0-18-656,1 4 0,-2 3-168,2-4 1,-2-3-96,-2 20-112,3-19 0,0-1-527,-3 8-1479,1-6-1254,-1-8 3372,0-8 0,2-11 0,2-4 0</inkml:trace>
  <inkml:trace contextRef="#ctx0" brushRef="#br2" timeOffset="-133166.74">33117 12907 15202,'-2'-6'1468,"1"1"-79,1 5-1254,-12 35-124,8-19 403,-8 26-380,12-31 67,4-4-1,3-4-55,5-2 22,2-7-67,2-4 45,-3-10-22,-2-4-23,-6-4 0,-2 0-12,-2 2-44,-4 1-257,-4 6-214,-3 4-717,-3 5-436,1 2-2399,3 3 4079,4-2 0,3 4 0,2-2 0</inkml:trace>
  <inkml:trace contextRef="#ctx0" brushRef="#br2" timeOffset="-132939.74">33423 12487 17543,'9'-11'1479,"-1"2"-448,-8 9-280,3 56-314,-2-17-359,0 5 1,0 2 391,-2 12-447,-3 1-23,0-19 0,-2 1-544,-1-2 1,0 0-124,0-3 0,0-2-1708,-9 19 2375,-2-33 0,8-9 0,-3-7 0</inkml:trace>
  <inkml:trace contextRef="#ctx0" brushRef="#br2" timeOffset="-132771.74">33191 12881 17062,'41'-6'907,"0"1"1,-1 0 0,-1 1-908,18 2-12,3-1-918,-21 1 0,-1 0-3866,14-5 4796,0-3 0,-38 4 0,-7 0 0</inkml:trace>
  <inkml:trace contextRef="#ctx0" brushRef="#br2" timeOffset="-129137.73">29900 10841 9207,'7'-12'426,"-2"2"257,-5 10 920,0 0-965,1-9-302,-1 7 23,1-7-79,-1 8 124,0 1-292,3-2-45,4-4-90,3 0-10,6-4 33,3 2 0,8-1-23,9 0-145,8-2 135,11 0-225,7 0-260,-27 7 1,0-1 517,0 1 0,3 1-174,12 1 1,1 0-12,-13 1 0,-1 0-39,10 3 0,-1 1 78,11 5 146,-1 5 0,-5 4 34,-4 0 22,-7 2 11,-6-2 191,-6 0-135,-6-4 370,-6-3-482,-6-3 1152,-3-3-647,-4-2-1116,-2-2-143,-1 1 0,0 0 0</inkml:trace>
  <inkml:trace contextRef="#ctx0" brushRef="#br2" timeOffset="-127850.73">32112 10726 11078,'3'4'3272,"-1"-1"-2622,-1-3-650,-2-7-22,-12-5-69,-28-13 47,-15 7-1,-2 2 11,-5 12 34,30 4 0,-10 0-56,-10 9-45,-12 4 101,22-1 0,-2 0 0,0 1 0,-2 2 0,-7 4 0,2 1 6,16-6 0,1 2-1,-26 15 1,5 0 16,14-3 34,7-6 0,6-2 23,15-6-68,10-8 57,-1-1-68,3-2 22,-1-3 57,0 2-79,-1-1 0,0 1-34,-1 1-56,-1-1-325,-1 1-1321,0-1-719,1 1 2455,3-1 0,1 0 0,2-2 0</inkml:trace>
  <inkml:trace contextRef="#ctx0" brushRef="#br2" timeOffset="-126855.73">33239 11013 8165,'0'5'2163,"-1"0"-1166,1-5-1109,-1 0-426,-1 0-740,-3 0 1278,0 0 0,2 0 0,0 0 0</inkml:trace>
  <inkml:trace contextRef="#ctx0" brushRef="#br2" timeOffset="-125820.73">33329 11057 11549,'9'9'1467,"-1"-2"-615,-8-7-404,0 0-313,4 0-46,-1 1 79,10-8-145,-6 1 21,4-6-44,-8 1 124,0-6-101,-2 3-23,0-5 157,-1 7-124,0 0-33,0 1-22,-3 1 22,-1 0-45,-4-1 45,-1-1 0,-3 0-22,0-1 44,-2 0-44,-3 1 22,1 1 0,-4-1-34,1 1 34,-2 1 0,-2 0-34,-4 2 34,-5-2-11,-3 2 0,-4-2 11,1 1 0,1 2 0,4 1 0,4 2 0,6 1 0,3 2 0,3 0-11,5 1 11,2 0 0,3 0 0,3 0-35,-1 0 35,0 0 0,0 0 35,2 0-70,0 0-5667,2 0 5702,-1 0 0,1 0 0</inkml:trace>
  <inkml:trace contextRef="#ctx0" brushRef="#br2" timeOffset="-124565.73">33114 10877 12389,'5'0'963,"-1"0"-1041,-4 0 78,0-3 0,0 1 0,0-2 22,0 1-22,0 1 0,0 0 12,0 0-12,0 0 0,-1-1 22,-1 0 12,-1-1-34,0-1 269,-3-3-157,-3-2-112,0 0 168,-6-4-134,4 6-34,-4-3 78,3 3-44,-2 1-12,-1 0-44,0 2 55,-17-1-33,5 4 0,-17-2 0,7 2 11,-4-1-11,-2-2 0,1 0 0,2 0 23,2 0-23,4 2 0,1 1 0,2 2 11,3 0-11,3 0-11,3 0 11,4 2 0,4 2 0,-2 4 0,6-2 11,-3 2-11,8-6 403,1 0-21,2-2 1444,1 0-1826,4-3 0,-3 3-2924,3-2 369,-3 7 2555,0 4 0,0-2 0,0 2 0</inkml:trace>
  <inkml:trace contextRef="#ctx0" brushRef="#br2" timeOffset="-122101.73">30656 11692 8983,'6'8'56,"-2"-2"661,-4-6 1524,0 0-2902,1 4-3944,-8 1 4605,0 0 0,-1-1 0,1-3 0</inkml:trace>
  <inkml:trace contextRef="#ctx0" brushRef="#br2" timeOffset="-114619.73">9448 13186 17700,'-8'-21'818,"2"5"-750,5 16-2152,0 0 436,1 3-44,-1 2-851,1 2 2543,0 1 0,0-4 0,0-1 0</inkml:trace>
  <inkml:trace contextRef="#ctx0" brushRef="#br2" timeOffset="-111282.73">12868 13117 10709,'5'0'1792,"-1"0"449,-4 0-2028,2-18 45,-1 12 224,2-14-146,-3 16-292,1 1-1366,0 2-1131,-8 0-3878,-6 1 6331,-10 0 0,9 0 0,0 0 0</inkml:trace>
  <inkml:trace contextRef="#ctx0" brushRef="#br2" timeOffset="-110689.73">10999 13193 6339,'0'0'0</inkml:trace>
  <inkml:trace contextRef="#ctx0" brushRef="#br2" timeOffset="-110054.73">13501 13343 10809,'5'2'1591,"0"-1"493,-5-1-22,0 0-3317,0-3-1132,1 3-2610,-2-3 4997,-4 2 0,3 0 0,-4 0 0</inkml:trace>
  <inkml:trace contextRef="#ctx0" brushRef="#br2" timeOffset="-109044.73">15652 13215 13588,'3'-5'1513,"-1"2"-303,-2 3-1019,0-7-214,0 6-381,0-5-660,1 6-1054,17 0-549,5 3 2667,22-2 0,-22 1 0,0-2 0</inkml:trace>
  <inkml:trace contextRef="#ctx0" brushRef="#br2" timeOffset="-108730.73">18205 13196 12591,'15'11'-706,"2"-2"0,-11-6 0,1-1 0</inkml:trace>
  <inkml:trace contextRef="#ctx0" brushRef="#br2" timeOffset="-108286.73">20273 13509 11291,'10'2'414,"-3"-1"-88,-7-1 928,0 0-1254,1 3 0,-1-2-358,1 2-650,-1-2-797,1 0 1805,2 1 0,-2-2 0,2 0 0</inkml:trace>
  <inkml:trace contextRef="#ctx0" brushRef="#br2" timeOffset="-107193.73">21684 13497 15594,'6'0'549,"-1"0"-2924,-5 0-337,1 0 2712,2 0 0,-2 0 0,2 0 0</inkml:trace>
  <inkml:trace contextRef="#ctx0" brushRef="#br2" timeOffset="-104381.73">9900 14102 15941,'21'-39'516,"1"7"-516,-1 28 56,5 1 134,6 3-190,6 0 0,8 0 168,8 0-78,7 0-45,5 0-29,-15 0 1,2 0-404,-12 0 1,1 0 386,14 0 0,0 0 0,-16 0 0,-2 0 0,1 0 0,1 1 11,12 0 0,1 0-11,-13 0 0,0-1-337,27 1 1,0 0 336,-29 0 0,0-1 0,11 1 0,0-1 22,18 3-11,-2 0-388,0 1 377,-1-1 12,-2 1 32,-1 0-44,-1 2 0,-1-1 0,2 0 12,0 0-12,1-1 0,0-2 22,-2 0 112,1-2-134,1-2 0,1-1 79,1 0-46,0-1-33,-2 2 0,-2 2 68,-1 0 77,-1 0-145,0 2 0,-1 1 106,-17 1 1,-1 1-6,19 1-101,-21-1 0,-1-1 45,14 3 914,-2-2-959,3 1 0,2-2 79,-1 1-79,2 0 11,-2-1-22,-1 0 67,-1 0 11,0 0-67,1-1 0,1 0 712,-2-1-668,-2-2-32,-2 1 44,20 0 11,-14-1 160,-17 0 1,-1 0-228,17 0 23,-1 0-23,2 0 0,-3 0-11,2 0 67,-2 0-12,0 0-44,2 0 6,-13 0 0,0 0 38,23 0-38,-20 0 0,-1 0-6,17 0 22,2 0 68,1 0-90,1-1 0,2-1 67,1-2-45,1 1 1,-1 0-23,-19 2 0,1 0-242,-11 0 1,0 0 241,12 0 0,-2 0 0,20-1 44,0-2 24,-2 2-35,2-1-33,-1 1 56,2 0 39,-32 1 1,-1 0-96,1-1 0,-1 1 0,31-2 90,-3 0-79,-3 0-87,-2 0 76,-1 0 33,-3 1 281,-1-2-180,-3 2-111,-4 0 201,-3 1-23,6 0 259,-6 1-404,-8 0 90,-12 0 666,-17 0-588,0 0 273,-2 0-1841,-1 0-471,-5 0-1603,-2 0-2621,-7 0 6039,1 0 0,4 0 0,3 0 0</inkml:trace>
  <inkml:trace contextRef="#ctx0" brushRef="#br2" timeOffset="-101820.73">24710 13164 15034,'-7'0'571,"2"0"202,5 0 560,0 0-1333,-2 2-1815,2-1 179,-2 2-1143,9-1 2779,7-1 0,-4 0 0,2-1 0</inkml:trace>
  <inkml:trace contextRef="#ctx0" brushRef="#br2" timeOffset="-101575.73">26858 13301 10742,'0'0'0</inkml:trace>
  <inkml:trace contextRef="#ctx0" brushRef="#br2" timeOffset="-101131.73">12814 14035 8702,'-2'-8'0,"0"1"0</inkml:trace>
  <inkml:trace contextRef="#ctx0" brushRef="#br2" timeOffset="-99697.73">29920 11728 13958,'-2'-4'470,"4"0"-55,8 4-101,18 1-168,0 0-135,12 0 381,-5 1-381,27 0 213,-6 0-174,-16-1 1,3 1-465,14 0 0,0-1 459,-8 1 0,0-1 56,-5 0 0,3-1 0,-3 1-68,8 0 1,-2-1 5,-1 1 0,-1-1 163,-2 1 0,-2 1-206,-4-1 0,0 0 43,-6 0 0,-1 0-28,24 1 56,-15-1 359,-14 0-392,-13-1 101,-9 0 1120,-5 0-2499,0 0-1350,-9 12 2594,-6 11 0,4-6 0,-2 3 0</inkml:trace>
  <inkml:trace contextRef="#ctx0" brushRef="#br2" timeOffset="-98329.73">31584 12416 13868,'18'-1'1457,"3"1"-1155,6 5-10,7 3-46,6 0 0,10 2-155,11-1 267,-25-4 0,1 0-695,4 1 0,0-1 382,3 0 0,1 0 134,0 0 0,0 1-123,1-1 0,-1 0 45,-1 0 1,0 1-268,-2-2 0,-1 1 194,-2 0 0,-1 0 319,29 3-347,-12-2 0,-14-3 179,-13-2-67,-12 0 0,-8-1 370,-5 0-1692,-2 0 1241,-7 1-1510,-4 2 112,-11 2-639,-9 1-1468,-7 1 3474,-9-1 0,20-2 0,3-1 0</inkml:trace>
  <inkml:trace contextRef="#ctx0" brushRef="#br2" timeOffset="-97708.73">29798 13506 17476,'13'1'538,"7"-2"-526,10-2 77,17 1 79,-14 2 0,2-1-1215,11 1 1,3 0 1208,10 0 1,4 0-486,-14 0 0,1 0 0,1 0 382,5 0 1,0 0 0,2 0 205,3 0 0,1 0 1,0 0-210,2 0 0,-1 0 0,0 0-8,1 0 1,-1 1-1,-1-1 71,-1 1 1,-1 0 0,-2 0-64,-3 1 0,-2 0 0,-2 0-34,16 1 1,-4 0-159,-14 1 0,-5-1-78,13 3-21,-31 0-952,-28 3-98,-32 3 1285,-31 1 0,23-4 0,-2-4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51:03.990"/>
    </inkml:context>
    <inkml:brush xml:id="br0">
      <inkml:brushProperty name="width" value="0.09071" units="cm"/>
      <inkml:brushProperty name="height" value="0.09071" units="cm"/>
      <inkml:brushProperty name="color" value="#FFC000"/>
    </inkml:brush>
  </inkml:definitions>
  <inkml:trace contextRef="#ctx0" brushRef="#br0">28147 4996 18888,'-8'0'1289,"3"0"-853,27-1-301,4 1 55,28-1-2064,8 1 1,4 1 1895,-21 1 1,3 0 141,13 1 0,8 0 1,-3 1-234,-17-2 0,-3 1 1,0 0 120,2 0 0,0 0 1,-2 0-221,18-1 1,-4-1 167,-21 0 0,-2-1-39,-2 0 0,-2 0 343,23 0-226,5 0 68,-23 0 2426,3 0-2427,-22-1 1513,-7 0-1636,-5-1 966,-3 1-988,-3 0-1771,0 0-179,-4-2-2027,-9-1 3977,-12-4 0,8 4 0,-3-1 0</inkml:trace>
  <inkml:trace contextRef="#ctx0" brushRef="#br0" timeOffset="1309">19236 5900 16849,'-12'0'997,"3"0"-829,9 0 280,0 0-448,4-2 12,3 1 178,6-2-112,5 1-44,6 2 168,9-1 55,12 1 13,11-1-220,-24 0 0,2 1 157,21-2 1,1 1-756,-10 0 1,0 0 547,15 1 0,1-1 28,-15 1 0,-1 0 0,2 0 0,-1-1-17,2 0 0,0 0-11,0 0 0,0-1-15,-3 0 0,5-1 44,6 0 1,5-1 0,-3 0-30,-1 0 0,0 0-138,-1 1 0,4-2 0,-2 1 132,8 0 0,-1-1 36,-21 3 0,0 0 0,2 0-19,9 0 0,1-1 1,-3 1 10,10-1 0,-3 1 0,-5 0 1,-5-1 22,-16 1 0,-3-1-45,30-3 0,-5 0 302,-6 0-235,-6 0 46,9-4-1,-19 4 56,8-3-157,-28 4 617,-3 0-1995,-10 3-921,-8 1-3863,-10 1 6264,-14 0 1,11 0 0,0 0 0</inkml:trace>
  <inkml:trace contextRef="#ctx0" brushRef="#br0" timeOffset="9291">19774 7379 14775,'-10'1'1110,"2"-1"-538,8 0-35,0 0-469,53-9-12,-25 6 56,8-2 0,2 0-112,3 5 56,5 0 156,6 0-144,3 0-35,-14 1 1,1-1-12,20 1-93,-22 0 0,0 0 71,11 2 0,-1 1 23,-3-1-1,0-1-22,2 0 11,5-2 0,3 0-22,3 0 11,0 0 0,-2 0 11,-1-1-11,0 0 0,-1 0 12,2-1-7,-16 1 1,2 0-6,-11 0 0,1-1 0,11 1 0,-2-1 34,18-2-12,-3-1-22,-1 0 56,-4 0-33,-1 1 94,-7 0 1,0 0 218,13 0-319,-14 1 0,0 0 55,-9 2 1,-1-1-17,19 2 17,-19-1 0,-1 1-73,9 0 0,-6 0 224,4 0-224,-14 0 56,1 0-56,-15 0 45,-3 1-45,-4 1 41,-3-1-6036,-2-1 5995,0-3 0,0 2 0,0-2 0</inkml:trace>
  <inkml:trace contextRef="#ctx0" brushRef="#br0" timeOffset="10463">24771 6537 17834,'8'-11'651,"2"3"-259,6 8-280,23 0 235,-3 0-313,20 0 134,-8 0 11,8 0-11,6 0 0,-27 0 0,0 0-146,3 0 1,0 0-18,0 0 1,2 0 173,15 0 1,1 0-169,-12 0 0,-1 0-227,13 0 1,0 0 231,-16 0 1,-2 0 39,1 0 0,0-1-56,-1 1 0,0 0 0,-2 0 0,1 0 73,16-1 0,1 0-73,-13 0 0,0 0 5,14-1 1,0 0-1,-16 0 1,-2-1 33,1 0 1,0-1-40,0 1 0,-1 0 0,0-1 0,0 0 61,-2 1 1,2-1 61,26-1 1,2 0-91,-23 2 1,0 0 61,22-1 0,-2 0-95,-26 3 0,-3-1 0,0 0 0,0 1 247,32-2-207,-1 0-17,-3 1 88,-20 0 1,1 0 192,17-1-299,-22 1 1,-2 0 39,5 1 335,-7 0-312,-3 1-1,-7-2 486,-1 2-262,1-2-251,-7 2-40,1-2 235,-8 2-190,-3 0-45,-1 0 0,-1-1 45,-2 1 0,0 0-169,-1-1-324,0 0-773,-1-1-964,-7-1-1726,-9 0 3911,-13-1 0,9 2 0,2-1 0</inkml:trace>
  <inkml:trace contextRef="#ctx0" brushRef="#br0" timeOffset="33012">28818 3320 13532,'0'3'1131,"0"0"-200,0-3-730,0 7 1,0-4-202,0 5-302,0-7-23,0-1-3765,4 2-34,-1-1 4124,5 0 0,-5-1 0,-1 0 0</inkml:trace>
  <inkml:trace contextRef="#ctx0" brushRef="#br0" timeOffset="35852">28188 4778 15717,'0'4'2084,"0"0"-1042,0-4-795,0 3 122,0-2 326,0 2-695,0-8 79,0-2-79,-2-6 0,0-3-12,-2-2 35,2-1 44,1-3-67,1-1 0,0-3 22,5-1-22,2 0-22,6-2-68,1 0 90,1-1-190,0-12 22,-4 10 123,1-8-78,-7 13-79,-1 0 67,-1 1 1,-1-8-68,3 6 113,-1 1-102,4 10-10,-2 9-12,1-1 0,1 0 213,-4 2 0,1 0 11,-3 3-11,-1 1 0,2 1 0,0-1 0,0 0 0,1 1 0,-1 0 0,0 0 0,0 1-11,1 1 11,0 0 0,2 0-22,1 0 22,1 0 0,18 12-11,-5-3-1,15 8 12,-7-5 45,3 0-45,5-1 0,2-1 0,1 0 0,-2-1 0,16 6-22,-12-5-136,11 4 158,-13-3-168,0-1-22,1-1-505,-2 0-168,-4-3 46,-2 0-449,-3 0-46,0-1-547,-1 1-2455,1 0 4314,-2 0 0,-11-3 0,-5 0 0</inkml:trace>
  <inkml:trace contextRef="#ctx0" brushRef="#br0" timeOffset="41398">4062 1946 13801,'1'37'207,"0"0"0,-1 27-101,1-24 1,-1 2-542,1-6 1,-2 0 686,1 5 0,0 0-123,0 4 0,0 0-28,0 1 0,0 2 145,0-2 0,0 2 1,0-2-68,0 5 1,0 0-40,0 14 0,0-3-790,1-26 0,-1-2 1199,2 21-14,1-14-513,1-13 158,-2-10-169,1-9 443,-2-4-1115,1-4-37,-1-8-1633,-1-4-418,0-9 2749,0-4 0,-1 10 0,1 2 0</inkml:trace>
  <inkml:trace contextRef="#ctx0" brushRef="#br0" timeOffset="41840">3801 2937 15515,'25'35'653,"0"0"1,1 5 0,-1 0-598,-6-3 0,-1 0-418,1 0 1,-3-2 428,4 15 361,-2-5-428,-2-3 159,-2-8 256,1-6 10,-7-15 450,1-4-29,-3-14-499,4-9-239,4-14-108,5-12 168,4-11-168,-2 10 0,1-1 0,-3 9 0,-1-1-751,8-9 1,-1 1 683,10-12 67,-8 9-773,-7 11 201,-9 9 572,-13 8 0,3 8 0,-8 3 0</inkml:trace>
  <inkml:trace contextRef="#ctx0" brushRef="#br0" timeOffset="57598">21195 9525 12266,'3'0'1311,"38"0"-1221,-18 0-90,32 0 190,-22 0-167,-1 0 10,3 0-33,-2 0 90,19 0-90,-13 0 0,14 0 268,-16 0 270,3 1-436,3 1-2,2-1 18,-8 1 0,1 0-118,22 0-123,-19 0 1,0 0 223,15-1-67,-2 2-34,-3-1 0,-4 1 67,-3-1 79,0 0-146,16-1 201,1 0-167,0-1-34,-7 0 134,3 0-134,-11 0 244,15 0-165,3 0-79,-16 0 0,14 1 22,-22 1-11,-3-1-11,-1 0 0,-2 0 23,1 0-23,19 2 0,-9-1-588,16 0 576,-13 1-114,-1-2 126,1 2 22,-3-1-11,-2 2-22,-1 0 11,1 1 0,-1-1 23,2-1-23,1-1 0,1 0 212,1-2-200,-2 0 78,1 0 11,20 0 78,-15 0-179,-18 0 0,1 0 0,14 0 207,-13 0 0,1 0-106,20 0-101,-22 0 0,3 0 106,12 0 1,-1 0-107,12 0-284,-10 0 1,-3 0 305,0 0 529,-2 0-439,-2 0 45,-1 0 169,18 0-102,2 0-202,0 0 45,-7 0-11,-20 0 0,-1 0 224,0 0 493,0 0-460,15 0-290,-15 0-12,11 0-11,-21 0 33,-4 0 94,-5 0-127,-6 0-314,-4 0-44,-2 0-4259,-3-5-1736,-4-1 6353,-6-5 0,3 4 0,-1 1 0</inkml:trace>
  <inkml:trace contextRef="#ctx0" brushRef="#br0" timeOffset="58821">23512 8873 10664,'-4'-3'2296,"0"1"-525,4 2-247,-26-18-1109,18 11 234,-20-12-436,27 17 841,0 1-774,1 0-213,3-1-67,0 1 67,4 0 101,0-1-168,2 1 168,15 0-134,-1 0-1,14 0 1,11 1-12,-16 0 1,2 0 33,23 0-51,-10 0 1,0 0 50,12-1-56,-17-1 0,2 0 45,-7 0 0,0-1-45,1 0 0,0-1 22,21-2-10,-4 2-12,-19-1 0,-2 2 0,0-1 22,-1 1-22,1 0-90,24-3 90,-22 3-78,18-3-35,-27 4 102,-2 1-134,12 0-169,-1 1 258,0 0 11,-5 0-78,-10 0 89,-1 0 12,0 0 11,1 0 11,0 0-34,2 0 34,0 0 0,0 0 11,-2 0 12,-3 0-23,-3 0 0,-4 0 11,-3 1 101,-3-1-112,0 1 213,-3-1-202,1 0 45,-3 0 112,1 0-549,0 3-3383,-3 4-3038,-4 2 6802,-5 2 0,3-7 0,2-1 0</inkml:trace>
  <inkml:trace contextRef="#ctx0" brushRef="#br0" timeOffset="99014">20933 12652 9957,'4'-4'382,"0"1"44,-4 3-292,-4-1-134,4 1-1524,-4-2-1221,4 2 2745,5-1 0,-4 1 0,4 0 0</inkml:trace>
  <inkml:trace contextRef="#ctx0" brushRef="#br0" timeOffset="99795">22107 12672 7302,'7'0'0,"-1"0"0</inkml:trace>
  <inkml:trace contextRef="#ctx0" brushRef="#br0" timeOffset="100982">24817 12725 11157,'1'9'56,"1"-2"313,-2-7 24,0 0-1290,4 0-873,2 0 1770,7 0 0,-6 0 0,0 0 0</inkml:trace>
  <inkml:trace contextRef="#ctx0" brushRef="#br0" timeOffset="101435">27476 12796 10641,'3'3'840,"0"-1"382,-3-2-1849,0 2-203,0 0-21,0 1-707,2-1 1558,2-1 0,-1 0 0,1-1 0</inkml:trace>
  <inkml:trace contextRef="#ctx0" brushRef="#br0" timeOffset="106588">3859 6581 9095,'0'-4'1670,"1"1"-158,-1 3-806,0-26-437,0 17-78,0-20 111,0 25-246,0 1-145,0 2 89,0 7 0,0 6 44,0 12-44,0 10-11,0 8-11,0 7 5,0-9 0,0 2 17,0-9 0,0 1-17,0 11 1,0 2-1,0 3 0,-1 1 17,1 5 0,0 0 5,-1-1 1,2 3-17,1 0 0,2 4 0,0-6-132,-1-9 0,2 0 143,1 12 0,2 6 0,0-6-874,-1-13 1,0-1 879,3 14 0,-1 3-1,1 1 1,-1-1-354,-3-15 0,1 0 348,2 14 0,-1-1 0,-3-19 0,0-2 0,0 1 0,0-1-6,0 1 0,0-1 17,0 1 1,-1 0-1,1-1 0,0 1-11,-1 0 0,-1 1 0,2-1 0,-2 1-188,0 0 1,-2 0 187,1 0 0,-1 0 0,0-1 0,-1 1 0,0-1 0,0 0 6,0 0 0,0-2 55,-1 0 1,0-2-62,-2 30 151,2-28 0,-1-2-151,0 11 1552,1 7-1519,1-36 948,0-4-981,0-12 123,0-6-2532,1-8 2409,0-12 0,1 8 0,-1-2 0</inkml:trace>
  <inkml:trace contextRef="#ctx0" brushRef="#br0" timeOffset="107570">4152 6861 11750,'0'-49'807,"0"7"-516,0 32-291,0 1 539,0 3-539,0 1 0,0 2-1973,0 2 1637,1 5 157,1-2-11,0 3 190,1-4 0,0-1 33,0 0-10,2-5-23,-2-1 89,2-7 12,-4 0 22,1-2 370,-2-1-179,0 2 784,0-3-908,0 8-33,0 1-157,0 6-22,0 1-79,0 8 112,0 24-11,0 7-11,0 25 0,0-1-423,-1-26 0,2 1 467,-1 3 1,2 2-34,0 3 0,1 1 0,1 0 0,0 4 30,1-3 0,2 3 0,-2-1 54,2 9 0,0 0 17,-1-8 0,0 3 0,0-4-101,0 8 0,-1-2 285,0 2 1,-1 0-174,0 2 0,-1-1-68,-1 1 1,1 0 95,-2-3 1,1 3-1145,1 5 0,1 5 1,0-6 1036,0-4 1,0-1-12,1-1 1,-1 2-1,2-7-201,5 13 179,0-10 23,0-7-23,-2-4 0,-2-4 22,-1-5 1,2-4-517,4-16-256,2 9 2655,-2-60-1905,-6 2 0,-1 1 0,1 2 0,1-15 0</inkml:trace>
  <inkml:trace contextRef="#ctx0" brushRef="#br0" timeOffset="108135">4595 6411 10742,'0'-7'235,"0"0"-55,0 7 705,0 0-594,3 43-156,-2-11 38,0 4 1,1 2 50,-2 21-22,1-7 0,2 3-746,0-11 0,1 4 790,1 8 0,2 6 1,0 0-180,0-6 0,1 0 0,-1 0-754,1 1 1,-1 0 0,0 0 775,0-1 1,-1 0 0,-1-4 50,0 5 0,-2 1-28,0-2 0,-1 5 0,0-3-112,0-12 0,-1-2 0,1 2 0,0 12 0,-1 3 0,1-4-261,0 3 1,-1-3 265,1-2 1,0 0 11,0-4 0,0-1-17,0-2 0,0-2 39,0-4 0,0 0-152,2 8 0,1-1 113,-2-15 0,0 0 16,2 5 1,0-1-17,2 4 500,-3-6-534,0-8 1672,-1-8-2512,-3-7-1358,1-8 2232,-1-15 0,0 7 0,0-9 0</inkml:trace>
  <inkml:trace contextRef="#ctx0" brushRef="#br0" timeOffset="108651">4972 6473 7683,'0'36'411,"0"1"0,1 1 0,1 0-187,1-5 0,1 1 11,1 5 0,1 1-39,1 4 0,1 2-577,0 4 1,0 2 738,1 1 1,0 8-19,-2-9 1,0 8-1,0 5 1,0-2 0,-1-7-203,0 3 0,0-6 1,1 7-209,-2-6 0,1 6 0,0 5 1,0-1-1,-1-2 0,-1-7 163,1 15 1,-1-7 0,0 0 10,0 1 1,-1 1 0,0-2-79,0-4 0,-1-2 0,-1-4 7,0 2 1,-1-3-34,1-4 0,-1-1 318,1-4 0,0-1-285,-1-5 1,1-1-34,2 24 0,1-10-11,0-15 11,0-12 21,2-13-2039,2-19 790,4-17 1228,0-24 0,-4 21 0,-3-1 0</inkml:trace>
  <inkml:trace contextRef="#ctx0" brushRef="#br0" timeOffset="109122">5248 6556 7482,'0'-4'593,"0"1"34,0 44-424,0-12-114,0 4 1,0 2 190,0 17-766,0 11 754,0-26 1,2 3 56,1 5 0,2 4 0,1-2 11,0 14 0,1 1-763,1-7 1,0 4 0,0-2 778,1 9 1,-1-2-151,-2-19 0,-1 1 0,0 0-266,-1-1 1,0 1 0,-1 3 208,0 1 1,-1 3-1,0 0 1,0-2-143,-1 1 1,1-2 0,-1 4-281,1 4 0,0 6 1,-1-1-1,1-7 283,0 8 0,1-3-6,0-12 0,0 2 0,0-5 16,0-2 1,1-4-23,0-3 1,0-2 311,2 28-1179,1-2 653,-1-24-722,-2-7-3561,-1-29 4503,-1-19 0,-1 8 0,-1-6 0</inkml:trace>
  <inkml:trace contextRef="#ctx0" brushRef="#br0" timeOffset="109606">5588 6415 11403,'0'-10'852,"0"2"-852,0 8-90,0 0 79,-6 10 56,4 13 33,-4 20 449,6 23-975,0-24 1,0 2 475,1 6 0,2 5 255,1 1 1,1 6 0,0-2-243,0-11 0,0-2 1,0 2-494,3 15 0,0 3 1,-1-3 563,-1-17 0,-1-2 0,1 0 108,-1 1 1,1-1-1,-1 3-319,0 0 1,0 2 0,0 2 0,-1 4 149,1 4 1,1 6-1,-1 2 1,0-2 0,0-4-41,0-3 0,0-3 0,-1-1 0,1 3-309,0 3 1,1 6 0,-1-1-1,1-5 1,-1-12 297,0-5 0,0-6-37,1 8 0,0-3-63,-1-3-680,-2-9-284,-1-16 1175,-1-12 1,-1-5 0,0-5 0</inkml:trace>
  <inkml:trace contextRef="#ctx0" brushRef="#br0" timeOffset="110135">5886 6346 9621,'4'48'452,"-1"0"0,1 1 0,0-2-452,-1-10 0,0-1-657,1 6 0,0 3 1178,2 3 0,0 4-167,1 0 1,2 4 0,0 2-19,1 6 1,1 3-1,0-1-940,-2-16 0,-1 0 1,0 0-1,0 0 629,1 1 0,-1 0 1,0-1-1,-1-2-18,0 2 1,-2-3-1,1 0 103,-1 1 1,-1 0 0,0 1-89,0-2 1,-1 0 0,1 3-76,-1 9 0,1 2 0,0 2 86,-1-13 1,1 0-1,0 1 1,0-2-79,0 9 0,0-1 1,1-2-696,1 15 1,-1-11-718,-1-17 2021,-3-33-564,-2-20 0,0 7 0,0-9 0</inkml:trace>
  <inkml:trace contextRef="#ctx0" brushRef="#br0" timeOffset="110861">3637 7003 9162,'-1'-5'4639,"-31"-25"-4057,23 20 181,-22-19-752,29 24 56,2 3-89,60 1 100,-3 1-1594,1 0 0,6-1 1516,-11 0 0,6-3 11,-11 0 0,9-1 1,3-1-1,-1 0 0,-5 0-19,10 0 1,-5-1 0,8-1 7,-9 1 0,8-1 0,4 0 0,-1-1 0,-3 1 0,-8 1 7,10-2 1,-8 2-1,3-1-7,-3 1 0,3-1 0,-1 0 0,-5 1 0,-3 1 0,-4 1 0,-1 0 3,-2 0 1,-1 0 0,-1 0-4,17-1 0,-1 0-22,7-1 0,-3 1-171,-22 2 0,-3 1-81,4-1 0,-5 2-1206,-13 0 673,-14 2 348,-14 2 459,-42 11 0,27-8 0,-25 7 0</inkml:trace>
  <inkml:trace contextRef="#ctx0" brushRef="#br0" timeOffset="111320">3429 7415 15123,'3'0'213,"10"-1"-213,23-2 52,7 0 0,12-1 1,-3 1-53,4-1 0,5-1-455,-11 1 0,8-1 0,3 0 0,-1 0 0,-6 0 455,5-1 0,-4 0 0,3 0 0,-1 0 0,3 0 0,1-1 0,1 0 18,-9 0 0,0 1 0,2-1 0,-1-1 0,1 1-18,3 0 0,0 1 0,0-1 0,0 0 0,0 0 15,0-1 1,1 1 0,-1 0-1,0 0 1,-2 0-448,9 0 0,-1-1 1,-2 1-1,-5 1 432,-5 1 0,-4 0 0,-2 0 0,17 0 0,-2-1-194,-9 2 1,-2 1 193,-8 0 0,-3 0-76,-1 1 0,-5 0-439,6-1 1398,-9 1-1499,-30 1 2111,-17 1-3982,-15 1 2487,-21 4 0,21-3 0,2 3 0</inkml:trace>
  <inkml:trace contextRef="#ctx0" brushRef="#br0" timeOffset="111784">3501 7819 11896,'42'-2'465,"0"-1"0,2 0 0,3 0 0,-2-1-140,5-1 0,4 0-1115,-1-2 1,8 0 0,2-2-1,-5 1 838,-1-1 1,-3 1 0,4-2-24,0 1 0,4-1 1,1 0-1,-4 1 16,5-1 0,-3 0 0,0 1-41,2 0 0,1 0 0,-1 1 0,-3 0 0,-1 1 0,6 0 9,-8 1 0,5 0 0,1-1 0,-1 1 0,-6 1-9,5-1 0,-6 1 0,6 0-5,-7 0 1,6 0-1,0 0 1,-3 1-1,-11 0 538,-1 0 1,-6 2-568,6-1 1,-7 1-57,-13 0 680,-13 0-892,-8 1-3643,-45 0 270,2 4 3675,-3 0 0,1 0 0,5 2 0,2 0 0</inkml:trace>
  <inkml:trace contextRef="#ctx0" brushRef="#br0" timeOffset="112210">3584 8282 14428,'51'-10'819,"12"-2"-775,-23 4 1,4 0-908,4-1 1,5-1 0,-1 1 912,13-2 1,1 0 20,-6 1 0,4-1 0,-3 0-71,-9 2 0,-3 0 0,1 0 0,5-1 0,0 0 0,0-1 29,3 0 1,0-1 0,1 1-27,0-1 1,0 1 0,3 0-4,-3 0 0,3 0 0,1 0 0,-4 1 7,1-1 1,-2 1 0,2 0-245,-6 1 1,2 0 0,-1-1 0,-5 2 236,17-3 0,-6 1-17,-4 0 0,-2 0 85,-9 2 0,-2 0-141,-7 3 0,-4-1-162,15-3-158,-18 4 302,-16 2-2251,-20 1 1206,-16 3 1136,-20 8 0,17-5 0,-2 3 0</inkml:trace>
  <inkml:trace contextRef="#ctx0" brushRef="#br0" timeOffset="112666">3501 8773 12927,'50'-13'545,"0"0"0,1 0 1,1 1-468,-6 2 0,0 1 258,2-1 1,9 0-253,-8 3 0,9-2 0,6 0 0,4-1 0,1 0 0,-2 0-872,-6 1 0,2-1 0,2 0 1,-1 0-1,1 0 0,-1 0 0,0 0 792,-1 1 1,0 0 0,1 0 0,-2 0 0,1 0 0,-2 0 0,-1 0 9,6-1 1,1 0 0,0-1-1,-5 1 1,-6 2 0,-12 1-21,-1 1 0,-8 1 1019,23-3-1125,-14 3 112,-22 2-246,-8 1 2600,-13 2-3407,-10 0 1410,-12 2-2721,-19 4-2342,-17 6 4706,22-5 0,1 1 0,-6 1 0,6-2 0</inkml:trace>
  <inkml:trace contextRef="#ctx0" brushRef="#br0" timeOffset="113104">3732 9066 11728,'-6'1'1210,"2"-1"-728,4 0-224,39-16 503,-5 5-458,3-1 0,3 0-996,-4 3 1,1 2 894,7-1 0,2-1-107,5 0 0,5 0 95,5-2 1,5-1-1,-1 1-187,-11 2 1,-1 1 0,3-1-294,-2-1 0,5 0 0,-1 0 0,-3 1 290,3 0 0,-2 2 0,0-1 0,-1 0 0,0 1 0,0 0 22,-2 0 1,-1 2-1,0-1-218,-4 1 0,0 1 1,-1-1 206,17-1 0,2 1-11,-4-1 0,5 0 0,-7 0 0,-7 1 0,-1-1-52,-4 1 0,3-1 0,-9 1-430,1-4 101,-20 4 837,-7 0-1968,-14 4-471,-18 1 1983,-3 1 0,-1-1 0,6 2 0</inkml:trace>
  <inkml:trace contextRef="#ctx0" brushRef="#br0" timeOffset="117331">4225 9028 10103,'-1'-3'1490,"-1"0"101,2 3-1019,-20-38-303,13 24 459,-16-30-672,18 34-56,1 1 34,0-1-34,1 0-23,2-2-447,7-13 257,4 2 213,9-11-34,2 7 23,3 1-369,-1 1-372,0-2 282,1 0-90,-2-4-482,9-18 391,-10 11 2,4-14-181,-11 16-985,-3 1 1815,0-1 0,-6 16 0,0 4 0</inkml:trace>
  <inkml:trace contextRef="#ctx0" brushRef="#br0" timeOffset="117817">4178 7388 8983,'-34'-56'952,"5"8"-582,21 33-202,1-1 34,1 1-202,0-1-90,-1-9 90,1 6 0,-1-7-33,1 8 22,3-1-349,1-1 360,1 1 0,1 0 56,4-2-134,3 5-68,5-3 34,2 6 23,2 0-113,7-5 101,-3 3-100,6-3-427,4 4 158,-4 3 22,9 0-471,-9 5 919,-1 2 0,-10 1 0,-4 2 0</inkml:trace>
  <inkml:trace contextRef="#ctx0" brushRef="#br0" timeOffset="119113">5970 7092 7078,'1'59'840,"0"-7"-795,-1-32-34,0 1-11,-3-1 68,-4 3-12,-2 0-45,-4 11 0,6-8 0,-1 9 0,5-9-11,-1 2 34,-1 4-34,1 0 0,-1 1 0,2 0 0,1-2 0,1 8 0,4-12 11,1 5 34,4-11-45,-1-2 0,-1 3 0,-1 0 0,-1 2 0,1 11 45,-3 7-45,1-2 0,-3 2 22,0-15-22,0 1 11,0-1-11,0 9 0,0-9 0,0 7-67,0-11 0,0 1 56,0 0-124,-1 1-189,-1 1-371,-2 12 616,0-10 79,2 11-504,0-14 325,-3 14 11,0-9 168,-2 9 627,4-11-526,1-4 89,2 0-111,0-5 123,1 0-157,3-3-45,1 2 33,5-1-21,-1 2 32,4 8-21,-4-4 526,0 9-269,-6-3-213,-2 4-56,-2 4 157,-4 5-168,-5 4-555,-4-8 1,-3 1 554,3-6 0,-1-2 0,-12 28 0,11-31 0</inkml:trace>
  <inkml:trace contextRef="#ctx0" brushRef="#br0" timeOffset="120821">3859 6463 8266,'6'1'78,"-1"0"202,-5-1 583,50 0-549,-26 0-90,42 0-135,-37 0-89,1 0 45,3 0-224,4 0 112,4 0-370,9 0-45,-8 0 0,2 0 297,-9 0 0,1 0-113,13-1 0,0 0 298,-10-1 0,-5 0 0,7 0 0,-7-1 0</inkml:trace>
  <inkml:trace contextRef="#ctx0" brushRef="#br0" timeOffset="129546">23947 14132 11863,'0'-7'3092,"0"1"-2644,0 6 12,0-35-24,0 23-357,0-27 392,0 33-404,0 2-78,0 1-2611,0 3 2622,7-1 0,-5 1 0,6-2 0</inkml:trace>
  <inkml:trace contextRef="#ctx0" brushRef="#br0" timeOffset="135204">23349 15687 13296,'-40'-16'646,"0"0"1,1 1-1,1 3-455,-16 5-113,16 3 23,11 4-101,17 0 0,5 0 112,3 0 437,2 0 11,15 2 12,-6 0-550,13 1-22,-9 1 269,1-1-135,2-1 46,4 0-45,4-1 234,20 0-369,-9-1 0,13 0 157,-16 0-56,0 0-45,2 0-56,1 0 78,2 0 45,19 0-123,-12 0 101,13 0-78,-17 0 10,1-1-33,-1 1 79,-2-1-1,-1 1-78,-1 0 45,15 0-45,-12 0 22,11 0-55,-16 0 156,15 0-123,-14 0 0,10 0 12,12-1 10,-6 1 12,12 0-34,-17 0-12,-12 0 12,-1 0 0,12 0-33,-12 0 78,6 0-12,-17 0-33,-1 0 0,-3 0 23,0 0-12,1 0 11,12 0 34,-5 0 23,9-2-79,-9 2 0,-1-1 11,0 1 0,-2 0 0,0 0-11,-2 0 34,6 0-34,-7 0 0,5 0-11,-9 0 11,1 0 0,1 0-12,1 0 35,2 0-12,1 0 0,26 0-11,-18 1 0,18 0 0,-25 1 11,2-2-22,-3 0 11,2 0 45,13 0-45,-8 0 0,9 0 0,-11 0 0,-1 0 22,0 0-22,1 0 0,11 0 0,-6 0 0,11 0-11,-11 0 22,2 0-22,1 0 11,0 0 0,-1 0 0,0 0 11,-2 0-11,-1 0 0,-2 0 90,12 0-101,6-1 11,-1-1 11,0 1 23,15-1-23,-20 1-11,23 0 0,-28-1 22,1 2 1,2-1-23,0 0 0,0-1 112,17 0-112,-14 0 0,14 0 67,-18 1-34,0 0-10,1 0-23,2-1 22,1 1 57,4-1-85,-12 1 0,0 1 6,18-1 11,-11 0 1,1 1 44,21 0-23,-2 0-33,-8 0 45,11 0-22,-24 0-12,18 0 67,-34 0 315,-2 0-360,-4 0-33,-2 0 314,-2 0-168,-3 0-46,-2 0-32,-2 0 21,-3 0 191,-1 0-2061,-2 0 111,-9-1-784,-7 1-1030,-14 2 3484,-10 2 0,17 0 0,1 0 0</inkml:trace>
  <inkml:trace contextRef="#ctx0" brushRef="#br0" timeOffset="137173">24067 16529 15952,'7'-14'1367,"-2"4"-1255,-4 7 247,0 2-259,0-1 103,0 1-203,0 0-1222,0 0-986,1 0 2208,8 1 0,-6 0 0,6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54:03.709"/>
    </inkml:context>
    <inkml:brush xml:id="br0">
      <inkml:brushProperty name="width" value="0.09071" units="cm"/>
      <inkml:brushProperty name="height" value="0.09071" units="cm"/>
      <inkml:brushProperty name="color" value="#FFC000"/>
    </inkml:brush>
  </inkml:definitions>
  <inkml:trace contextRef="#ctx0" brushRef="#br0">3774 1932 11952,'3'3'79,"0"0"582,-3-3-628,4 0-33,-2 0 0,5 0 0,-2 3 45,1 3-45,-1 4 0,1 5 22,0 3-10,3 19-24,-2-5 35,1 15 134,-2-6-90,0 5-11,0 8 123,-1 4 203,-1 5-91,-1 1 45,-1 3-157,0-1 179,0-19 1,0 0-564,0-12 0,1-1 249,0 11 1,1-2 0,3 9-23,-2-6-22,1-6 56,-2-8 0,-1-4-56,-2-6 0,0-3 23,0-6 388,0-2-400,1-4-45,-1-2 68,0-1-225,-1-3-336,0 0-4291,0-6 4818,0-4 0,0 2 0,0 0 0</inkml:trace>
  <inkml:trace contextRef="#ctx0" brushRef="#br0" timeOffset="422">3462 2940 13128,'21'26'1132,"1"1"0,22 22-1087,-4-19 123,3 2-11,1-1-101,-2-1 101,-2-2-57,-7-5-55,-4-5 303,-7-4-281,-4-4-67,-6-2 34,-3-4-34,-5-1 11,-1-1-404,-2-1-996,1-3-740,1-8-1143,4-7 3272,3-10 0,-4 10 0,0 2 0</inkml:trace>
  <inkml:trace contextRef="#ctx0" brushRef="#br0" timeOffset="826">4225 2678 13712,'-8'39'1725,"-4"3"-1512,-7 2 134,-4 7-45,-6 5-693,-3 2 497,15-28 1,-2 0-102,1 0 1,0-1 487,-17 26-426,5-5 45,5-7 243,6-10-287,6-6 151,3-7-219,2-4 45,3-4 56,1-3 333,3-4-390,0-2-4818,1-2-324,3-7 5098,2-7 0,0 3 0,-1-1 0</inkml:trace>
  <inkml:trace contextRef="#ctx0" brushRef="#br0" timeOffset="4331">6526 2945 13375,'-7'8'460,"3"-2"-449,4-6 728,0 0-245,-9 35-170,6-15 192,-7 32 67,8-22-236,0 4-22,1 6-101,-1 5 572,-1 4-617,1 3 34,0 0 67,0-4-168,1-5-101,0-6-11,1-5 89,0-6-10,0-6-79,0-4 0,0-4-34,0-3-582,0-3-404,1-3-324,0-2-416,1 0-2509,1-3 4269,3-7 0,-3 5 0,0-4 0</inkml:trace>
  <inkml:trace contextRef="#ctx0" brushRef="#br0" timeOffset="5331">6350 2868 18227,'35'-33'130,"1"1"1,-1 3 0,0 8-131,26 16 56,2 7-56,-1 10-936,-5 8 891,-6 12 45,-6 6-100,-9 4 388,-7 3-333,-10 0 45,-9 1 22,-6 2 113,-18 2 44,-8 2-134,-18 1-26,16-27 1,-1-1 13,0-1 1,0 0-11,-28 16 87,22-19 1,0-1 23,-13 4-89,-6 0 44,25-17 607,5-3-696,6-2 0,4-1 89,6 0 484,1 0-517,3 3 240,5 1-273,5 6 77,9 0 91,6 4-68,4-1-33,2 1 45,-1 0 458,13 5-526,-10-5 146,8 3 123,-14-6-189,-1-1-2,-2-2-134,-2 0 124,-1-2 111,-2-3-246,0 1 0,0-3 112,1-1-89,0-1-23,1 0 0,0 0 22,-1 0-33,-1 0 11,1 0 0,1-1 45,2-2-45,0-3 11,1-2-11,0-2 22,0-2-223,0-4 201,1-4-247,-1-2-44,4-15 111,-11 8-10,1-9-180,-12 1 336,-3 10-66,-3-7 55,-6 15-90,-5 2 91,-5 4 21,-1 4 23,-1 5-235,1 2 235,-1 7-67,3 8 44,2 8 23,3 8 0,5 4 0,2 1 12,3-1 245,2-1-212,4-3-34,4-4 146,7-4-67,4-4 10,3-3-77,5-3 100,3-3-67,4-4-56,3-2-459,1-2-2555,24-14-1065,-14 0 4079,-14 0 0,-4-1 0,-5 2 0,-6 0 0</inkml:trace>
  <inkml:trace contextRef="#ctx0" brushRef="#br0" timeOffset="6169">7960 3305 16389,'-55'-10'1289,"9"2"-1278,31 11 382,1 5-371,1 6 12,-1 5 201,4 5-123,0 2 45,4 3-23,1 2-134,3-2 358,1 1-324,1-3-34,3-2 134,5-3-78,7-3 12,4-4-1,18 0 34,-6-8-101,13-1 0,-9-6 45,0-4-45,1-4-34,-1-6 34,-1-3 0,-4-3-22,-2-2 22,-2-2 0,-5-1 22,-4 0 1,-4 0-1,-6 2-22,-2 2 79,-3 4 111,-1 3-190,0 5 0,-1 4 0,0 3-269,0 1 258,0 15 22,0 3 12,0 14-23,0 0 44,7 9-32,1-12 21,7 4-33,0-17 45,2-5 33,2-4-78,3-3 0,3-2-44,13-10-24,-9-2 24,7-9 44,-15-1-112,-2-2 112,-4-2 0,-3 1-12,-4 0 12,-4 2 0,-1 2 0,-3 5 0,0 3 45,0 6-45,0 3-247,0 2 214,0 11 33,0 4 0,0 13 100,0 5 147,0-1-202,0 0 0,5-4 123,1-5-22,6-3-46,2-3-66,3-6 44,3-2 57,4-4-135,3-2-459,3-2-438,3-6-2028,0-5 2925,7-21 0,-20 17 0,2-9 0</inkml:trace>
  <inkml:trace contextRef="#ctx0" brushRef="#br0" timeOffset="6871">8832 3290 16849,'0'-6'2061,"0"1"-962,0 5-965,35-19-134,-14 14 101,32-14-79,-20 20-44,21 15-1,-13 0 23,12 16-33,-9 12 44,-14-8-67,2 12 22,-14-3 23,-10-13-11,-2 4 22,-6-20-45,-1-3 135,-3-8 66,-3-1-111,-2-4-45,-2-2 168,0-6-45,1-5-33,1-6-68,3-6 90,3-1 56,1-3-168,1 0 0,2-1 102,7 1-69,5 1 12,9 2-45,6 3 34,4 5-34,4 5 0,2 6-90,2 3 57,0 7 10,0 8-22,-2 9 34,-3 10 11,-3 4 23,-5 2-23,-4 2 0,-5-2 22,-3 10-22,-6-16 0,-3 2 11,-5-20 269,-1-6 79,0-4 346,0-1-312,-2-9-124,-1-6-101,-2-13-34,0-29-44,3 12-90,0-17 0,7 23-23,4 6 23,7 3-44,4 6-113,3 3-751,0 5-22,-1 7-1333,-3 3-2343,-4 4 4606,-4 3 0,-5-1 0,-2 2 0</inkml:trace>
  <inkml:trace contextRef="#ctx0" brushRef="#br0" timeOffset="7803">9980 3536 19516,'56'19'1344,"-4"-4"-1108,-25-19-91,3-3-44,-2-6-23,12-13 113,-6-7-191,-2-2 0,-13 0 0,-13 12 0,-4 1-56,-4 1 56,-6 3-112,-6 1 112,-5 5-79,0 3 79,2 4-44,2 2-91,1 3 90,3 1 45,1 7-44,1 6 44,1 8 33,1 21-33,3-8 0,2 13 0,3-16 34,6-3 78,2-4-45,9-3-67,3-3 112,3-4-56,2-4 0,3-4-56,1-4 56,1-2 56,0-1-90,-2-2-22,-2-5 90,-4-5-12,-2-7-44,-2-3-34,-3-6 56,-3-2 0,-1-12-56,-6 14 34,-1-3-1,-4 20-33,-1 5-11,1 3-168,-1 3 0,0 7 179,0 6 0,0 12 0,0 6 0,0 2 0,-2-3 11,0-2 78,-1-12 12,1-3-101,1-11 897,1-1-651,-3-4-234,0-16 21,-1-2-33,1-14 0,1 5 45,2-2-34,3-2-11,4 2 0,6 2 11,5 3-78,4 5 67,2 5-45,0 6 23,0 5-23,-1 3-44,-2 11 89,0 7 0,-2 12-79,-2 9 79,-3 4 0,-4 19 0,-5-17 0,-3 6-22,-2-24 44,0-8-201,0-5 134,0-5-1344,0-3 514,0-2-1477,0-5-1805,-5-6 4157,2-11 0,-2 9 0,2-2 0</inkml:trace>
  <inkml:trace contextRef="#ctx0" brushRef="#br0" timeOffset="8169">11013 2840 15437,'0'-4'1692,"0"1"-773,0 3-314,8 39-90,-2-7-269,0 2 1,0 3 145,3 20 269,-2 4-375,-2-16 0,-2 0 64,1 20-334,-3-23 1,0-1 17,-1 6 179,0-7-169,0-9-32,0-6-24,0-7 46,0-5-101,0-5 67,0-4-238,0-2-2731,0-1-2073,-7-11 5042,0 0 0,-2-2 0,4 5 0</inkml:trace>
  <inkml:trace contextRef="#ctx0" brushRef="#br0" timeOffset="8466">10814 3207 20725,'19'-6'852,"4"1"-482,10 5-57,9 3-100,7 1-134,8 2 33,1-1 34,-2-2-146,-9-2-67,-13 0-56,-10-1-505,-11 0-527,-7 0-5209,-5 0 6364,-17 0 0,11 0 0,-11 0 0</inkml:trace>
  <inkml:trace contextRef="#ctx0" brushRef="#br0" timeOffset="9378">12183 2938 14428,'10'-5'112,"-2"1"550,-8 4 155,4 57 46,-1-19-549,0 5 0,0 2-1,2 10-32,-1-1-68,-1-4 380,2 16-481,-3-32 0,2 7 1244,-3-35-919,0-10-437,-1-8 0,0-10 90,0-5-67,1-7 33,0-2-56,3-2 89,4 0 102,4 2-191,6 2 0,4 6 67,4 4-67,4 6-23,2 7 1,4 6 22,1 5-90,2 10 90,0 7 0,-3 12 0,-4 5 45,-6 7 78,-7 2-44,-7 2-12,-7-4 135,-3-5-202,-2-5 22,0-3-627,0-11-818,0-3 1423,-4-10 0,3-3 0,-1-1 0</inkml:trace>
  <inkml:trace contextRef="#ctx0" brushRef="#br0" timeOffset="9810">12749 3420 14148,'5'2'3238,"-1"-1"-2218,-4-1-381,45-4-214,-18-5-279,5 2 0,2-2-123,4-12 425,2-4-448,-2-3 11,-1-2 123,-4-3-89,-3 1-23,-7 1 57,-4-7-57,-10 13-22,-4-3-123,-12 16 45,-17 5 22,-1 3 22,-12 10-44,4 21 78,7 23 112,4 5-23,12 8 79,8-20 0,2-4-123,5-7 482,3-5-415,8-6 0,4-6 179,5-5-212,4-5-522,7-7 0,3-3-576,10-7-286,-9 3 1,0-2-4331,1-11 5635,-4-3 0,-16 11 0,-7 1 0</inkml:trace>
  <inkml:trace contextRef="#ctx0" brushRef="#br0" timeOffset="10294">13517 3119 19639,'-2'20'504,"2"9"-370,3 13 158,3 6-180,2-3-68,2-4 68,8 2 135,-1-17-247,6-2 0,-2-17 146,2-4-146,4-6 0,4-7-67,0-7-34,0-9-79,-2-6 1,-5-4-79,-5-4 258,-5 1 12,-4-6-12,-6 16 44,-2 2 24,-2 19-68,0 6-314,0 0 314,0 16 67,0 4 157,0 16-134,0 2 302,0 2-380,3-2 10,2-6 135,4-4-90,3-6 11,2-6-78,1-3-33,4-5-46,5-3-1400,5-2-896,4-1-2791,4-6 5166,-4-5 0,-13 4 0,-8-2 0</inkml:trace>
  <inkml:trace contextRef="#ctx0" brushRef="#br0" timeOffset="10705">14185 3125 17398,'35'-4'228,"0"0"0,5 6 0,-2 8 74,8 27-268,-2 8-34,-10 5 33,-18-16-33,-7-1 0,-4-6 0,-3-4 45,-2-8-45,0-6 78,0-5 337,0-3-124,-1-1 236,-2-7-359,-3-4-22,0-11 156,1-6-33,4-3-112,1-3-124,6-1 46,3 2 22,10 0-101,4 4 34,17-5-34,-11 12-56,9 0-427,-17 14-727,-4 3 34,-3 3-1670,-4 1 2846,-1 7 0,-4-4 0,-2 4 0</inkml:trace>
  <inkml:trace contextRef="#ctx0" brushRef="#br0" timeOffset="11210">15234 3227 18376,'-31'-59'1043,"-2"10"-718,-2 37-126,-1 5-155,-13 12-21,15 11-34,-7 13 11,20 7 0,4 5 100,7-1-26,4 10 5,14-16 176,5-5-255,13-18 101,14-19-78,-9-4 71,8-9-94,-16-5 0,-3 0-156,-1 0 156,-4 3-56,-2 5-213,-1 9 179,2 17 113,0 8 156,2 14-123,-2-2-56,0-2 291,3-4-134,2-5 23,2-6-102,7-5 0,4-3-145,4-6 67,2-5-807,-2-5-213,-3-9-1120,-5-4-1445,-3-6 3585,-6-8 0,-9 18 0,-3 1 0</inkml:trace>
  <inkml:trace contextRef="#ctx0" brushRef="#br0" timeOffset="11510">15602 2573 17756,'4'40'642,"0"0"1,0 3 0,-1 0-212,1-2 0,-1 2-870,-1 3 1,-1 1 836,0-1 0,0 1-270,-1-3 1,0-1-40,0-4 1,0 0 157,0 26-135,0-10 323,0-11-435,0-9 264,0-11-422,0-6 57,1-7-1030,-1-4 279,0-3-1266,0-1-2610,-6-2 4728,-2 0 0,0-1 0,1 0 0</inkml:trace>
  <inkml:trace contextRef="#ctx0" brushRef="#br0" timeOffset="12950">16626 3120 18171,'3'11'-45,"1"10"404,-2 27 145,0 8-403,0 4 347,1-6-392,0-7-45,1-14 202,0-11-123,-3-9 134,1-8 481,-2-3-66,0-2-247,0-5-392,0-7 34,0-24-34,0-20 0,4 18 0,0-1-11,5-24 11,9 8-135,23 26 23,1 23 78,-9 14 1,-1 9 33,-4 11 0,-5 5 28,-4-1 0,-3 3 5,-3 7 1,-3 0-11,-5 8-191,0-6-202,-5-20-3037,2-13 3407,0-6 0,-1 0 0,1-4 0</inkml:trace>
  <inkml:trace contextRef="#ctx0" brushRef="#br0" timeOffset="13337">17052 3473 14663,'4'3'2779,"-1"-1"-1848,-3-2 425,80-32-1071,-44 7 1,1-2-242,16-1 1,-2 0-45,-15-2 0,-10 0 168,-10-5-168,-9 11-190,-7 1 190,-9 16-56,-7 4 11,-6 5 23,-4 10 22,0 10 190,1 15-156,6 11 100,4 4 146,8 0-134,4-4 34,3-8 122,8-8-156,5-9 570,12-7-660,9-7-33,9-6-46,10-6-414,-12-7 1,1-2-265,-10 2 1,0-2-410,9-6 1,-2-3-3720,9-13 4829,-4-8 0,-20 18 0,-5 1 0</inkml:trace>
  <inkml:trace contextRef="#ctx0" brushRef="#br0" timeOffset="13618">17934 2821 15975,'0'-12'1143,"0"2"-953,0 10 1144,0 0-471,0 61-12,0-15-1272,0 3 1,0 3 621,0-16 1,0-2 229,0 1 0,0-1-74,0 31-178,1-7 68,1-7-124,1-9-67,0-8-56,0-8 1168,0-8-1336,-1-6-627,-1-3-404,0-5-706,0-1-669,-1-3 1,0 0 0</inkml:trace>
  <inkml:trace contextRef="#ctx0" brushRef="#br0" timeOffset="14208">17786 3334 19246,'61'-15'304,"-1"1"1,1-1 0,6 4 0,1 3 0,-13 6-282,-3 16-23,-14-2 0,-3 4 156,-3 19-156,-5-3 494,5 0-315,-8-14 90,16-16-269,-17-10 0,13-7 45,-13-11-113,-6 9-268,1 2 247,-10 19 44,1 11 45,-3 8 34,3 2 33,18 9 202,-7-17-269,15 2 0,-9-18 95,3-20 0,1-6-50,1-1-45,-3-5 0,-5-2 0,-16-1-45,-3-1 34,-3 4 11,-6 5-79,-3 5-10,-7 7-415,-12 3-2656,-18 8 1199,7 8-1098,-7 8 3059,28 4 0,7-7 0,6-3 0</inkml:trace>
  <inkml:trace contextRef="#ctx0" brushRef="#br0" timeOffset="14988">19177 3257 18115,'-56'-14'325,"7"13"-202,30 30-123,4 5 67,4 0 135,6-4-191,3-6 258,8-6-79,1-9 91,17-4 201,5-23-337,10-14 79,-8-7-157,-1-6-22,-9 12-45,4 3 101,4 4 89,3 6-190,4 7 0,2 7 112,2 7-100,0 10-1,-1 8-11,-6 11 0,-6 5-11,-9 3 11,-9 0-12,-4-3 12,-5-4 0,-1-9 0,-3-7 45,0-8 57,-3-4 693,1-3-549,-5-17 45,5 1-190,-2-20-66,10-12-2,7 9-101,7-13 68,7 16-269,3 1 225,1-2-136,0-1 24,-4-3 111,-2-2 45,-6-2 0,-6 1 0,-4 5 0,-3 5 0,-1 10 45,-1 6 78,0 8-22,0 4-247,0 4 34,0 13 112,0 10 202,3 21-90,1 11 22,3 10-499,1 2 433,-1 0 346,0-2-414,-3-4 0,-1-4-219,-2-6 219,-1-7 0,0-9-11,0-8-213,0-9-22,0-5-875,0-6-1624,0-2 994,-1-2 1751,-1-22 0,1 16 0,0-16 0</inkml:trace>
  <inkml:trace contextRef="#ctx0" brushRef="#br0" timeOffset="15284">19948 3160 18138,'-37'-19'929,"9"11"-514,-9 48-45,16 1-57,4 2-189,8 0 514,4-2-447,4-4 78,9-5 190,6-5-190,12-6-56,30-1-236,-19-14 1,3-2-253,0 1 1,1-1-427,2-3 1,0-1-3547,1 0 1,-3 0 4246,18 0 0,-5 0 0,-35 0 0</inkml:trace>
  <inkml:trace contextRef="#ctx0" brushRef="#br0" timeOffset="19720">29472 14864 13700,'63'-14'975,"-7"0"-695,-35 4 90,0-2 235,-1-1-22,-2-1-1,-2 0-257,-2 0-202,-2 0 416,-1 0-472,-1 0 22,0 0 247,0-1-246,-1-1-12,-1-1-10,-2 1-12,0 0 168,-1 1-191,4-5 202,-1 6-212,2-3-1,-3 5-22,-1 1 102,-2-2-24,0 1-78,-1-1 0,-1-3 123,0 0-123,-1-1 45,1-1-45,-2 0 56,1-2 67,-1-2-123,1-1 0,-1-1 123,0-2-111,0 0-1,-6-11 11,0 11 34,-5-5-56,3 13 0,2 4 67,0 0-67,0 0 0,0 0 0,-1-1 34,0 1 0,-1-2-34,0 1 0,1 0 44,-1-1-32,-1 0-1,1 1-22,-1 0 44,1 1 90,-1 0-123,0 1 0,0 0 56,-1 2-56,1 1 34,-1 0-68,0 2 102,0 0-12,-2 1-56,1 0 0,-1 1 56,-1 1-56,-1 1 22,-2-1-11,-13-2-11,-2-4 0,0 2 34,4-2-12,12 7-11,0-1-11,1 1 0,0 2 68,-1-1-68,0 1 0,-1 0 100,-2 2-54,1 0-1,-1 0-45,2 0 89,-1 0 135,1 0-224,0 0 0,-1 0 112,0 3-101,1 0 23,0 2-34,3 0 269,-6 5-269,5 1 0,-5 4 224,5 1-135,-1 1 35,0 4-57,0 0 22,1 2 226,2-2-315,1-1 190,-1 6-145,2-5 78,0 6-56,2-8-11,1-1 202,1-4-258,3-3 0,0-4 112,2-4-291,0-2-942,1-7-504,4-3-290,3-8-2288,6-3 4203,5-3 0,-8 11 0,0 0 0</inkml:trace>
  <inkml:trace contextRef="#ctx0" brushRef="#br0" timeOffset="20490">29056 13663 19146,'-1'-7'672,"-1"1"-325,2 6-223,0 5 144,0 5 226,-5 20-360,0-2-67,-6 14 527,-8 11-325,4-11-45,-7 15-213,7-19 404,4-2-415,0-4 0,4-3 224,0-4-201,3-4 21,0-5-44,3-4 45,0-4 45,1-2-90,0-2 0,0-3 358,0 0-179,2 0-89,5 1 0,6 1-79,9 0 90,5-2 101,5 0-202,4-1 145,23 0-44,2-3-101,0 2 90,-11-3 111,-23 2-201,-6 0 0,-4-1 124,-5 1-102,-3 0 12,-3 1 22,-4-1-112,0 1-8852,-2 0 2543,3 8 6365,2 1 0,-1 2 0,-1-3 0</inkml:trace>
  <inkml:trace contextRef="#ctx0" brushRef="#br0" timeOffset="22879">26221 7649 15907,'-8'0'1535,"1"0"-559,7 0 245,0 0-773,55 6 358,-2-3-946,-1 2 0,9-1 528,-9-3 1,4 0-1,2-1-977,-9 0 1,1 0 0,1-1 0,0 1 627,-1-1 0,1 0 1,0 0-1,-2 0-17,14-1 1,0 0-1,-7 0-340,-3 0 0,-5 0 318,-8 1 0,-2 0 0,17 1 22,-21 0 255,-17 0-311,-11 0 2924,-4 0-4201,-2 1 1538,-5 1-1358,-1 2-752,-5 3-907,0 0-1065,4 4 3855,3 1 0,4-5 0,0-2 0</inkml:trace>
  <inkml:trace contextRef="#ctx0" brushRef="#br0" timeOffset="23679">27757 7962 14630,'0'4'3294,"0"-2"-661,0-2-2498,-17-27-79,4 6-56,-15-26 78,6 11-39,4 6 1,-1 0-40,-9-19 22,9 15 0,1 0-496,-8-18 474,2-4 0,4-1 56,4 0 46,6 2-102,4 2 0,4 4 203,6 2-80,7 3-33,10-1-90,9 1 90,9-3-1,6 0-459,-20 23 0,1 1 370,1 0 0,1 1 11,0 1 1,0 0-12,27-16 0,-3 6-153,-3 6 198,-5 4 372,18 4-417,-14 6-11,17 3 11,-17 7-11,1 4-23,1 4 68,-2 8-124,-1 7 90,-4 7 0,-1 5-34,-1 5-278,-2 3 300,-2 3 1,-1 2 22,-3 2 1,-4-1-12,-5-1 0,-4-1 705,-6-2-705,-5 0 0,-5-1-11,-2-1 33,-3-3 12,-5 1-34,-4-2 0,-6 0 112,-3 0-12,-16 17 1,6-12-101,8-16 0,-1 1 207,-1-3 1,0 0-175,-16 12 141,4-7 0,-1 0-73,-14 2-248,16-10 0,-1-2 248,-20 3 101,-5-1-1752,13-12 0,-3-2 1617,10-2 1,0-2-68,-15 1 0,-1-3-84,15-2 1,2-3 83,-1-1 0,2-1-48,2-2 0,2-2 182,-24-15-134,11-2 0,12-2 413,10 1-413,8 0 2957,8-1-3596,5-1-717,4-1-448,13-4-2084,10-3 3888,18-9 0,-16 22 0,-1 0 0</inkml:trace>
  <inkml:trace contextRef="#ctx0" brushRef="#br0" timeOffset="25045">28711 7390 20221,'-2'-17'1345,"8"4"-1031,11 13-68,20 0 23,15 1-112,-19-1 0,2 0-380,3 0 1,4 1 449,3-2 1,4 1 0,-2-1-770,10-2 0,0-1 642,-6 1 1,1 0 0,-3-1-101,1-2 0,-3-1-162,-5 1 1,-3 0 150,19-3-118,-17 2-51,-20 0 420,-9 1-957,-8-3 1238,-3-2-1832,-13-4 191,-9-3-930,-19-6-1569,-15-5 3564,21 11 1,0 1 0,-5-3 0,3 1 0</inkml:trace>
  <inkml:trace contextRef="#ctx0" brushRef="#br0" timeOffset="25938">28260 6962 17529,'33'-2'544,"1"1"0,28-4 552,-24-6-637,4-4-448,3-3 23,3-4 179,3-5-213,5-4-78,0-5 94,-29 17 1,0-2 28,23-22 202,-5-3-247,-7-1 0,-6 0 428,-8-1-423,-14 13 1,-4 0-6,3-19 17,-7 20 0,0 0-28,-6-15 11,-4 1 698,-5-1-721,-5 2 23,-3 0 67,-1 4-67,-3 2-67,-1 5-112,-2 2 100,-2 3-55,-2 2 44,-3 3 68,-2 3-12,-1 3 12,-2 3 22,1 3-202,1 3 202,-1 2 559,4 0-604,1 3 45,3 1-22,1 3-1,0 1 46,-1 4-91,0 4 68,0 4 0,2 8-44,1 2 44,2 7-12,-13 23 90,18-19 1,0 0-79,-1 1 0,0 1-105,0 0 0,2-1 452,-10 16-212,-1 2-414,2 1 391,3 1-44,4 0 313,6 0-358,4-3-36,5-2 281,4-3-201,1-3 12,1-4-79,1-5 56,0-7 245,2-7-301,0-7 478,1-6-378,-1-3-86,0-2-14,-1 0-1344,1-1-505,-2-2-3597,0-15 5446,-2-3 0,2 1 0,-2 6 0</inkml:trace>
  <inkml:trace contextRef="#ctx0" brushRef="#br0" timeOffset="26529">27584 6347 16961,'-1'-5'2330,"0"1"-223,1 4-1659,0-5-403,0 4-45,-1-4 145,5 10-33,3 5 460,5 8-516,3 6 45,1 6 202,1 4-203,1 5-10,0 5-90,-1 3 101,0 3 11,0-1-112,-2-4 0,-1-6 168,2 1-123,-7-15-23,3-3 56,-9-16 281,0-4-314,-2-1 314,0-1-247,2 0-56,2-3-56,6-4 89,0-4-55,5-6-34,2-3 0,3-3 78,4-4-78,2-3 0,4-5-33,3-4 89,4-2-56,3 1 0,3 2 0,-1 6 33,-4 6-33,-4 4-45,-9 7-22,-6 1-123,-10 7-415,-5 1-728,-5 6-4125,-21 14 5458,-23 21 0,13-12 0,-8 8 0</inkml:trace>
  <inkml:trace contextRef="#ctx0" brushRef="#br0" timeOffset="36878">12043 6121 12927,'0'8'213,"0"-2"-225,0-6-2262,0 0 235,6 3 2039,-1-3 0,2 2 0,-3-2 0</inkml:trace>
  <inkml:trace contextRef="#ctx0" brushRef="#br0" timeOffset="37338">14629 6320 14294,'4'2'-1230,"3"-2"0,-4 0 1,1-2-1</inkml:trace>
  <inkml:trace contextRef="#ctx0" brushRef="#br0" timeOffset="48109">6110 8636 18317,'-5'0'302,"1"0"-302,5 0 135,9 1-57,10 2 73,11 0 0,5 0-89,-3-1 0,2 1 230,17 0 0,4 0-225,-8-2 0,3-1 1,-2 1-578,12 1 1,1-1 550,-8 0 0,4 0 1,-4 0 47,8 1 1,-4 0-90,3 0 0,-1 0-395,-2 0 0,0 0 585,-3 0 1,0 0-141,12 1 1,-3 0 44,-20-1 1,-2 0 21,12 1 1,-7 0-118,-13 0 838,-7 0-838,-23-2 1398,-2-1-1903,-2 0 266,1 2-1217,-1 2-472,2 4-2015,-1 4 3943,0 2 0,-1-6 0,0-1 0</inkml:trace>
  <inkml:trace contextRef="#ctx0" brushRef="#br0" timeOffset="52280">15215 7995 15471,'-5'-6'2363,"0"1"-1656,5 5 10,0 0-717,-4-5 0,3 14 291,-3 5-167,4 20-124,0 11 156,1 6-44,-1 6-457,1 2 345,-1-1 124,0-4-68,0-7-56,0-8 0,0-8 44,0-9-10,0-8-12,0-6 447,0-3-391,0-4 247,0 1-213,0-1 0,4 0-67,4-1 56,8 0-101,5 0 67,5 0 269,6 0-269,3 0-67,4 0 146,1 0-56,0-1-12,1-1-78,-2-1 123,-2-1 90,-2 0-202,7-2 23,-13 1-34,1 0 0,-19 1 0,-5 1-392,-3-1 291,-2 0-1266,0-2-112,-1-1-952,0-3-1357,-2-1 3788,2-2 0,-1 6 0,1 0 0</inkml:trace>
  <inkml:trace contextRef="#ctx0" brushRef="#br0" timeOffset="52875">16248 8039 18328,'-40'-5'302,"1"9"-302,5 26 146,3 2-34,5 2-34,7-2-78,6-3 45,8-2 34,2-5-79,3-3 0,2-3 67,6-3-56,4-3 34,7-2-45,3-1 56,4-2-34,2-2-22,1-1 0,1 0 0,-1 1 0,-2 1 0,-3 3 0,-2 2 0,-2 3-33,-3 2 33,1 9-12,-8-6 12,-1 7 0,-7-8-11,-2-1 45,-4-1 470,-7 0-425,-8-2 178,-5-1 57,-5-3-79,-2-2-44,-1-3-147,0-2 282,-8-1-326,14 0 0,-3 0 56,18 0-45,1-1-157,5-2-649,2-3 179,2-3-1290,7-3-1343,8-4-5591,11-5 8840,8-4 0,-13 11 0,-4 1 0</inkml:trace>
  <inkml:trace contextRef="#ctx0" brushRef="#br0" timeOffset="53318">16648 8094 18541,'49'0'1389,"-2"0"-874,-9 0-167,5 0-248,3 0 461,2 0-505,-3-2-56,-7 0 56,-10-2-56,-10 1-11,-9 2 11,-5 0-4045,-3 1 1546,-12 0 2499,-15 1 0,10-1 0,-8 1 0</inkml:trace>
  <inkml:trace contextRef="#ctx0" brushRef="#br0" timeOffset="53625">16850 8116 13924,'-3'4'1423,"0"0"1704,3-4-2534,0 45 24,0-17-315,0 5 1,-1 1 189,0 4-233,1-1-203,-2-1 414,2-4-392,-1-4-78,1-4 68,0-5-57,0-3 22,0-5-66,0-3 78,0-4-79,0-1-2139,0-3 604,4 0-2286,3-3 3855,8-7 0,-7 4 0,2-3 0</inkml:trace>
  <inkml:trace contextRef="#ctx0" brushRef="#br0" timeOffset="54480">17289 8113 14339,'8'-7'840,"-2"1"-492,-6 6 907,0 0-270,12 41-760,-8-12 145,8 36-57,-12-24 34,0 20-223,-2-26 32,1 10-133,-3-32 89,1-8 124,0-1 21,1-5-257,-3-6 45,1-5 145,-1-9-156,2-4-34,-1-3 56,1-3-11,0 0-23,2-1-22,1 2 67,0 4 45,1 1-100,4 5-12,3 4 78,5 3-44,3 5-34,3 3 0,2 2 33,1 3-55,1 0 22,-1 5 0,0 4 0,-1 9-11,0 4 11,-2 4 0,4 18 11,-6-10-11,4 21 11,-11-28 0,0 3-11,-5-19 0,-1-4 11,-3-4 348,2-3-359,-1-1 0,3-7 45,1-6-22,2-12-12,1-4-11,1-9 22,1-2-11,1-5-11,2 0 0,2 2 12,1 4-12,3 7 0,1 7 0,1 7 33,-2 9-22,-1 4-11,-3 4 0,0 11 23,-2 5-23,0 12 22,-3 7-22,-1 4 67,-3 3 180,-1 1-191,-3-2-56,0-2 45,-3-4 11,0 5-56,0-13 22,0 3-33,0-13 11,0-2-101,0-2-201,-3-1-349,-1-1-491,-3 0-415,0-2-1390,-1 1-1783,0-3 4730,4-1 0,1-2 0,3-2 0</inkml:trace>
  <inkml:trace contextRef="#ctx0" brushRef="#br0" timeOffset="54853">18845 8345 14025,'7'0'1188,"-2"0"168,-5 0-393,0 0-122,-7 44-348,-1-17-337,-7 37 394,1-29-483,0-1-56,1-4 56,0-4-67,2-5 0,3-5-247,2-6-649,3-3-112,0-4-1457,0-2-1927,-1-1 4392,1-5 0,2 4 0,0-4 0</inkml:trace>
  <inkml:trace contextRef="#ctx0" brushRef="#br0" timeOffset="55633">19188 7846 14484,'0'-7'1614,"0"2"-1435,0 5 606,0 0 201,31 20-661,-11 6-157,4-2 0,0 2 157,3 27-124,-1 2-22,-5-2-77,-2-6-35,-4-4 314,-2-10-258,1-3 157,-5-15 190,2-4-122,-3-11-348,3-9 45,4-6 56,10-30-101,-5 2 0,4-19-496,-9 10 496,-4-2-12,0 3 12,-1 7 45,-2 10-45,-2 10-22,-2 10 22,-3 6-123,2 5 58,-3 3-898,1 0 694,1 0-1446,4 0-548,5 0-471,10 0 2734,8 0 0,-12 0 0,0 0 0</inkml:trace>
  <inkml:trace contextRef="#ctx0" brushRef="#br0" timeOffset="55906">20078 7810 13543,'0'51'1090,"0"1"1,1-5 0,0-2-385,1 12 422,1-7-814,1 7 92,-1-22-339,1 2 54,-3-25-165,0-3 92,-1-6-1786,1-2-850,-1-6-2566,0-6 5154,-2-10 0,2 8 0,-1-1 0</inkml:trace>
  <inkml:trace contextRef="#ctx0" brushRef="#br0" timeOffset="56242">20030 7827 14003,'-5'-8'2229,"1"1"-267,4 7-1470,39-4 416,2 3-583,24-3-23,-10 3-66,-13 0-203,-1-2 270,-3 1-303,-7-1 0,-8 1 0,-7 1-661,-7 0-236,-5 0-4123,-2 1 1939,-9 4 3081,-1 2 0,0 0 0,1-2 0</inkml:trace>
  <inkml:trace contextRef="#ctx0" brushRef="#br0" timeOffset="56562">20060 8199 19617,'17'10'1579,"2"-2"-1467,7-6 471,6-1-516,7 0-67,5-1 134,2 0-100,1-1 0,8-2-23,-19 0-1019,11-3 33,-33 4-2858,0-1 1145,-13 2-742,-2 2 3430,-6 3 0,4-2 0,-3 2 0</inkml:trace>
  <inkml:trace contextRef="#ctx0" brushRef="#br0" timeOffset="56832">20135 8447 19661,'9'24'1838,"4"-3"-1088,10-14-548,9-2 0,7-2-505,23-3 1,3-2-505,-17 2 0,-1-1-353,13-2 1,-10-3-3783,-31-1 4942,-8-2 0,-6 4 0,-4 0 0</inkml:trace>
  <inkml:trace contextRef="#ctx0" brushRef="#br0" timeOffset="57529">21334 8241 15818,'-1'6'-168,"-1"-1"-942,2-5-1175,9 7 2285,4-5 0,-2 5 0,0-7 0</inkml:trace>
  <inkml:trace contextRef="#ctx0" brushRef="#br0" timeOffset="57761">21969 8218 15235,'4'0'1053,"-1"0"-223,-3 0-830,17 0-191,-8 0-806,14 0-538,-11 0-1591,2 0 3126,6 0 0,-9 0 0,0 0 0</inkml:trace>
  <inkml:trace contextRef="#ctx0" brushRef="#br0" timeOffset="57986">22487 8196 14238,'10'4'-2902,"29"7"2902,-25-10 0,18 6 0,-25-7 0</inkml:trace>
  <inkml:trace contextRef="#ctx0" brushRef="#br0" timeOffset="58199">23286 8207 15426,'41'8'0,"-9"-2"0</inkml:trace>
  <inkml:trace contextRef="#ctx0" brushRef="#br0" timeOffset="61347">24136 7881 15471,'19'-60'1490,"-5"11"-1277,-14 36 33,0 2-134,0 3 0,-1 2 67,-4 0-168,-3 4 12,-11 0-1,2 9 91,-8 10-23,3 13-34,-2 15 130,-1 8-153,0 5 1,2 1 78,11-21 0,2 1-90,4-6 1,1-1 78,-1 30 257,23-16-257,15-29-78,5-3-1,6-12 240,-12-9-217,-1-3-12,-2-7-33,-4-4 0,-4-2 45,-3-2-45,-4 1 11,-3 0-11,-2 5 23,-4 4 100,-1 6-123,-2 4-90,0 4 23,-1 0 67,3 9 45,0 4-45,1 9 90,2 3 268,1-1-268,3-2-1,3-4 79,2-3-123,4-6 33,2-4-78,4-2-638,6-6-494,-7-3-280,0-6-4549,-11-14 5961,-7 3 0,-2 2 0,-4 10 0</inkml:trace>
  <inkml:trace contextRef="#ctx0" brushRef="#br0" timeOffset="62260">24180 7807 14048,'5'-12'1994,"0"2"-1546,-5 10-100,0 0 111,-24-2-168,7 15-201,-19 7 672,12 21-516,3 10-22,1 3-22,7 3-56,5-4 10,4-4-65,6-4-58,9-4 438,6-4-382,12-6-78,6-6 124,7-8-90,3-8-34,-11-8 0,2-5 45,10-16 0,0-8-1769,-4-3 0,-2-4 1713,-1-8 0,-7-3 0,-14 1 0,-8-1-214,-6 9 0,-1-1 214,-1 0 0,-2-2-132,-4-9 0,-3 1 132,-2-16 17,0 29 0,0 4-17,-3 8-11,5 11-168,2 7 3049,-3 16-2870,1 9 613,-2 20-601,3 12-1,3 13 11,2-30 1,0 1-23,1 1 0,0 1 5,0-3 1,0 0 28,0 30-34,0-8 0,2-8 78,1-10-44,2-10 55,-1-11 68,-1-9 78,-2-5 718,1-4-953,0-9 376,1-9-320,3-12-45,2-8 23,2-4-34,2 1 22,4 2-11,1 6-11,4 9 0,3 9-67,12 11 56,-6 14 0,8 11 22,-13 11-45,-5 5 34,-2 18 23,-9-14-23,-2 9 0,-6-23-12,-1-8-324,0-5 314,0-6-1009,0-2 67,0-1-279,0-2-685,-1 0-559,0-2 888,0 0 1,-1-1-1</inkml:trace>
  <inkml:trace contextRef="#ctx0" brushRef="#br0" timeOffset="62639">25047 8139 18418,'-52'-12'795,"6"10"-605,12 44-21,13-9-57,-1 10-45,17-19-67,3-6 67,2-6-11,5-3 34,4-5-90,8-2 22,3-3 68,3-5-79,1-4-11,-2-3 0,0 0-11,-1 4-12,-3 4-21,-1 2 44,-2 3-23,1 5 23,0 2 0,1 3-22,1 0-101,2-5-584,2-3-828,5-5-1300,2-6-1198,3-8 4033,-3-7 0,-11 10 0,-6 1 0</inkml:trace>
  <inkml:trace contextRef="#ctx0" brushRef="#br0" timeOffset="62844">25359 7758 15112,'0'-6'963,"0"1"472,0 5-875,0 52 90,0-15-202,2 14 1,0 5-410,1-18 0,1-1-112,1 7 0,0-1-297,2 13-750,-3-18-3878,-3-16 4998,-6-11 0,3-1 0,-3-9 0</inkml:trace>
  <inkml:trace contextRef="#ctx0" brushRef="#br0" timeOffset="63023">25180 8106 18250,'41'-11'-34,"0"-1"0,-2 2 1,-3 2-450,11 4-962,1 1-5233,14 1 6678,-18 0 0,-4 1 0,-25-1 0</inkml:trace>
  <inkml:trace contextRef="#ctx0" brushRef="#br0" timeOffset="63476">26026 7989 14238,'0'-5'1501,"0"2"57,0 3-1110,-21 35-89,8-3-6,-1-1 0,-1 3-331,0 19 180,1 0-102,4-3 24,5-6 21,2-9-89,3-7 34,3-10 291,4-6-358,5-6-23,3-4 67,16-14-56,-6-2-11,10-15 34,-10 1-236,-2-1 202,-1 5-34,-3 6 12,-2 10-124,-4 3 102,-1 11 44,-1 6 0,1 9 78,1 5-11,1 1-67,3-4 45,0-3-45,4-6-101,2-6-952,3-4-1301,1-3-839,2-4 3193,-3-7 0,-10 5 0,-5-4 0</inkml:trace>
  <inkml:trace contextRef="#ctx0" brushRef="#br0" timeOffset="63895">26504 7995 15381,'-3'40'937,"0"1"1,1-2 0,-1-2-322,0 14-325,2 1-179,0-3-112,1-2 78,0-6-33,4-6-45,-1-9-213,4-9-44,-3-8-113,1-5-527,0-4 427,2-10-79,0-8 437,-1-13-12,-1-9 124,-2-8 0,0-5 0,1-1 90,2 4 224,3 10-269,3 12 571,2 13-359,7 11-44,-5 14-55,3 10 10,-8 7-11,-6 2-135,-2-1 426,-9-1-392,-6-6-56,-10-2 78,-6-7-78,-1-2-1232,-7-6-3553,8-2 4785,7-2 0,12 0 0,9 0 0</inkml:trace>
  <inkml:trace contextRef="#ctx0" brushRef="#br0" timeOffset="64113">26861 8196 18373,'32'-10'380,"0"-1"1,26-5-269,-25 13-112,-1 0-280,-1 2-683,-5 0-1155,-6 0-1736,-7-2 3854,-4 0 0,-6 0 0,-2 1 0</inkml:trace>
  <inkml:trace contextRef="#ctx0" brushRef="#br0" timeOffset="64247">27073 8153 15627,'-5'41'706,"0"0"0,-1-1 0,1 0-639,-1-7 0,1 0-643,-1 1 0,-1-1 195,-1 1 1,-1-1-2153,-2-1 1,-2 0 2605,-4 1 1,1-4 0,-4 5 0,1-8 0</inkml:trace>
  <inkml:trace contextRef="#ctx0" brushRef="#br0" timeOffset="76554">29605 14831 11201,'-10'-8'3956,"1"2"-3374,9 6 169,0 0 537,-5-14-1029,4 10 290,-4-10-124,5 13 2119,-1 1-2544,8 1 101,0 2-90,7 1 123,-2 2-134,2 2 269,13 5-247,-4-2-22,11 4 124,3 0-91,-8-4-10,18 7 33,-23-6-45,6 2-11,-10-4 67,9 5-33,-5-4-34,8 3 22,-10-5 0,3-1-22,0 1 0,1-2 0,0 0 12,0-1-1,0 0-11,-2-1 0,0 1 45,-2-1-45,-2 0 0,-2 0 0,0 0 12,-3 1-1,0-1-11,-1 0 11,-1-1-22,-2 1 11,2 1 0,-2-2 22,2 2-33,-4-2 11,5 3 0,-4-3 0,4 2 0,-8-3-34,-1 0 68,-1-1-34,-2-1-1367,0 0 481,-2-8-1669,0 0-1635,-6-7 4190,-2-2 0,2 7 0,0 0 0</inkml:trace>
  <inkml:trace contextRef="#ctx0" brushRef="#br0" timeOffset="77248">30353 14765 14244,'-5'-9'2902,"1"1"-1870,4 8-57,8 21 67,8 14-739,6 15-247,-2-4 314,-4-12-267,-6-12-103,0-2 393,0-2-359,3 4-34,-5-9 11,2 3 0,-5-9-11,-1-1 0,-1-3 0,-1-1 168,-2-1-112,1 0-22,-2 1 123,-6 2-23,-5 4-100,-10 3 425,-13 12 1,-4 6-270,7-5 1,0 1-191,-11 8 0,-1 2 162,8-2 1,3-1-85,-12 15-33,22-21 0,1-2 22,-4 7-67,14-15 0,9-13 101,3-2-101,0-1-157,0-6-717,-1-7-840,1-12-1233,-2-10 2947,2-2 0,0 1 0,-1 3 0,1-18 0</inkml:trace>
  <inkml:trace contextRef="#ctx0" brushRef="#br0" timeOffset="79288">28983 13613 13476,'0'-11'3014,"0"3"-2196,0 8 224,0 0-784,1-6-79,-1 4-112,2-4 146,-2 6-202,0 0 101,0 7-89,0 2 55,-1 9 1,-1 0-12,0 3 359,-1 2-280,-1 1-146,-1 1 112,-1 1 56,-2 3-34,-7 16-44,1-9 223,-7 12-212,5-13-101,-2 0 135,0 0 111,-4 15-246,6-14 34,-1 6 78,9-20-101,4-6-11,1-6 45,2-3-34,1-4 12,0-1 514,0-1-436,3-1-34,5 1 337,18-1-381,-3 0-23,12 1 168,-10-1-146,2 3 68,17 3-34,-10 2 44,11 4-77,-15-1-23,-2-1 101,9 4-1,-13-6-100,4 3 23,-16-6 111,-3-1-89,-3-1-45,-1-1 78,-1-1-33,-2 0-862,-1-1-327,-1-3-2150,-3-7 3294,-7-12 0,5 9 0,-3-3 0</inkml:trace>
  <inkml:trace contextRef="#ctx0" brushRef="#br0" timeOffset="84388">14037 13649 18642,'-14'-7'1042,"2"1"-964,12 6 628,0 0-650,5 0-11,3 0 313,10 0-358,3 1 0,5 0 325,15 0-179,-8-1-23,12 0-56,-12 0 169,1 0-236,-1 0 0,-1 1 179,-1 1-168,2 0-11,0 0 0,2 0 56,0 0 134,2 1-190,-1-1 0,-1 2 68,-1-1-68,0 3 0,-1-2 44,20 5-32,8 0-12,1 3 89,-1-2-89,-16-3 0,2-1 0,0-1 45,2-1 12,-2-1-57,0 0 0,-1 1 11,-1-1 0,1 1-11,0 0 0,-1 1 34,2 1 11,0-2-45,1 2 0,1-2-23,-1 0 23,1-1 0,-2 0-33,0 0 66,-2 0-55,0-1 22,2 0 0,2 1 11,3-1-11,0 0 0,-1 0-11,-1-1 39,-15 1 0,2-1-28,1 0 0,2 0 5,11 0 1,1 0-6,-11-1 0,-2 0 0,1 0 0,-3 0 34,16 0-1,-1 0-33,-1 0 0,1 0 101,0 0-101,1 0 0,0 0-22,-1 0 44,1 0 68,-1 0-90,2 0 0,1 0-3124,-2 0 3180,-3 0 56,-7 0-33,-7 0-12,-5 0 191,-6 0-258,-3 0 0,-3 0 3683,-2 0-3615,-1 0-12,-1 0 44,1 0 80,-5 0-180,-2 0-56,-7 0 56,-1-1-213,-4-3-236,-11-1-1019,-15-5-459,-26-3-372,18 4 0,-2-2 2299,-12-4 0,3 1 0,-9-2 0,4-2 0</inkml:trace>
  <inkml:trace contextRef="#ctx0" brushRef="#br0" timeOffset="84944">13981 12766 16849,'-3'-4'1244,"1"0"190,2 4-1165,30 45-79,-17-24-190,23 34 90,-27-37-236,-3-5-268,-4-4-908,-1-5-763,-1-2-2105,0-1 4190,0-6 0,0 4 0,0-4 0</inkml:trace>
  <inkml:trace contextRef="#ctx0" brushRef="#br0" timeOffset="85114">14094 12729 16714,'5'-2'2129,"-1"0"-840,-4 2-1121,36 28-168,-18-12-230,12 9 1,1 0-1474,-1-2-1704,14 5 3407,-2-14 0,-18-7 0,-1-3 0</inkml:trace>
  <inkml:trace contextRef="#ctx0" brushRef="#br0" timeOffset="85583">17217 12322 19729,'-32'22'229,"0"-1"1,-23 17-275,30-20-661,8-3-897,7-2-1400,5-7-2879,7-2 5882,11-9 0,-6 4 0,4-4 0</inkml:trace>
  <inkml:trace contextRef="#ctx0" brushRef="#br0" timeOffset="85719">17217 12322 20087,'-6'45'-2693,"0"-1"0,-5-2 0,-10-5 2693,-21-12 0,-4-8 0,-6 7 0,6-7 0</inkml:trace>
  <inkml:trace contextRef="#ctx0" brushRef="#br0" timeOffset="90642">4434 16121 11874,'-7'3'2711,"1"-1"-1926,6-2 907,0 0-1300,-7 2-392,5-1 0,-6 2 224,8 0 44,4-1-65,6 2 88,6-1-246,7 1 571,5-1-583,6-2-10,5 0 178,3 0-145,3-1 12,-1 0-57,0 0 79,0 0 224,-1 0-281,-2-2-33,1-1 202,-1-3-3538,0 1 3414,1 0-78,0 1-596,0 1 752,1 1-185,-1-1 29,0 2 90,-1-1-12,-1 1-44,0 1-34,0 0 112,-1 0 56,2-1-168,-2 0 3054,-1 0-2953,-1-2 1072,11 0-1173,-11 0 79,9-1 148,-14 2-227,0-1 0,1 1 56,0-1-33,1 1-1,0-2-22,-2 1 90,-1 1-1,-1 0-89,-1 2 0,0 0 123,0 0-123,-1 0 34,0 0-34,-1 0 67,0 0 34,-1 0-101,0 0 0,-3 0 78,1 0-55,-3-2 78,0 1-101,-1 0 168,7 0-168,-8 1 0,5 0 56,-11 0-56,-2 0 12,-4 0-12,-2 0 44,-2 0-3321,-2 0 0,-1 0 0</inkml:trace>
  <inkml:trace contextRef="#ctx0" brushRef="#br0" timeOffset="93299">15615 16302 18810,'36'-7'762,"2"1"-303,0 4-437,4 0-22,2 2 224,3 0-78,-10-1 0,2 1-90,24-2-680,-19 1 0,-1-2 758,-8 1 1,-2-1-135,2-1 0,0-1 0,1 1 0,0-1 78,0-1 1,2 1-23,14-3 0,0 1-56,-12 2 0,-1 0 50,10-1 1,0 0 61,13 0-112,-2 0 0,3 1 181,-4 1 1,3 0-182,-24 2 0,1-1 7,9 0 1,4-1 0,-5 1-8,-13 0 0,-1 1 0,11-3 0,-1 1 11,17-1-11,0-1 0,-3 1 0,-1 1 33,-2 0-10,-2 1-23,-1 1 126,-16-1 1,3 0-127,0-1 0,1 0-6,0 0 1,0-1 27,-2 0 1,0 0-12,2 1 0,-1-1-56,23-1 39,-21 2 1,0 0 5,13-1 681,-3 1-676,-16 2 1,0 0-29,18-2 23,-17 2 0,-1 0 0,13-3 85,3 0-73,16-3-24,-17 4 35,12-4-1,-9 4-22,-13 1 0,9 0 11,-4 0-33,-13 1 67,9-1 44,-16 2-89,0-1 0,-1 0 325,-1 1-291,0-1-34,-4 0 0,-2 0 78,-2 0 225,-2 1-303,-2 0 0,-1 1 157,-4 0-90,-1-1 34,-2 1 1120,-1-1-1602,-4 0-571,-4 0-931,-6 2-559,-2 2-4897,2-1 7339,4 0 0,5-2 0,3 0 0</inkml:trace>
  <inkml:trace contextRef="#ctx0" brushRef="#br0" timeOffset="95466">15207 14621 8837,'-2'-3'2712,"1"1"-909,1 2-839,-3-15-145,5 6-125,-3-12 191,7 9-302,-1 0-124,0 0 79,0-1-336,-1 1 470,0-2-672,-3 0 11,1 0 168,-2-1-123,0 1-11,0 1-45,0 1 113,-7-2-203,-8 8 78,-4 1 12,-7 14-44,-14 23-12,-2 18 56,20-24 0,2 1-23,-12 27 12,18-18 11,7-4 0,4-3-11,3-5 11,17 4 0,-1-11 0,16 2-11,-6-9 11,1-2 0,0 0 0,-2 1 11,-1-1-11,-2 2 0,-2 2-11,-2 1-1,-4 1 12,-2 1 0,-3 0-22,-3 1 44,-3 1-22,-5 10 0,-4-6 23,-5 8-12,-5-10 0,-11 4 68,4-8 168,-9 2-247,7-10 0,-3-2 145,-1-2 12,-27-3 157,9-11-314,-10 0 0,21-10 11,17 5-11,4 0-90,7 3-302,3 1-516,4 1-100,8 0-1065,8 1-1132,12 2 3205,8 0 0,-14 3 0,-4 3 0</inkml:trace>
  <inkml:trace contextRef="#ctx0" brushRef="#br0" timeOffset="97450">15304 15007 16972,'52'15'672,"-6"-7"-515,-28-15-135,0-4 90,-1-3 57,-2-2-169,-1-2 0,-1-3 34,-1 0-23,-2-1 11,-2 0-22,-3 1 23,-2 0 21,-2 3-44,-1 1 0,-1 2-11,-4 2 34,-7-1-23,0 6 11,-4 0-56,4 6 45,3 1-45,-1 1 23,-2 9 11,6 1 22,-1 9-56,6-1 45,1 2 224,0 22-45,0-16-78,0 14-11,3-20 369,2-3-459,3 0 0,1-2 381,6 1-67,-3-4-157,5-1-113,-2-5 348,0-3-392,0 0 0,2-1 236,1-1-192,0-1 12,1 0-56,0 0 146,10-4-146,-7-1 0,6-6 22,-9-2-22,15-20 34,-13 12-366,8-14 332,-19 19 0,-2-1 22,-1-7-22,-3 6-34,-2-3-55,-2 6 89,0 5 63,0 1-130,-4 6-123,0 1-34,-4 2 67,0 0 157,-2 2-179,-1 4 179,0 4-34,1 6 23,1 4 11,2 2 0,4 4-34,1 2 68,2 1 33,1 2-67,6 2 0,1 0 179,7 3-55,-2 3-35,2 3-89,-1 4 67,0 2 258,-2 3-325,-1 4 0,-3 2 247,-1 2-169,-1-3 427,0-6-505,0-8 100,-1-10-32,-1-7-68,-1-8 0,-2-6 168,0-6 11,0-3-22,1-1 44,1-10-178,3-6-23,4-16-56,2-6-23,1-10 46,1-4-135,-2-6 56,1-4-107,-5 16 1,0-2 100,-2 10 1,0 0-404,3-12 1,0 1 492,-2 12 0,0 3-61,7-32-156,2 5 245,-1 9 0,0 7-11,-3 8 11,-2 7 0,-3 8 11,-1 6-11,-1 4-11,-3 6 648,0 3-637,-1 1 20,1 1-20,1 1 0,1 5 0,2 5 0,2 7 0,0 4-11,2 2 44,1 1-44,0-2 11,-1-1 0,-1-6 0,1-4 34,0-7-12,2-2-22,3-3 56,3-6-78,0-4 22,1-8-202,4-11 180,-9 6-101,1-5 89,-9 13-11,1 3 45,-4 6-201,0 3 189,-1 3 12,1 3 0,3 4-11,1 7 34,3 6 33,2 3-56,2 2 0,2 1 56,2-1-45,0-2 34,2-3-45,0-5 201,13-5-201,-7-5 0,9-7 45,0-17-34,-10-2-33,7-14 44,-14 5 1,-3-2-23,-4-1 0,-3-2 0,-4 3 11,-2 3-11,-2 7 0,-1 6 67,-2 6-168,-3 5 101,-2 3-67,0 4 33,-3 7 34,2 7 0,0 12-11,5 8 34,2 5 77,2 4-100,3 1 0,3-4 45,5-5-34,4-8 12,3-10-23,0-8 123,12-9-123,-7-12 0,5-7-34,-10-9 34,-3-2-56,-3-2 56,-3 1 0,-2 4 12,-3 2-12,-1 5 0,0 6 0,-1 5 0,0 3-23,-1 3-33,0 1 56,-1 5 34,0 4-34,0 6 0,0 1 11,0-3-11,0-3 0,0-4 0,0-3 134,0-3-324,-2 0 0,-1 0-270,-4 0-212,0-3-235,-1 1-595,1-3 213,0 3-1254,1 0-1211,-1 2 3754,0 0 0,3 0 0,0 0 0</inkml:trace>
  <inkml:trace contextRef="#ctx0" brushRef="#br0" timeOffset="98032">17015 14790 13476,'4'-4'751,"0"0"2106,-4 4-2655,10 45 560,-6-19-684,9 36 23,-10-32 157,0 2-113,-2-16 113,1-1 359,-2-24-617,-1-5 246,-2-12-44,-1-6-191,-1-5-11,1-4 33,3-1-21,0 1-12,6 4 0,4 8 0,8 7 0,4 10-34,3 6-22,0 8 56,1 10 67,0 9-67,-2 9 0,-3 5 112,-3 0-22,-5-1-79,-3-5-11,-4-5 11,-2-6-22,-2-5 11,-1-4-482,0-3-11,0-1-582,0-3-3329,-6 1-650,0-2 5054,-4-1 0,5-1 0,2 1 0</inkml:trace>
  <inkml:trace contextRef="#ctx0" brushRef="#br0" timeOffset="98650">17554 14613 18451,'-12'-25'303,"-2"5"-236,-4 25-34,-1 4-10,1 7-23,2 4 33,1 2 35,4 2-68,3 3 0,4 1 67,3 1-45,5 13-33,3-12 45,7 7 33,2-16-67,4-6 0,3-4 78,1-5-67,2-3 1,3-3-12,2-3 33,3-5 12,2-5-45,2-7 0,-1-4 67,0-2 12,-2-2 44,-5-1-55,-4-2-12,-5 0 201,-5 0-257,-6 1 0,-4 4 90,-4 5-79,-5 8-11,-4 5-11,-5 5 11,-4 3-101,-2 8 101,1 5 0,2 12 123,4 5-11,5 4 359,3 18-393,9-16 348,4 7-426,8-21 0,3-8 168,2-5-134,3-5-34,3-3 0,4-1-628,1-3 158,-1-1-4281,11-7-101,-15 1 4852,5-4 0,-23 9 0,-5-1 0</inkml:trace>
  <inkml:trace contextRef="#ctx0" brushRef="#br0" timeOffset="101069">18931 14240 14753,'-2'-6'1591,"1"1"471,1 5-1479,6 30-482,1-6 582,6 28-459,1-14-156,-2 0 223,1-5-258,-2-5-10,-2-4-46,0-7-201,-4-4-44,-1-4-909,-1-4-795,-1-3-728,0-1-4942,2-2 7642,1-10 0,-2 8 0,0-7 0</inkml:trace>
  <inkml:trace contextRef="#ctx0" brushRef="#br0" timeOffset="101274">19116 14199 16344,'1'-6'1580,"-1"1"1042,0 5-2521,18 43 370,-6-17-471,4 11 0,0 1-78,-1-4 78,2 9-561,-8-20-672,0 0-526,-2-1-1871,0 0 3630,-3-1 0,-2-9 0,0-3 0</inkml:trace>
  <inkml:trace contextRef="#ctx0" brushRef="#br0" timeOffset="101885">19940 14464 13681,'16'-61'1535,"-5"5"360,-9 24-1750,-9 4 482,-4 7-627,-10 9 320,-6 6-343,-4 6 899,-4 11-876,0 6 22,1 13 12,3 6-34,5 4 0,7 2 78,5 0-44,7-3-34,3-3 0,3-4 22,5-3-22,4-4 0,7-2-22,6-3 44,4 0-33,2-3 11,0 1-56,-2-3-33,-3 0 89,-6-3-12,-4 0 1,-5-2 22,-4 0 202,-2 2-190,-9-1 133,-6 2 472,-11-1-191,-6-2-123,-3-4 0,-14-2 201,10-2-515,-6-4 0,17-2 101,5-1-101,5-4-90,4 0-268,4 0-886,4 0 56,3-1-2084,7 0-4235,8-1 7507,7 1 0,-5 4 0,-2 1 0</inkml:trace>
  <inkml:trace contextRef="#ctx0" brushRef="#br0" timeOffset="103882">19944 14842 13689,'11'7'3171,"-2"-1"-2208,-9-6-290,45-3-460,-20-5 347,37-5-515,-32-8-34,-2-3 281,-1-1-270,-5-2 12,-3 2-34,-6 0 56,-5 4 168,-5 2-224,-1 1 0,-3 1 67,-9-1-67,1 7-11,-7 2 11,5 7-101,2 2 101,1 2 0,0 6-11,0 5 11,0 6 0,2 5 11,-1 3 67,3 2 180,1 1-258,1-1 0,2-2 190,0-3-89,2-3 0,4-3 0,3-3-79,5-1 359,2-2-381,2-4 0,2-2 247,3-3-191,1-2 11,5 0-67,1-2 112,5-7 146,2-3-258,3-9 0,2-3 291,3-5-616,0-3 358,-2-1-33,-7-1 68,-8 3-180,-13 2 112,-7 6-381,-13 4 314,-11 6-213,-9 6 481,-6 3-346,0 5 145,6 6-123,4 6 123,7 10 0,6 3 0,4 5 0,3 2 0,3 3-12,4 1 225,5 21-34,-2-9-134,-4-16 0,-1 1 627,1 20-386,-2-11 0,0 0-174,0-9 0,-1 0-216,0 12 0,1-1 642,-3 19-538,0 0 0,0-4 280,0-8-269,2-11 11,-1-13-22,2-13 56,-2-8 315,1-6-371,1-6 0,4-10 22,3-14-22,6-14-78,3-10-12,3-10-112,-6 14 0,2-2-306,-5 12 1,0-1 277,4-13 1,-1 2 173,-4 14 0,-1 1-534,-1 0 1,0 0 359,0 0 1,0 0 94,-1 0 1,0 1 11,6-30-90,-1 5 213,-2 8 0,1 8 0,4-1 0,-5 18-23,1 0 948,-7 19-914,-2 4 671,0 3-638,2 17-44,1 1 0,2 16 101,0-3 168,-1 1-269,2 0 0,-1-2 146,1-4-102,0-5-21,1-6-23,0-4 101,3-7 55,3-2-156,5-5 0,3-8 23,3-6-23,-1-9-79,7-15 79,-12 10-67,1-9 67,-13 14-11,-5 10 11,-3 4-11,-2 8-180,0 3 191,0 8 34,0 17-34,0 0 0,3 11 235,6-4-235,3-10 0,7 4 157,0-15-135,4-2-10,3-5-12,4-2 78,19-8-78,-11-3 0,14-9 0,-20 0 0,-1-3-11,-6-1 0,-2-1 11,-5-3-213,-6-1 213,-4 2-34,-5 1-123,-2 4 90,-3 4-101,-5 3 56,-3 4 79,-5 3-191,0 2 212,1 3-21,3 1-57,2 1 90,1 4 0,3 5-11,-1 9 33,3 6 68,1 6-90,1 18 224,5-12-202,4 10-10,5-20-12,4-5 78,4-5 56,5-5-134,4-6 0,6-3 34,2-2-34,5-6 0,1-3-22,1-9-23,-15 1 0,-2-1 45,11-10 0,-13 4 0,-4 0 0,-5 2 0,-2-2 0,-12 18 34,-1 4-90,-2 1 56,0 6 0,0 7 190,-3 8-179,-1 9 34,-3 2-45,-2-1 78,1-3 1,1-6-79,1-7 0,3-6 145,2-5-89,-1-2-33,1-2-23,-2-7 56,-1-6-56,2-11 0,0-7-101,2-3-11,5-1 112,2 3-22,6 6 10,3 8 24,1 7-35,0 7 23,-2 2 0,1 7 23,-2 7 10,0 8-33,-2 10 101,-3 7-45,-4 1 337,-3 2-393,-2-5 0,0-5 33,0-7-33,0-7-22,0-6-112,0-5-2914,0-3-773,0-11-5233,3-6 9054,4-17 0,-2 14 0,2 0 0</inkml:trace>
  <inkml:trace contextRef="#ctx0" brushRef="#br0" timeOffset="104168">22474 14097 19034,'7'43'642,"-1"0"1,1-1 0,-2 0-291,-3-6 1,0-1-409,0 0 0,-1-1 358,1 30-111,-1-7-124,-1-6 323,0-8-390,0-7 116,0-8-127,0-8 46,0-7-371,0-5-1142,0-3 559,-3-3-1147,-3-1-1732,-5-1 3798,-1-3 0,4 2 0,2-2 0</inkml:trace>
  <inkml:trace contextRef="#ctx0" brushRef="#br0" timeOffset="104535">22338 14599 14451,'-9'-9'2420,"2"2"-1692,7 7 158,36-7-673,-13 4-213,32-7 302,-18 5-291,3-1 79,2-1-68,1 0 90,-3-2 236,-1 1-314,-4 1 761,5 1-650,-14 3-100,1 1 0,-17 5 0,-5 7 515,-1 7-526,-3 9 44,-1 3 281,0 2-314,-4-3-45,0-4 0,-5-4-236,1-6 24,0-4-1099,-2-6-672,0-2-1559,-2-2 3542,-4-10 0,7 7 0,1-7 0</inkml:trace>
  <inkml:trace contextRef="#ctx0" brushRef="#br0" timeOffset="104715">22713 14235 19975,'11'-35'-1266,"-3"6"-3250,-6 32-156,-2 7 4672,1 5 0,-1-4 0,0-1 0</inkml:trace>
  <inkml:trace contextRef="#ctx0" brushRef="#br0" timeOffset="105248">23115 14431 18306,'-14'-26'403,"-3"14"-336,-3 26 437,-1 11-201,1 8-23,3 4-56,5 1-202,4-1 303,4-1-325,3-13 258,4-3-258,3-16 11,5-2-11,2-6 56,3-6-213,1-6 157,-1-8-347,0-1 291,-1 0 22,-3 6 12,1 5 22,-4 8 302,3 6-268,-2 8 112,1 6 325,1 5-124,1 0-34,3-2-44,-1-4-258,3-3 337,0-5-348,3-2-124,-1-3 80,1-3-416,0-4-256,-1-4-416,-1-5-627,-2-2-953,-3-4 2712,1-22 0,-8 25 0,0-13 0</inkml:trace>
  <inkml:trace contextRef="#ctx0" brushRef="#br0" timeOffset="105592">23432 13845 18227,'-3'-12'762,"0"15"-583,3 26 516,-1 17-348,-1 11-11,-2 9-157,2-30 1,1 0-420,-2 1 0,1 0 548,1 0 0,0-2-252,-1-1 0,1 0 99,0 24 181,0-8-257,1-10 33,1-7-112,2-8 101,2-7 11,3-4 369,1-5-481,2-3-112,4-3-246,2-2-516,3-1-493,1-3-729,3-2 2096,14-10 0,-21 8 0,7-5 0</inkml:trace>
  <inkml:trace contextRef="#ctx0" brushRef="#br0" timeOffset="105866">24142 14273 19325,'0'63'1883,"0"-6"-1200,0 3-549,-1-27-67,1 7-67,0-32 79,1-4-236,3-3-179,4-1-1109,4-7-482,2-8-2623,-1-12 4550,-3-14 0,-5 19 0,-3-2 0</inkml:trace>
  <inkml:trace contextRef="#ctx0" brushRef="#br0" timeOffset="106065">24128 13851 16277,'-1'-7'2275,"1"2"-1547,0 5-212,0 0-516,0-9-382,0 6-21,0-7-673,0 10-3663,0 0-147,-4 0 4886,1 0 0,-1 0 0,2 0 0</inkml:trace>
  <inkml:trace contextRef="#ctx0" brushRef="#br0" timeOffset="106376">24138 13721 15527,'-1'-3'1613,"0"0"-739,-1 6 101,-1 12-583,-2 15 504,1 18-369,0 16-292,3-28 1,1 1-687,-1 2 1,1 1 506,0 2 0,0-1 268,0-1 1,0 0-312,0-1 0,0-2-13,0-2 0,0-1 247,0 27-214,0-7-10,0-8-23,0-8 22,-2-6-78,1-8 56,-2-6-941,1-4 816,0-5-1276,-1-2-635,-4-4-2199,-1-1 4235,-2-1 0,4-1 0,1 0 0</inkml:trace>
  <inkml:trace contextRef="#ctx0" brushRef="#br0" timeOffset="106700">24028 14411 15706,'36'-22'567,"0"0"1,-2 1 0,-2 3-501,7 4 325,3 2 359,13 4-4521,-4 14 4286,-5 7 512,-15 14-838,-19 4 381,-6 3-448,-4-1-11,-2-2-112,-2-5 3482,-2-6-3583,-2-5 101,-1-6-896,-2-4-4348,-11-5 5244,3-11 0,0 7 0,8-7 0</inkml:trace>
  <inkml:trace contextRef="#ctx0" brushRef="#br0" timeOffset="106897">24318 13986 19134,'5'-8'-4123,"2"8"-1043,-3 7 5166,0 5 0,-4-5 0,0-3 0</inkml:trace>
  <inkml:trace contextRef="#ctx0" brushRef="#br0" timeOffset="107767">24577 14216 13667,'4'34'991,"1"-1"1,4 25 464,-4-18-739,0-13 303,-2-6-549,-1-17-471,-2-25 0,2-1 247,1-16-191,4 5 22,2-5 68,3-3-135,2 0 549,0 5-504,1 7 0,-1 9 190,-2 9-246,4 7 0,-4 6 56,7 10-22,-6 11-34,2 10 0,-2 9 22,-2 3 1,-3-1-23,0-4 0,-1-8 56,0-8 0,-1-8-56,-2-7 202,3-5-180,7-18-11,1-2-89,7-19 78,-5 0-146,10-21 146,-8 17 0,4-5 0,-13 30 23,-4 8-125,-3 5 102,-1 1 0,0 7 56,1 4-44,1 10 22,1 2-12,0 2 68,2-2 179,0-4-269,1-2 0,2-6 224,2-4-168,4-4-34,4-3-22,3-4 56,4-7-78,-2-7 22,0-8-325,-2-5 190,-4-7-324,-4-1 89,-4-2 280,-7 8 90,-1 9-224,-3 10 202,0 8 11,-3 8 257,-13 25 68,4 0-23,-8 20-212,13-12 515,3-4-572,3-5-11,1-8 314,5-6-280,3-5-45,7-4-112,6-3-852,3-7 57,3-5-1480,-1-12-2476,-3-6 4863,-3-8 0,-10 17 0,-2 1 0</inkml:trace>
  <inkml:trace contextRef="#ctx0" brushRef="#br0" timeOffset="108009">25662 13467 16625,'1'-7'1109,"-1"1"-89,0 6-785,0 0-224,-10 41 179,-6-4-201,-5 23-45,-1-19-739,7-18-348,2-3-1412,4-8-1176,4-4 3731,2-4 0,3-3 0,0-1 0</inkml:trace>
  <inkml:trace contextRef="#ctx0" brushRef="#br0" timeOffset="108192">25693 13516 18664,'-10'49'-352,"0"1"1,3-10 0,-1-4-1822,-5 4-2287,3-15 4460,1-3 0,4-11 0,2-2 0</inkml:trace>
  <inkml:trace contextRef="#ctx0" brushRef="#br0" timeOffset="108369">25740 14229 18093,'5'10'1680,"0"-1"-1680,-5-9-3373,0 0-6431,-27 3 9804,4-4 0,-8 3 0,14-3 0</inkml:trace>
  <inkml:trace contextRef="#ctx0" brushRef="#br0" timeOffset="118142">5082 17117 14305,'51'-9'332,"0"0"1,-2 0 0,-4 2 159,7 1-167,4 2-190,3 2-1827,3 1 1759,3 1-22,0 0-45,-31 1 0,0-1 0,33 1 5,-33 0 1,1 0-57,-1 0 1,1-1 50,1 0 0,0 0-12,1-2 1,0 0 22,-1 0 1,0 0 10,0-2 1,0 1-23,-2 0 0,0 1 0,30-1 23,-4 2-23,-3 1 0,-4 2 0,-1 3 381,-3 2-347,1 0-34,-1 0 0,0-3 0,4 0 0,-1-1-11,1 1 865,-2-2-877,-3 1 482,-4-1-470,12 4-124,-9-3 1,2-1 38,-14 1 1,-1-1 116,15 0 1,-1-1-314,17-1 236,-15 0-33,12 0-57,-19 0 146,20 0-6,-28 0 1,2 0 5,-1 0 0,0 0 22,-1 0 1,0 0-23,16-2 0,1-1 168,0 0-123,-2 1 100,-4 1-145,-4 1 0,-3 0 213,-2 0-179,1 0 66,2 0-21,2 0-46,2 0 237,1 0-237,2 0-33,-2 0 168,0-1-168,-4 0 0,-2-1 56,-3-1 213,13-2-246,-13 0 77,8-2 12,-8 1-179,-11 3 0,2 1-897,-15 1-661,-4 1-5332,-4 0 6957,-3 0 0,-1 0 0</inkml:trace>
  <inkml:trace contextRef="#ctx0" brushRef="#br0" timeOffset="119436">16386 17119 17532,'1'-6'-11,"0"2"436,-1 4-1141,0 6-707,0-5-3698,1 5 5121,2-6 0,-1 0 0,1 0 0</inkml:trace>
  <inkml:trace contextRef="#ctx0" brushRef="#br0" timeOffset="125017">9755 17857 18966,'20'-4'830,"3"0"-752,7-1 415,4-1-437,2 0-11,3 0 123,0-1-157,3 2 224,0 0-235,3 0 11,1 0 180,1 1-191,0 1 0,2 1 0,0 1 23,1 0 10,0 1-33,2 0 0,-1 1 45,2 2-45,-1 3-22,-3 2 22,-3 1 0,-5 0-23,-5-2 23,-3-1 0,-2-2 12,-2-3-12,-1 0 0,1-1-12,-1 0 24,0 0-1,-2 1-11,-1-1 0,-1 1 11,0-1-11,0 0 0,4 1 0,0-1 11,3 0-33,2 0 22,2 0 0,2 0 22,3 0-22,2 0 0,-1 0-11,1 1 33,13 3-22,-13 0 0,10 2 23,-16-2-12,-1-1-22,2 0 11,-1 0 0,2 1 11,-3-1-33,24 4 22,-11-3 0,15 2 11,-27-4-11,-7 0 0,-13-2 22,0 1 57,-3-1-79,0 0 0,-1 1 33,-2-1 23,-1 1-56,-2-1 0,-2 1 135,-1-1-46,0 0-89,-3 0 90,1 0-1300,-1 0-5222,-5-2 6432,2 0 0,-3-1 0,4 2 0</inkml:trace>
  <inkml:trace contextRef="#ctx0" brushRef="#br0" timeOffset="126050">13018 17849 15616,'0'-9'1356,"0"1"-718,0 8 2,0 0-316,26-1-212,3 1 45,17-1-123,-4 3 212,-6 0-223,3 1 548,26 3-465,-26-3 1,1 1-18,-1 0 1,3 0 123,13 1 0,-1 1-157,10 0-51,-23-3 1,-1 1 285,11 1-257,-6-1 0,-6 2 89,-4-1-100,-8-1 156,-4 0-179,-7-3 0,-4 0 134,-4-1-134,-4 0 0,-1 0-2622,-2 0-347,0 0-2600,1 0 5569,4 0 0,-2 0 0,1 0 0</inkml:trace>
  <inkml:trace contextRef="#ctx0" brushRef="#br0" timeOffset="128617">10331 17798 15840,'-25'-11'101,"6"3"-101,19 8-11,-1 0 56,1 5-12,-1 4-33,1 11 45,-1-3-45,3 5 0,4-5 0,4-1 22,5 2-44,3 0 22,-2 2 0,1 0-90,-2 0 90,-3 0-22,1-2 22,-1 0 0,1 0-123,-1-1 123,6 6-67,-4-5 67,4 4-12,-4-8 12,4 1 0,2-1-44,15 7 44,-6-7-146,11 6 146,-11-9-112,0 0 101,1 1 22,-1-2-33,1 2 22,1-2 0,-1 0 11,1-1-11,17 4-11,-9-3 33,13 2-11,-14-3-11,0 0 0,2 1-11,1-1 22,0-1-11,0 0 0,0-1 23,-2 0-46,-1-2 23,16-1 23,-12-1-1,13 0-22,-16-2 0,-1 0 0,0-1-22,-1 0 22,-1 0 0,1-4-34,1-1 34,2-3-22,19-3 44,-13 2-67,14-2 45,-20 3 0,0-1 11,0 1-11,0 0-22,1 0 22,22-4 0,-29 4 0,1-1 0,-1 1 0,1 0-402,-1-1 1,-2-1 424,14-2-98,-1-2 75,-1 2 0,-4-1 45,-2 3-45,-3 0 0,-3 1 67,0 0-67,-2 1 809,1-1-797,-3-1 78,1-1 78,-2 0-168,0-1 0,1 2 168,-1-1-146,1 1-22,-2 1 0,-1-1 34,-2 2 89,-1-1-67,0 1-56,2-2 191,1 0-169,1-1-22,1-1 157,-1 1-157,0 0 280,-2 2-224,-4 1 292,3 0-203,-8 2 158,-1 0-169,-8 3 315,-4 2-169,-1 1-3810,1 0-1904,-6 0 5434,-7 2 0,4-2 0,-3 2 0</inkml:trace>
  <inkml:trace contextRef="#ctx0" brushRef="#br0" timeOffset="131539">12020 17849 14652,'12'10'2018,"5"13"-1134,14 15-850,-9-8 207,7 1 0,0-3-207,-7-8 95,8 8 0,-1-1-129,-7-7 190,8 5 0,0-1-156,-8-7 39,7 7 0,2 3 173,7 6-89,5 4 179,11-5-89,6-18-23,-3 1-196,-24-11 0,0-1 341,24-2-290,-19-1 21,-3-1 1,3 0 0,20-6-101,0 0 0,-5-2 23,-25 2 10,3-1-33,0-3 0,3-3-6,-2-2 1,2-3 5,-6 3 0,2-2 11,22-14 0,1-3-5,-9 3 0,-2 0-1,-1 1 1,-1-1 28,-1-3 0,-5 1 10,1-3-44,1-4 0,-19 19 0,0 3 90,5-6-90,-1 2 168,-1 3-123,-4 5-45,-8 7 45,-3 4-12,-1 1 79,-3 3 931,0-1-875,0 0-146,0 0-22,1 1 0,0 0 34,-1 0 682,1 0-704,-1 0 234,1 0-235,0 0-179,-1-1-302,1 1 403,-1-1-886,1 1-246,-1 0-22,1-1-504,0 0-2556,1-3 4281,1-4 0,-2 3 0,1-1 0</inkml:trace>
  <inkml:trace contextRef="#ctx0" brushRef="#br0" timeOffset="133239">10221 17754 13387,'0'-11'1613,"0"3"-1176,0 8 639,0 0-662,-1-8-235,1 6-44,0-5-135,0 7-2753,0 0 1,0 0-1</inkml:trace>
  <inkml:trace contextRef="#ctx0" brushRef="#br0" timeOffset="133754">12089 18067 14081,'0'8'-5042,"0"-2"5042,2-4 0,-2-1 0,2-1 0</inkml:trace>
  <inkml:trace contextRef="#ctx0" brushRef="#br0" timeOffset="134035">13827 17968 11325,'0'0'0</inkml:trace>
  <inkml:trace contextRef="#ctx0" brushRef="#br0" timeOffset="134911">17490 17917 13947,'0'-7'1098,"0"1"-941,0 6 89,0 0-1008,3 0-492,0 2-1223,3-1 2477,1 0 0,-5 0 0,2-1 0</inkml:trace>
  <inkml:trace contextRef="#ctx0" brushRef="#br0" timeOffset="135181">18037 17925 12848,'-10'11'-367,"5"-2"0,7-8 0,2 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56:28.331"/>
    </inkml:context>
    <inkml:brush xml:id="br0">
      <inkml:brushProperty name="width" value="0.09071" units="cm"/>
      <inkml:brushProperty name="height" value="0.09071" units="cm"/>
      <inkml:brushProperty name="color" value="#FFC000"/>
    </inkml:brush>
  </inkml:definitions>
  <inkml:trace contextRef="#ctx0" brushRef="#br0">1732 5021 12344,'-5'0'1759,"1"0"617,4 0-2253,-9-9 12,7 6-113,-7-8-22,14 9 123,3-1 23,7 2-79,1-2-67,6 3 56,5-1 135,6 1-169,9-1-22,10 0-260,6-3 283,7 0-12,-30 2 0,1-1-11,2 0 0,1-1 6,2 0-1,0 0 101,1-1 1,1 0-96,-2 0 1,0 0-579,-2 1 1,-1 0 611,28-3-12,-11 4 1,-14 0-34,-13 2 11,-10 1 68,-8 0 302,-6 0-381,-1 0 1661,-3 0-2905,-15 0 247,0 0-449,-16 0-369,3 0-885,-4 0 2700,-5 2 0,17-1 0,1 2 0</inkml:trace>
  <inkml:trace contextRef="#ctx0" brushRef="#br0" timeOffset="836">1754 5047 15191,'5'0'694,"5"0"-638,14 0 549,8 0-526,8 2 190,7-1 67,8 0-146,6 0-129,-26-1 1,0 0-196,3-2 1,2-1 144,3 0 1,2-2 251,1-1 1,1-2-231,-1 1 1,1-1-12,-3 1 1,-1 0 27,-5 1 1,-1 0 16,26-2-45,-15 3-22,-15 2 34,-12 2 11,-9 1-12,-7 0-33,-3 0 661,0 0-22,-2-2-81,1 1-4525,-1 0 2443,-2 5-1086,-1-1-2757,-2 5 5367,-4-6 0,4-1 0,0-1 0</inkml:trace>
  <inkml:trace contextRef="#ctx0" brushRef="#br0" timeOffset="9949">4370 9345 12848,'0'6'0,"0"-1"-1882,0-5 1882,0-8 0,0 6 0,0-5 0</inkml:trace>
  <inkml:trace contextRef="#ctx0" brushRef="#br0" timeOffset="22469">1391 4149 11750,'3'5'516,"0"-1"1019,-3-4-628,-1-13-637,0 10-349,0-10 158,13 47-57,0-3 151,3 4 1,-1 3-174,5 4 56,-2-2-56,-12-25-3126,-4-5 1042,-1-8 2084,-2 3 0,2-5 0,-2 0 0</inkml:trace>
  <inkml:trace contextRef="#ctx0" brushRef="#br0" timeOffset="22970">1485 4034 10664,'9'0'2520,"-1"0"-2037,-8 0 211,0 0-425,0-3-269,0 2-56,3-2 1154,14 41-1053,-6-19 67,9 32-90,-12-29 370,-2-1-392,1 0 0,-2-2 180,0-2-180,-2-4 0,-1-4 0,0-3 101,-2-1-101,0-2 0,0 0 123,0-2-3249,1 0 3126,12-7 0,-9 5 0,8-5 0</inkml:trace>
  <inkml:trace contextRef="#ctx0" brushRef="#br0" timeOffset="23566">2728 3782 12456,'10'0'1536,"-3"0"-921,-7 0 629,0 0-1053,0-6 134,0 4-325,0-4-56,0 6-112,0 0 168,0 3 0,0 5 78,0 5-56,-3 5-22,-2 2 0,-4 1 12,-1 0 44,1 0-56,-1-3 0,3-3 33,-1-1-33,3-2 34,-4 6-45,5-5-79,-3 4 90,5-9-683,1-3-46,1-3-5646,0 0 6375,8-11 0,-6 7 0,5-7 0</inkml:trace>
  <inkml:trace contextRef="#ctx0" brushRef="#br0" timeOffset="23919">2987 3666 13633,'11'-6'504,"-2"1"-414,-9 5 1725,0 0-1658,-17 16 347,5-4-123,-15 16-291,8-7 402,2-1-335,-1 2-134,3-3 549,0 1-539,1-1-33,2-4 0,3-2 23,3-4 44,2-3-67,1 1-34,1-3 34,0 0-617,1 1-491,0 0-472,-2 2-270,-2 3-1836,-5 1 3686,-5 1 0,5-5 0,-1-1 0</inkml:trace>
  <inkml:trace contextRef="#ctx0" brushRef="#br0" timeOffset="29327">5972 6092 13296,'-6'8'236,"1"-1"-213,5-7-307,0 0 0,0 0 0</inkml:trace>
  <inkml:trace contextRef="#ctx0" brushRef="#br0" timeOffset="30120">8279 6985 14462,'0'6'-784,"0"-1"1310,0-5-515,0 14 135,0-9-112,0 11 89,0-12-34,0-1-66,0 1 336,0-1-359,0-1 0,0 1-426,0-3-1569,0 3-369,0-1 2364,3 1 0,-1-2 0,0-1 0</inkml:trace>
  <inkml:trace contextRef="#ctx0" brushRef="#br0" timeOffset="31044">9594 7126 16849,'-2'11'526,"1"-3"-279,1-7 448,0 0-494,0 1-1019,0-2-3103,4-4-125,4-3 4046,7-8 0,-6 8 0,0 0 0</inkml:trace>
  <inkml:trace contextRef="#ctx0" brushRef="#br0" timeOffset="31516">11913 7467 15235,'-2'2'-246,"1"0"1478,1-2-1086,0 5-146,0-4 90,0 4 22,0-4-3967,0-1-1882,7 1 5737,6-1 0,-3 0 0,2 0 0</inkml:trace>
  <inkml:trace contextRef="#ctx0" brushRef="#br0" timeOffset="37430">16187 4629 15056,'-5'-43'997,"1"8"-997,4 33-112,0 2 112,0 5 0,1-1 22,1 3-22,0-1 34,2-3 807,-2-1-696,4-1-22,2-6-89,4-4 56,6-6-46,3-4-44,2 0 90,1-2 280,1 0-326,2 0-44,3-2 124,1 0 11,2 0 78,-1 1-191,-1 1 135,-2 1 123,-1 2-191,-2 0-89,-5 3 56,-4 2-33,-6 3-12,-3 3-11,-4 3 22,-1 0 1,-2 2-23,1 1-1703,-2 1-45,0 8-112,-6 6-1581,-10 11 3441,-13 3 0,9-11 0,1-4 0</inkml:trace>
  <inkml:trace contextRef="#ctx0" brushRef="#br0" timeOffset="38726">17902 4985 13992,'0'-22'1613,"0"5"-1210,0 13 68,0 2 22,0 0-493,4 14 0,-1-5 0,2 11 11,-2-5 23,-1-2 503,0-2-346,2-4 157,2-5-147,6-1-55,6-5-23,6-4-78,4-5 33,2-2 281,3 0-258,2-1-101,3 0 78,4-2 0,2 1 34,1-1-56,1 2 23,-1 1 325,2 2-404,2 1 0,0 1 100,1 2 46,-5 1-34,-7 2-67,-5 3-12,-17 3-33,-2 1-246,-11 1-684,-2 0-325,0 4-157,-1 5-549,1 6-1053,-1 9 3014,0 2 0,0-9 0,1-5 0</inkml:trace>
  <inkml:trace contextRef="#ctx0" brushRef="#br0" timeOffset="40103">3432 11728 15751,'-15'-36'268,"4"6"-480,10 30-539,1 0-425,4 2-920,11 2-2565,14-2 4661,21-3 0,-20 0 0,1-3 0</inkml:trace>
  <inkml:trace contextRef="#ctx0" brushRef="#br0" timeOffset="41939">21129 5781 8523,'-3'-9'1434,"0"1"-1310,3 8 291,-18-38 22,8 21-225,-14-30 169,13 30-134,1 0 414,0-1-471,3 2 124,0 1-56,1 1-45,2 3 45,0 3-146,3 2-112,0 2 358,1 2-347,0 1-11,2 1 0,5 5 34,5 2-34,4 6 0,2 2 0,5 10 0,-6-5-34,2 7 23,-11-6 11,-4 1-45,-2 3-22,-7 17 11,-5-6-22,-8 14 55,-5-12-21,-2 3-24,-1 0-156,1 1 112,3 0-68,2-1 158,4-2-12,2-2-44,4-3-12,3-2 90,4-3-44,2-4 44,3-3-34,5-4 34,5-3 0,6-2-11,1-3-12,1-2 23,0-1 34,-1-3-34,-2 0 0,-3-1 0,-3-2 11,-4 0-11,-4-1-67,-1 1 67,-2 1-90,0 3 90,-5 2 0,-3 4 23,-8 2-23,-5 5 0,-3 3 0,-1 5 0,1 4-11,1 7 11,0 4-34,2 4 34,3 0 22,3-4-22,5-2 0,4-4 23,3-1-12,2 13-11,1-11 0,2 11 0,2-11 0,2 2 0,5 22 34,-3-12-34,1 15 0,-2-17-34,-3-1 56,0 1-22,0-2 0,-1 2 12,0 0-1,0 2-11,-1 0 0,0 0 0,1 1 11,1-2 11,0 1-22,0 0 45,2 2 34,-1 0-79,2 0 0,-1-1 212,1 0-20,-1-2-36,2 0-156,-2-1 79,1-1 335,-2-1-313,-2 14 291,0-14 11,-5-4 1,-1 0-382,-6-2 326,-8 18-348,-7-30-45,-13-2-482,-18 2-1187,18-12 1,-3-1 1713,-11-1 0,1 0 0,-9 2 0,4-5 0</inkml:trace>
  <inkml:trace contextRef="#ctx0" brushRef="#br0" timeOffset="45834">1729 10548 14944,'-27'-54'1333,"5"9"-1064,18 37-157,2 2 23,0 3 55,1 2-190,1 0 0,5 0 23,7 0 33,11 0-56,12-1 0,11 1 22,8 0-11,6 1-28,-11-1 1,2 1 16,-12 0 0,0 0 0,14 0 0,1 0 16,0 1 1,-3 0-737,-11 1 1,-2 0 730,10 0 0,-2 0-856,8 3 845,-9-2 11,-7 0 0,-9-3-11,-5 1 0,-7-1 1301,-6 0-1256,-4 0 984,-5 0-839,0 0-179,-9 1-22,0-1 11,-7 1 0,0-1 0,-1 0 0,-3 0 0,-1 3-11,-2 0 33,-4 2-22,-1 2 0,-3 0 0,-16 7 0,-3 2 23,1-2-1,8-1 12,10-7-12,10-2 23,-2-2-45,10-2 33,3 0 102,2 0-113,2 0-22,2 0 23,1 0-46,10 0-481,5 0 112,15 0-1277,7 1-707,9-1-3013,4 0 5389,3-2 0,-22 2 0,-7-2 0</inkml:trace>
  <inkml:trace contextRef="#ctx0" brushRef="#br0" timeOffset="46865">1972 10585 16154,'-8'-2'728,"0"1"-728,8 1-8896,-1 0 8896,5-1 0,-3 0 0,4 0 0</inkml:trace>
  <inkml:trace contextRef="#ctx0" brushRef="#br0" timeOffset="47197">2140 10424 10473,'2'9'997,"-1"-1"-773,-1-8-1972,0 0 1748,7 0 0,-6 0 0,5 0 0</inkml:trace>
  <inkml:trace contextRef="#ctx0" brushRef="#br0" timeOffset="47417">2825 10171 9095,'10'0'-1423,"-2"0"1423,-8 0 0,0 0 0,0 0 0</inkml:trace>
  <inkml:trace contextRef="#ctx0" brushRef="#br0" timeOffset="48216">3462 9870 15919,'0'-36'807,"0"7"-729,0 28-33,-1 2-45,0 9 22,0 8 34,1 16 34,0 12 145,0 13-515,0-26 0,0 1 667,2 2 0,-1 1-354,2 0 1,0 2 44,3 11 1,0 0-51,-1-13 0,1-2-12,0 7 1,1-3-17,1-1 68,-1-11-12,-1-9-56,-2-6-247,-2-7-2061,-1-2 392,-1-13 414,-3-6 1502,-6-37 0,4 29 0,-3-15 0</inkml:trace>
  <inkml:trace contextRef="#ctx0" brushRef="#br0" timeOffset="48551">3390 9872 14675,'50'-11'1266,"-1"3"-638,8 9-617,-13 0 437,11 0-358,-22 0-90,-4 0 22,-6-1-22,-2 0 11,-6 0-11,-4 1-291,-2-1-34,-5 1-1075,-1 1 10,-2 2-515,-1 3 1905,-10 7 0,7-7 0,-7 4 0</inkml:trace>
  <inkml:trace contextRef="#ctx0" brushRef="#br0" timeOffset="48818">3379 10272 16120,'53'32'1647,"-1"-6"-1624,-8-28 414,0-3-403,0-2-34,-4-4 0,-6 2-67,-6 2-550,-8 3-605,-4 2-772,-4 2-280,-2 1-2421,-3 4 4695,-1 2 0,-4-1 0,0-2 0</inkml:trace>
  <inkml:trace contextRef="#ctx0" brushRef="#br0" timeOffset="49665">3815 10584 15336,'40'17'1838,"8"-10"-1726,-23-16-56,9-8 0,-8-3-56,-1-4 22,-1-3 34,-3-2-22,-5-2-34,-4 3 11,-4 0 0,-4 5 34,-2 2-45,-2 6 33,-1 3-66,-3 3 33,-4 2-11,-5 3-12,-2 2 23,-2 1-22,0 1 22,0 5-67,-5 10 55,0 28 12,5 6 0,4 5 0,11-15 34,4-15 0,4-2-34,3-1 44,5-2-21,4 0 22,1-2-45,3-2 56,0-3 89,0-3-89,2-3-56,-2-3 23,1-1-1,1-2 0,-1-2-22,1-3 12,0-3 22,-2-5-23,2-2-22,-2-3 22,0-3 0,0-5-11,-1-3-44,-2-3 44,-4-2-24,-1 1 36,-5-1-12,-2 4 0,-4 3 12,-1 5-12,-2 6-24,0 3 24,-4 3-100,-1 4 100,-12 3-45,3 1 34,-7 11-1,4 3-21,0 12 33,2 6-23,1 4 35,4 4-24,2 1 24,5-2-1,1-3 78,2-6-89,4-4 12,3-5 257,7-4-168,18-5-79,-2-6 12,14-4-34,-9-7-22,1-3-774,0-5 90,0 0-4549,18-11 5255,-13 7 0,-2 1 0,-22 10 0</inkml:trace>
  <inkml:trace contextRef="#ctx0" brushRef="#br0" timeOffset="50266">4956 10303 14764,'-4'-51'1491,"-6"9"-1222,-14 34-45,-4 3 11,-2 3-235,-1 2 79,3 7 133,2 5-21,5 11-191,3 8 123,6 7-22,5 6-56,5 2-45,2-1 33,1-6 1,4-6 22,4-10-56,5-7 45,1-8-23,2-4-22,2-5-123,2-7-146,0-5 56,0-9-492,6-20 469,-7 5 57,3-16-45,-5-6 224,-8 13-79,0-13 79,-8 21 0,-1 3 11,-1 2 1,0 4-12,0 7 0,0 5 33,0 6 68,0 5-101,0 3-123,0 2 123,0 11 33,0 5 662,2 36-448,1-3 44,-1-12 0,1 3-78,0 11 0,1 3 235,1 0 1,0 2-276,0 7 1,0-2-174,0-17 0,-1-5 22,1 18-22,-4-37-246,0 2-605,-1-15-5178,1-9 6029,2-10 0,-1 2 0,1-2 0</inkml:trace>
  <inkml:trace contextRef="#ctx0" brushRef="#br0" timeOffset="51599">5315 10439 14809,'29'-22'336,"0"0"1,21-17-337,-29 16 145,-1-2-100,1-3 0,6-15 0,-9 7 156,3-10-167,-14-3-12,-4 13-10,-9-10 21,-7 11-22,-1 13-11,-1 1 0,7 14-44,2 4 10,1 2 0,-1 1 12,1 6 11,-1 5 11,2 10-11,0 8 22,3 6-11,0 9 269,1 7-57,2 10-543,0-26 0,0 1 566,1 4 0,1 1 117,2 3 1,0 1-150,0 2 1,1 1-141,-1-2 1,1 2-1,-1-2 38,0 8 0,0-1-42,0-8 1,-1 1 0,0-1-4,-1 16 0,0-2 22,-2-17 1,1-1 22,-1 10 0,-1-3-79,0 5-22,-1-10 101,-2-5-34,-3-16-67,-3-5 1088,-7-13-998,-3-2 278,-5-6-401,-3-8-292,-11-23 235,9 1 34,-4-14 56,17 15-89,4 2 89,6 4-46,2 1 35,2 4 11,1 0 11,4 3-11,4 1 0,4 1-33,4 0 55,1 1-22,4-2 0,4-1 11,3-2-11,5-3 0,1-2 0,3-3 0,-1-2 0,1-3-67,-2-1 67,-1-3 0,-2 1-22,-3-3 11,-5-1 22,-4 1-22,-7 1 11,-6 4-23,-4 4 1,-4 8-146,-13 4 22,0 10 146,-12 5-235,8 13 235,3 7-34,5 11 1,5 7 33,3 3 0,2 2 0,4 0 0,3-4 0,4-6 0,0-5 0,-1-7 33,-3-6 23,-3-6-56,-2-2 101,0-8-56,0-6-45,-1-7 0,0-5 0,0-3 0,0-1 0,3-1-11,2-1 0,11-12 11,-1 11 0,12-7-12,13 10-21,10 12 33,1 1-45,-1 21 45,-16 5-11,-3 12 11,-4 4-11,-3 3 11,-8 5-12,-5 0 35,-7-2 10,-3-5-21,-2-9-12,0-7 112,-3-7 0,-4-4 11,-4-1-123,-5-5 67,0-6 67,-3-7-111,1-22 33,8-11-56,9 14 0,4-1 0,10-26 6,-2 31 0,3 2-6,12-12-12,1 6 1,-2 7-1,-3 9-32,-6 7-1536,-3 5-549,-6 5 415,0 6-483,-2 5-1153,0 5 3350,2 1 0,-4-7 0,1 0 0</inkml:trace>
  <inkml:trace contextRef="#ctx0" brushRef="#br0" timeOffset="52156">6474 10306 12893,'3'6'2891,"4"52"-1759,-4-21-835,0 3 0,0 1-208,4 7 539,2-5-549,3-9 189,0-8 46,9-9-157,-6-9-90,11-11-45,-10-10-134,11-25-324,-4-12 391,-4 11 45,-4 6-224,-7 30 224,1 6-11,10 16 11,-3-2 0,7 10 0,-8-11 22,2-5 168,0-6-111,0-3-79,2-6 56,5-17-23,-5-2-33,4-17 0,-11 4 34,-4-4 0,-2-2-34,-4 1 0,-1 1 33,-2 5-10,-5 6-23,-3 6 0,-4 6-34,-4 6 34,0 4-56,-2 5-90,-1 1-223,1 2-114,0 5-446,2 3-393,0 5 402,4 2-3494,-1 12 4414,8-8 0,0 1 0,6-12 0</inkml:trace>
  <inkml:trace contextRef="#ctx0" brushRef="#br0" timeOffset="53206">7162 10309 15863,'18'-47'1512,"-5"10"-1512,-15 35 0,-5 2 34,-5 8-34,-4 8 45,-1 15 471,3 11-449,2 7 302,4 4-279,4-3-34,2-8 11,2-10 202,4-9-191,7-16-22,9-22-11,7-41-235,-7 6 190,-8 9 0,-2 2-11,-1 7 11,2-2-56,-4 24 33,5 6 34,-1 10 113,8 7-124,-2 11 145,1 3-22,2 2 124,0-3 134,11 2 470,-8-12-727,7-2-124,-12-12 179,-2-3-123,-2-8-11,1-6-45,0-11 23,10-27-46,2-8-17,-12 26 1,1 4-599,11 8 627,-11 24 27,8 42 1,-1 11 95,1-13-79,1 3 1,3-7-34,1-29 101,2-4-67,2-6-12,2-8-22,0-7 45,0-10-34,-2-4 0,-2-5-11,-5 0 23,-5 1-23,-6 5 0,-8 5 0,-6 6-291,-12 9 291,-7 9-56,-17 30 11,9 3 45,-3 22 22,16 4-33,7-22 89,2 3-78,4-30 112,4-6-89,4-12-23,7-8 0,6-16 11,0-9 0,-2-4-11,-6-3-22,-6-4-57,-5-3-276,-8-3 344,-1 1-12,-5 9 46,3 12 33,4 15-23,2 12-33,3 15 291,9 17 301,5 20-133,8 16-342,-10-24 1,-1 1-172,0 2 0,-1 0 216,-1 1 1,-1-1-158,-2 0 1,0-1-6,0-3 0,-3 2-958,-5 19 0,-2-3-834,-3-7 268,-1-5 0,-3-10 1524,-5-33 0,7 3 0,3-3 0</inkml:trace>
  <inkml:trace contextRef="#ctx0" brushRef="#br0" timeOffset="56087">10453 11195 10193,'5'11'1098,"0"-2"-885,-5-9-202,0 0-190,17-10 22,-11 7-112,14-8-11,-16 10 45,1 1 156,3 0 68,3 0 22,9 0 1,13-3-12,16-2-718,-15 0 1,2-1 632,10-3 0,-1-1 1,8-1-1,-3-2 1</inkml:trace>
  <inkml:trace contextRef="#ctx0" brushRef="#br0" timeOffset="57465">12389 16720 12871,'9'-28'-507,"8"5"0,-8 23 0,5 0 0</inkml:trace>
  <inkml:trace contextRef="#ctx0" brushRef="#br0" timeOffset="57802">15113 16423 14944,'0'7'-1143,"0"0"123,0-7-1949,0 0 2969,16-3 0,-12 2 0,12-2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57:42.536"/>
    </inkml:context>
    <inkml:brush xml:id="br0">
      <inkml:brushProperty name="width" value="0.09071" units="cm"/>
      <inkml:brushProperty name="height" value="0.09071" units="cm"/>
      <inkml:brushProperty name="color" value="#FFC000"/>
    </inkml:brush>
  </inkml:definitions>
  <inkml:trace contextRef="#ctx0" brushRef="#br0">27195 2827 17913,'-3'-28'157,"0"5"-201,3 23 32,0 6 12,1 6 23,3 14-23,1 8 33,3 32 1,-4-12-34,-1-9 0,1 0 22,-1 4 1,6 8-23,1-27 0,5-8 168,4-8-112,5-7-23,6-4-33,5-5 23,21-19-23,-12 1-56,-15 2 0,-1-3 33,8-12-145,-1-4 129,-12 5 0,0-2 39,8-17-51,-12 16 0,-2 1 51,-1-9 0,-6 7 57,-5 7 33,-4 7-12,-1 7-78,0 4 79,0 6-281,0 3 202,-4 19 0,-4 8 11,-6 25-11,-3 7 5,7-24 1,1 1-184,-1 1 0,0 1 195,-1 1 0,-1 1 16,1 1 1,0 0 106,-1 2 0,0-1-62,0 2 1,0-1-29,0 0 0,0-1 34,1 0 0,0-1-292,0-2 0,1-1 443,2-3 1,-1 0-236,-5 25 0,2-11 101,5-11-34,1-11-56,4-11 755,0-6-710,2-6 399,0-1-1620,0-13 21,5-2-1275,3-13-2265,6-3 4684,2-5 0,-8 15 0,0 2 0</inkml:trace>
  <inkml:trace contextRef="#ctx0" brushRef="#br0" timeOffset="621">27927 3095 13039,'4'-7'2342,"-1"2"-1289,-3 5-661,0 0-246,4-11-146,-3 8-112,3-6 112,-4 19 0,-5 8 291,-3 12-257,-5 7-34,-2 6 213,3 2-45,1 3-101,5 0-67,3-3 78,2-3 1,8-5-79,3-7 112,17-1-22,-4-14-34,10-2-56,-8-11 34,2-7-46,1-5 12,1-9-11,1-7-22,-2-7 33,-1-4-23,-2-6 23,-5-3 0,-2-1 34,-6 3-34,-3 3 0,-5 6 336,-3 4-112,-1 6-112,-1 3-67,-5 4 44,-4 2 34,-7 3-123,-4 4-67,-4 4 67,-2 3 0,-2 2-22,-1 5 22,3 4 0,2 7-56,3 5 56,2 1-908,1 8-503,7-7-618,2 4-1030,8-11 3059,9-5 0,-5-5 0,5-4 0</inkml:trace>
  <inkml:trace contextRef="#ctx0" brushRef="#br0" timeOffset="1162">28578 2918 14887,'1'47'601,"0"-1"1,-1-1 0,-1-3-8,-4 18-281,-4 1-89,-3 1-101,-2-4-43,0-5 88,3-8-168,2-9 0,4-9 44,2-8 24,2-8 66,0-6-67,1-3 762,0-2-604,6 0-102,8 0-101,13 0 157,0-1-145,7 1-34,-4 0 314,4 0-202,3 0 33,2 0 23,-1 0-145,1 0 470,-3-2-493,-2 0 0,-2-3 179,-6 2-89,-1-1-12,-7-1-78,0 0 34,-3-1 11,-2 0-45,-3 0-157,-1 0-269,-2-1-627,-1-2-370,-1-2-1591,-2-4-5939,0-5 8953,1-6 0,-2 10 0,0 1 0</inkml:trace>
  <inkml:trace contextRef="#ctx0" brushRef="#br0" timeOffset="1768">29412 2815 15101,'4'-9'1893,"-2"2"-1221,-2 7 35,0 0-707,3-11 67,-3 8-224,2-8 157,-2 11 11,-5 15 57,-4 3-12,-6 18-12,-1 1 208,5-5 0,0 2-240,-4 21-1,5-17 0,1 0 179,2 16-111,2 0-57,4-19 1,1 0 33,3 14 90,5 9-146,6-27 0,4-6 213,4-8-113,2-5-21,6-6-79,3-4 45,6-1-12,2-9-33,2-5 0,-1-12 45,-1-8-45,-2-8 45,0-7-378,-20 21 0,-1-1 339,1-2 0,-2 1 173,1-1 0,-2 0-11,12-28 191,-16 24 0,-2 0-113,0-14-44,-5-2-158,-27 11-21,0 14-23,-21-6-123,-14 10-12,9 10-218,15 5 0,-2 1-801,-24 2 68,25 2 0,-1 1-611,-3 0 0,-1-1 1697,-3 1 0,2 0 0,-6 0 0,7 0 0</inkml:trace>
  <inkml:trace contextRef="#ctx0" brushRef="#br0" timeOffset="2311">26646 2732 13700,'7'-1'68,"-3"0"-35,-4 1-134,4 13-1019,-1-8-4057,2 9 5177,-1-11 0,-2-2 0,-1-1 0</inkml:trace>
  <inkml:trace contextRef="#ctx0" brushRef="#br0" timeOffset="2477">26657 2730 14092,'38'10'-661,"-1"1"0,17 4 0,-45-12 0</inkml:trace>
  <inkml:trace contextRef="#ctx0" brushRef="#br0" timeOffset="2899">30144 2209 15549,'-21'22'67,"1"-1"-313,7-9-1502,4 0-1827,4-5 3575,3-3 0,2-2 0,0-2 0</inkml:trace>
  <inkml:trace contextRef="#ctx0" brushRef="#br0" timeOffset="3042">30144 2209 15639,'-1'40'-653,"0"-1"0,10 20 0,-28-51 1</inkml:trace>
  <inkml:trace contextRef="#ctx0" brushRef="#br0" timeOffset="5161">26582 2774 18294,'0'-12'-67,"4"9"101,1 18-34,3 7 0,0 4 33,0-2-33,-3 0 34,-1-2-34,-1-3-213,-1-4-34,0-2-1624,0-4-986,2-2 2857,2-4 0,-2-1 0,0-2 0</inkml:trace>
  <inkml:trace contextRef="#ctx0" brushRef="#br0" timeOffset="5401">26769 2586 16994,'6'-11'1200,"-1"3"-1122,-5 8 784,0 0-828,25 15-34,-12-4 22,19 15 1,-19-5-23,2 2-459,4 2-1043,6 1-863,8-1-4223,8-5 6588,9-8 0,-22-6 0,-2-4 0</inkml:trace>
  <inkml:trace contextRef="#ctx0" brushRef="#br0" timeOffset="6051">30402 2278 12792,'2'-10'3205,"0"2"-2152,-2 8 729,0 0-1569,1-22-112,-1 16-101,1-16-56,-1 21 0,-4 4 33,-6 5 68,-34 27-45,13-10-1696,5-3 0,0-1 1707,-1-1-247,2-2-123,4-3-940,3-3-3788,6 2 5087,5-7 0,4 0 0,3-7 0</inkml:trace>
  <inkml:trace contextRef="#ctx0" brushRef="#br0" timeOffset="6262">30561 2282 16053,'1'4'426,"0"-1"1457,-1-3-1850,-18 39-33,6-21 0,-17 31-695,8-28 695,-16 7 0,18-14 0,-6 2 0</inkml:trace>
  <inkml:trace contextRef="#ctx0" brushRef="#br0" timeOffset="17770">16457 16904 10910,'-56'-28'751,"10"4"-617,36 15-77,2 1-46,0 1-11,2 3-292,2 1-324,1 3 549,0 0-662,1 1 729,-2 9 0,2-7 0,0 6 0</inkml:trace>
  <inkml:trace contextRef="#ctx0" brushRef="#br0" timeOffset="18262">16179 16888 10440,'-7'2'773,"2"-1"-583,5-1 157,-1 0 359,3 2-605,4 2 11,5 1 392,8 1-403,3-1 157,7-1-67,5-1-57,9-1 45,7-1-123,10-2-45,6-4 163,-16-1 0,1 0-174,-13 0 0,0 0-359,11-2 1,-1 1 436,13-2 57,-2 3-135,-8 0 0,-6 3 112,-10 2-79,-9 0-33,-6 1 45,-7 0-45,-4 1 762,-3 1-818,-4 0-616,-1 0-23,-1 1-1356,1 3-604,1-1 2655,2-1 0,-1-2 0,0-2 0</inkml:trace>
  <inkml:trace contextRef="#ctx0" brushRef="#br0" timeOffset="19129">18390 16891 14529,'-23'-10'1054,"5"1"-1054,18 9 257,0 0-257,6 0 67,8 0-11,12 0 135,16 0-191,13 0-137,-21 0 0,2 0 260,4 0 0,1 0-78,4 1 0,0-2-45,3 1 0,0 0 39,-2-1 1,4 0 1,4-2 0,5 1 0,-5-1-41,-2 0 0,-1 0-265,-1 0 0,3-1 0,-6 1 343,19-5-78,-7 0 9,-8-1 159,-9 0 23,-11 2-191,-10 1 0,-9 3 190,-6 2 74,-3 0-3311,-3 0 1455,4 1 1592,9 0 0,-6 0 0,5 1 0</inkml:trace>
  <inkml:trace contextRef="#ctx0" brushRef="#br0" timeOffset="19915">21347 16822 11011,'-55'6'2173,"9"-1"-1309,27-2-573,6 0 235,5-1-144,5-1 323,1 0-548,2-1 426,8 1-370,7-1 123,14 0-135,13 0 91,-2 0 0,3 0-253,-8 0 0,2 0-416,13-1 0,1-1 651,-14 1 1,-1-2-247,-1 0 0,-1-1 17,28-4 33,-9 3-78,-12-1 101,-10 4-101,-12 0 0,-9 2 78,-5 0-3954,-5 0 999,-3 7 2877,2-3 0,-2 4 0,3-5 0</inkml:trace>
  <inkml:trace contextRef="#ctx0" brushRef="#br0" timeOffset="20924">25751 16918 15997,'-18'0'1098,"3"0"-471,20 0-604,8 0 224,12 0-1,13 0 40,3 0 0,3 0-743,-7 0 0,2 0 490,16 0 1,2 0 330,-10 0 1,-1 0-293,2 0 1,2 0 140,-4 0 0,2 0 0,-2-1-146,5 1 0,-1-1 185,13 1 1,-3-1-242,-25 0 0,-4 0 23,23-2 380,-11 0-246,-11 0-168,-8 0 123,-7 0 34,-8 2-157,-3-1 1003,-6 1-3344,0 1 156,-6 0-2286,-8 0 4471,-11 0 0,9 0 0,1 0 0</inkml:trace>
  <inkml:trace contextRef="#ctx0" brushRef="#br0" timeOffset="27952">31695 16382 14809,'-5'0'606,"1"0"2184,4 0-2241,-14-11-404,10 8 359,-6-10-448,20 11-22,12-4 56,10-1 162,0 1 0,3-1-252,21-3-88,-17 3 1,0 1 423,16-2-235,-4 1-45,1 2 0,-22 1-11,-2 1-45,-22 2-11,-4 0 0,-2 1 308,-15 0-308,-7 0 22,-21 2-156,-8 1 145,-3 2-79,1 0-10,6 0 89,5-1-34,6 0-11,5 0 45,6 0 0,8-1 0,8-2 0,4 0 68,5-1-68,13 0 11,4 0 78,16 0-89,2-1 0,1 0 202,-1-2-180,9 0-22,-18 1 68,4-1-35,-21 2-33,-5 0-168,-3 0-582,-1 1-214,-7 0-1434,-3 0 2398,-14-1 0,12 0 0,-4 0 0</inkml:trace>
  <inkml:trace contextRef="#ctx0" brushRef="#br0" timeOffset="37570">3076 4738 15011,'-8'6'684,"2"-2"-404,6-4 1176,0 0-1310,6 1-45,8-1 67,10 0-168,11 0 56,5 0 101,3 0-146,5 0-11,1 0 79,8 1-40,-13-1 0,2 0-39,-9 1 0,1-1-103,13 0 1,-1 1 247,-10-1 1,-2 0-482,1 1 1,1-1 335,1 1 0,2-1 73,18 1 0,0 0-51,-15 0 1,0 0-23,12 0 0,3 1-998,-2 2 0,2 1 0,-5 0 1026,-8 0 0,1 0-28,15 2 0,7 1 0,-10-1-575,-24-2 1,-3 0 585,13 1 0,-2-1-180,19 0 181,-1-1 0,1-1 44,1 0 1982,0-1-2027,-1 0-11,-1 0 11,-2 0 56,-1 1 1318,-3 0-1385,1 0 0,0 1 0,2-1-12,1 0 1,-3 0 22,0 1-11,-1 1 0,-1 0 0,1 2 0,-1-1 0,1 0 0,1-1 800,0-1-789,-17-2 0,1 1-11,21-1 0,-24 0 0,4-1 22,10 0 1,-1-1-23,-18 0 0,0 1 385,30-1 0,5 0-380,-10 0 1,-2 0-6,-9 0 0,1 0-294,-3 0 0,3 0 0,-6 0 316,23 0-11,-22 0 1,-1 0-155,19 1 143,0 0 45,0 0-34,-1 0 34,0-1 22,0 0 0,0 0 471,0 0-482,2-1 112,-1-1 157,-1-1-213,-2-1 90,-3 1 112,-5-2 447,15 0-694,-23-1 214,13-1-214,-35 3 1244,-1 1-1311,-16 2 436,-1 1-514,-3 0 78,0-3-2432,-12-9 360,-17 0-1548,-30-11 3620,14 12 0,0 1 0,-9-2 0,1 0 0</inkml:trace>
  <inkml:trace contextRef="#ctx0" brushRef="#br0" timeOffset="38245">2894 3809 15762,'8'7'-3115,"-2"1"-2342,-5-1 5457,0-2 0,-1-4 0,0-1 0</inkml:trace>
  <inkml:trace contextRef="#ctx0" brushRef="#br0" timeOffset="38423">2894 3809 16786,'49'-2'-432,"0"1"1,11-6 0,-28 15 0</inkml:trace>
  <inkml:trace contextRef="#ctx0" brushRef="#br0" timeOffset="39546">8821 3567 20333,'-8'7'191,"-10"9"-169,-4 10 1,-5 2-203,6-4 147,7-8-1345,0 2-639,9-9-1076,2-3-1467,2-3 4560,6 0 0,-4-3 0,4 0 0</inkml:trace>
  <inkml:trace contextRef="#ctx0" brushRef="#br0" timeOffset="39715">8892 3597 18754,'-13'57'1725,"1"-6"-1725,4-25 157,0 0-348,-1-1-4279,-14 23-1660,6-18 6130,-13 13 0,20-31 0,2-5 0</inkml:trace>
  <inkml:trace contextRef="#ctx0" brushRef="#br0" timeOffset="46166">16366 5838 18866,'46'20'112,"5"-1"212,2-7-312,11-1-1302,-27-5 0,1-1 1537,4 0 0,2 0-119,4-1 1,0 0-277,4 0 1,0 0 175,-1 0 0,3-1 102,-5 1 1,2 0 0,-2 0-120,6-1 1,0 1-12,-11-1 0,3 1 0,-2-2 246,12 1 1,-4-2-146,-14 1 0,-3-1 0,8 0 0,-4-1-90,1 0 535,-9 0-546,-6 0 34,-6 0 347,-5 0 961,-5 0-1319,-5 0 1136,-3 0-4386,-2 0-4107,-12-2 7334,-7-3 0,3 2 0,1-1 0</inkml:trace>
  <inkml:trace contextRef="#ctx0" brushRef="#br0" timeOffset="48442">3860 8787 2937,'9'0'0,"-2"0"0</inkml:trace>
  <inkml:trace contextRef="#ctx0" brushRef="#br0" timeOffset="55610">4348 5871 12860,'-5'0'1322,"0"0"347,5 0-1557,-7 0-44,5 1 21,-6 1-89,8-2 482,0 1-459,0 1 593,0-1-448,0 2 56,1-2 169,5 1-393,1 0 145,3 0-33,-3 0-112,0 0 0,2 1 45,1-2 0,2 2-23,10 0 57,-2 0 111,8-1-156,-5 1 33,15 3 0,8 1-67,2 1 78,1 0 57,-12-3-102,-1-1 23,18 1 23,-13-1-34,13 0-45,-15-2 67,1 0 107,5-2 0,6 1-113,-3 0 1,0-1-40,7 0 1,-2 1 10,-8-1 1,-6 0-12,3 0-22,-1-1 45,19 0-45,-13 0 0,18-1-6,-29 1 1,-1 0 5,22-1 0,-20 1 0,-1 0 0,15-1 5,-13 1 1,0 0-6,19-1 0,-19 1 0,0 1 17,-3-2 0,-1 1-29,18 1 18,2-2 0,0 0 16,-7 1 0,-4-2 1,-3 1-23,-15 1 78,3-2-33,-10 2-45,-3 0 0,-2 1 90,-4-2-34,-2 2-23,-3 0-33,-1 0-224,-2 0-706,0-3-885,-5 1-729,-4-4-1825,-9-1 4369,-7-4 0,10 5 0,1 0 0</inkml:trace>
  <inkml:trace contextRef="#ctx0" brushRef="#br0" timeOffset="56296">4537 5798 14630,'18'13'2376,"1"-2"-2108,18-4 607,5-2-786,11-1 147,12-1-91,-30-2 1,3-1-1158,23 0 0,2 0 1152,-13 0 0,1 0-140,-6 0 0,2 0 0,-2 0 5,5 0 0,-2 0 34,1 0 0,-1 0-319,-2 0 1,0 0 312,-1 0 1,-1 0-34,-3 0 0,0 0 0,-3 0 0,-2 0 0,29 0 12,-13 0 111,-10 0-90,-10 0-33,-8 0 1691,-8 0-1479,-6 0 997,-6 0-1041,-1 0-2342,-2 0 1,0 0-1</inkml:trace>
  <inkml:trace contextRef="#ctx0" brushRef="#br0" timeOffset="56464">6121 5861 14350,'9'0'-867,"-2"0"1,-7 0-1</inkml:trace>
  <inkml:trace contextRef="#ctx0" brushRef="#br0" timeOffset="60370">9310 5853 11190,'-3'1'1468,"0"0"-190,3-1-651,-2 2-538,2-2 1659,-1 3-1669,4-3-79,9 0 123,10 1-100,12-1 369,12 0-392,7 0 0,6-1 84,-15-1 0,0-1-84,22-2-6,-28 2 1,7-2 61,10-2 0,12-1 0,1 0 0,-11 1-45,-9 2 0,1-1-9,8-1 1,11-1 0,-3 0 0,-20 2-3,-15 3 235,5-2-33,-9 2-191,10-4-11,-12 4 67,0-1-67,-14 3 0,3 0 57,-10 1 1130,-1 0 281,-2-1-4325,0 0-359,3-1-1546,8 1 4762,14 1 0,-9 0 0,4 0 0</inkml:trace>
  <inkml:trace contextRef="#ctx0" brushRef="#br0" timeOffset="61763">17488 5980 17678,'-4'1'235,"1"0"1368,3-1-1088,0 2-481,0-1-1,0 2 426,0-1-1915,0-1-3284,-4 1 1592,-5 0 3148,-7-1 0,6-1 0,0 0 0</inkml:trace>
  <inkml:trace contextRef="#ctx0" brushRef="#br0" timeOffset="62815">16366 5919 12132,'-9'0'1445,"2"0"-202,7 0 954,-10 0-1984,8 0 201,-8 0 46,10 0 929,0 0-829,3 0-504,6 0 34,9 0 134,13 0-224,11 0 308,1 0 1,4 0-304,-9 0 1,1 0-27,18 1 0,0 0 43,-12 0 1,-1 0-646,2 1 0,0 0 679,2 0 0,-1-1-17,1 1 0,-1 0 21,0 0 1,-1 0-61,-1 1 0,1-1 0,-2 1 0,-1 0 174,0 0 0,0 0-140,-1 0 0,-1 0-34,0 1 0,0-1 0,-1 0 0,1 0 50,0 0 0,1 0 34,-1 0 0,1 0-84,0 0 0,-1 1-434,1-2 0,0 1 456,-3 1 1,4 1-31,4-1 1,5 0 0,-4 0 23,-1 0 1,-1 0-28,0-1 0,3 1 0,-6-1 11,-7-2 0,-4 1 185,2-1 1,0 0-170,0 1 1,-1-1-12,2 0 1,-1-1-6,0 1 0,0 0 0,1-1 0,-1 0 22,1 0 1,-1 0 10,1 0 1,1 0 375,-1 0 1,1 0-410,-1 0 0,1 0 11,0 0 0,-1 0 0,0 1 0,1 1-11,1 0 0,0 0 0,0 1 0,1 1 28,1 0 0,1 0-62,-1 0 1,0 0 33,-1 0 0,-1 1 0,-1-1 0,-2 1 304,26 3-248,-9-1 994,-11-2-1050,-11-2 125,-7-1-13,-6-2 363,-3 0-475,-4 0 57,-4 0-57,-3 0-224,-1 0-1760,-5-2 1065,-11-4-582,-14-4-740,-21-3 935,17 6 1,-1-1-1823,-8 0 1,-2-1 3127,-6-2 0,1 1 0,-9-2 0,8 0 0</inkml:trace>
  <inkml:trace contextRef="#ctx0" brushRef="#br0" timeOffset="63249">16554 6013 13162,'-2'3'617,"1"-1"-1592,1-2-773,5 0 1748,1 0 0,0 0 0,-1 0 0</inkml:trace>
  <inkml:trace contextRef="#ctx0" brushRef="#br0" timeOffset="83363">31485 16449 11504,'-7'-2'4168,"1"1"-3720,-31-13 34,23 8 347,-30-11-426,34 12 24,1 2 99,3 0-201,2 2-23,1-1 819,3 2-1031,6-1 111,9 1-10,16 0 22,4 2 0,3 0-12,28-1-175,-1 1 0,2 0 119,-24-2 1,-1 1 22,14-1 0,-1 0-62,-18 0 1,-3 0 95,28 0-68,-11 0-111,-11 0 369,-11 0-392,-8 0 0,-8 0 224,-5 0 879,-3 0-1070,-3 0-2274,0 0-89,-17-2-1861,-10-1 4191,-22-3 0,20 2 0,0 0 0</inkml:trace>
  <inkml:trace contextRef="#ctx0" brushRef="#br0" timeOffset="84487">28832 16405 15549,'-5'-3'762,"1"0"2173,4 3-2811,0-6 313,13 5 22,11-5 0,21 6-88,14 0-226,-24 0 1,1 0-101,1 0 1,1 0 60,1 0 1,-1 0-1,-2 0 1,0 0 174,28 0-129,-5 0 38,-8 1 23,-5 1-213,-5-1 414,-8 2-380,-6-2-23,-9 0 191,-5 0 374,-6-1-487,-3 0 22,-3 0-974,0 0-437,-7 0-1064,-8 0 2364,-34 0 0,25 0 0,-16 0 0</inkml:trace>
  <inkml:trace contextRef="#ctx0" brushRef="#br0" timeOffset="85556">26621 16153 18406,'7'0'1300,"4"0"-997,19 0 122,4 0-4407,9 0 4217,5 1 728,4 2-851,0-2 95,-17 0 1,0 0-208,15 0 224,9-1-101,-27 0-33,-4 0-90,-6 0 78,-4 0 3260,-10 0-3562,-2 0-61,-6 0-1990,0 0-44,-7 0 2319,-14 0 0,9 0 0,-7 0 0</inkml:trace>
  <inkml:trace contextRef="#ctx0" brushRef="#br0" timeOffset="86524">25257 16222 16513,'-1'9'705,"-1"0"-705,2 3 45,0 0-45,0-2-112,1-1-1367,0-2-683,1-1 2162,2-2 0,-1-2 0,0-2 0</inkml:trace>
  <inkml:trace contextRef="#ctx0" brushRef="#br0" timeOffset="86695">25256 16217 18070,'35'20'-2346,"0"-1"1,-2-1-1,-5-1 2346,-6 2 0,-10-8 0,1-4 0</inkml:trace>
  <inkml:trace contextRef="#ctx0" brushRef="#br0" timeOffset="87328">27350 16190 16860,'-40'37'672,"5"-5"-728,19-20-22,5-2-1301,4-5-1018,3-2-1906,3-2 4303,1 0 0,0-1 0</inkml:trace>
  <inkml:trace contextRef="#ctx0" brushRef="#br0" timeOffset="87484">27350 16186 10761,'-14'39'0,"-1"0"0,3-7 0,0-1 0</inkml:trace>
  <inkml:trace contextRef="#ctx0" brushRef="#br0" timeOffset="88261">25654 16965 17510,'-5'-6'1367,"1"0"-1345,14 5 437,11-1-234,22 0-135,20-1-968,-22 2 0,2-1 1046,8 0 0,2 0-56,6-1 0,3 0-11,3 0 0,2 0-98,-22 1 1,0 1 0,0 0 164,19-1 1,0 1-169,-6 0 0,-2 1 0,-7 0 0,-3 1 267,-7 1 1,-2 1-268,0 1 0,-3 1 0,5 3 45,-4 1-23,-26-6-11,-4-1 1870,-4-1-5332,0-1 1109,-11 0 2342,-7 0 0,4 0 0,-2 1 0</inkml:trace>
  <inkml:trace contextRef="#ctx0" brushRef="#br0" timeOffset="90661">23169 16361 14193,'-60'-16'2241,"13"4"-1524,37 10-482,5 2-67,2-1 315,2 1-248,6 0-56,8 0-134,16 1 347,18 3-392,18-2-415,-27 0 1,3 0 554,5-1 0,1-1-78,4 1 0,0 0 55,3 0 1,0 0-40,1 0 1,-1 1-68,0 0 1,-1 0 111,-3-1 0,0 1-123,-5 0 0,-1 0 0,-6 0 0,-1 0-119,23 1 152,-17 0-33,-13 0 0,-10-1 23,-7 0 246,-2 0-169,-4-2-44,0 1 1054,-3-1-1032,-2 0-4217,-1 0 2742,-1 2 0,0 1 0</inkml:trace>
  <inkml:trace contextRef="#ctx0" brushRef="#br0" timeOffset="91396">24014 16799 16299,'10'0'740,"-1"0"-639,-9 0 1759,0 0-1860,1-2 0,-1 1-6051,2-1 6051,-10 4 0,5-2 0,-5 1 0</inkml:trace>
  <inkml:trace contextRef="#ctx0" brushRef="#br0" timeOffset="92656">21236 16885 16199,'26'3'-5894,"7"-1"5894,10-6 0,-17 3 0,-1-2 0</inkml:trace>
  <inkml:trace contextRef="#ctx0" brushRef="#br0" timeOffset="95819">22501 18202 12501,'-3'-3'-1098,"1"1"0,2 2 0,0 0 0</inkml:trace>
  <inkml:trace contextRef="#ctx0" brushRef="#br0" timeOffset="97390">19238 16951 18093,'0'-5'840,"0"0"-426,0 5-974,-1 6-583,-3 3-795,-3 8-336,-5 3-1570,0 1 3844,1-2 0,5-8 0,3-4 0</inkml:trace>
  <inkml:trace contextRef="#ctx0" brushRef="#br0" timeOffset="98997">20097 16818 12344,'-1'7'1513,"1"0"-807,0-7 3137,0 0-3843,-27-2 0,20 2 0,-20-3 0</inkml:trace>
  <inkml:trace contextRef="#ctx0" brushRef="#br0" timeOffset="100532">16767 16948 20277,'-3'9'-5198,"0"11"5198,9-8 0,-5 3 0,6-13 0</inkml:trace>
  <inkml:trace contextRef="#ctx0" brushRef="#br0" timeOffset="108982">21546 14676 7493,'4'5'0,"-2"-1"0</inkml:trace>
  <inkml:trace contextRef="#ctx0" brushRef="#br0" timeOffset="110399">20996 16982 20053,'20'-6'538,"-4"1"-516,17 2-22,-10 1-280,5-4-896,-9-1-964,5-6-2264,-10-6 4404,0-12 0,-6 12 0,-2-1 0</inkml:trace>
  <inkml:trace contextRef="#ctx0" brushRef="#br0" timeOffset="111727">20808 11738 10686,'0'8'1546,"0"-1"-324,0-7-1177,0 0-931,0 4-828,-1-1-79,1 4 1793,-1-1 0,1-3 0,0-1 0</inkml:trace>
  <inkml:trace contextRef="#ctx0" brushRef="#br0" timeOffset="112342">21193 11973 12423,'0'3'-643,"0"0"1,0-3 0</inkml:trace>
  <inkml:trace contextRef="#ctx0" brushRef="#br0" timeOffset="113325">18932 16633 15795,'0'4'605,"0"-1"-291,0-3-134,-4-4-169,3 3 78,-3-3-89,4 4 269,0 0-280,3 0-930,7 0-67,2 0 1008,31 0 0,-29 0 0,18 0 0</inkml:trace>
  <inkml:trace contextRef="#ctx0" brushRef="#br0" timeOffset="113542">19640 16617 15314,'6'1'1097,"0"-1"-794,-6 0-90,0 0-1210,7 6-1558,-5-7 2555,7-6 0,-8 1 0,0-6 0</inkml:trace>
  <inkml:trace contextRef="#ctx0" brushRef="#br0" timeOffset="115379">18451 12184 10384,'-7'4'1254,"2"-1"-839,5-3 224,0 0-617,-4 0 112,3 0 517,-2 0-528,7-4-67,7-2-34,11-7-22,9-3 56,8-5 112,7-4-168,6-4 0,4-1 135,0-1 21,-4 4 91,-10 5-247,-10 6 112,-9 8 157,-9 2-78,-7 5 145,-4 0 1031,-3 1-1300,0-2-45,0 1 1,0-1 22,0 0-34,0 1-22,0 0 11,0-1 11,0-1-22,0 1 11,0-1-4998,0 2 2712,2 1 2286,0 0 0,-1 0 0,1 0 0</inkml:trace>
  <inkml:trace contextRef="#ctx0" brushRef="#br0" timeOffset="118381">16787 16825 21096,'-2'-1'-1222,"0"-1"-324,1-1-2018,1-7 3564,-1-13 0,1 10 0,0-5 0</inkml:trace>
  <inkml:trace contextRef="#ctx0" brushRef="#br0" timeOffset="131691">30922 6973 9532,'-7'3'526,"2"0"169,5-3 448,0 0-1154,0 3 11,0-2-45,0 4-280,0-2 90,0 1-549,0 2-987,0 0 1771,0 0 0,0-3 0,0-1 0</inkml:trace>
  <inkml:trace contextRef="#ctx0" brushRef="#br0" timeOffset="133349">29003 7473 4976,'-39'12'183,"0"0"0,4-1 0,0 0 470,3 2 1,0-1-408,-16 7-246,17-6 0,1-1 45,-13 6 620,0-1-642,-17 6-12,14-6 110,-12 2-144,15-5 23,9-5 0,1 0-78,-20 6 89,18-5 0,0-1-33,-12 4 743,1 1-805,14-4 0,-1 0-50,-17 7 60,6-2 1,0 1-408,-9 4 150,17-6 1,1 1-1164,-16 7 1494,3 2 0,19-11 0,7-2 0</inkml:trace>
  <inkml:trace contextRef="#ctx0" brushRef="#br0" timeOffset="133561">26820 8348 6529,'-37'16'205,"-1"-1"0,2 1 1,1-2-195,-18 6-878,-2 1 968,-1 1-34,-2 0-67,-1 3-236,28-13 1,0 1 235,-1 2 0,1-1 0,-5 2 0,7-3 0</inkml:trace>
  <inkml:trace contextRef="#ctx0" brushRef="#br0" timeOffset="134615">21298 10653 7806,'-52'34'455,"0"0"1,11-6 0,1-2-450,5-6 0,3-3 464,-16 10-1161,-2 2 691,-6 3 157,23-14 0,0 0-369,-2 0 0,1 0 217,-2 1 1,0 1-6,0 0 0,-1 0 50,-1 2 1,1 1-6,-3 1 0,0 1-45,-3 1 0,1 0 0,-1 2 0,-1-1 0,1 1 0,0 0-308,0 1 0,-1 1 257,1-1 1,1 2 50,-2 1 0,1 2-1630,0 0 0,0 0 1551,1 1 1,-1-1 78,2 1 0,0-1-71,1-2 0,-1 0 67,5-3 0,-3 1 1,0 0-1,4-1 0,-1 0 1,-5 4 3,-2 1 0,-6 5 0,-4 3 0,-1 1 0,2-2 0,6-5 39,3-2 0,4-3 0,1-1 0,-5 3-186,-5 6 1,-6 3 0,-1 1 0,4-3 0,8-8 163,0-2 0,4-4 50,-2 2 0,1-1 89,8-5 0,0 0-134,-9 7 0,0 0 23,12-8 0,0-1 100,0 1 1,0 1-118,0-1 0,1 0-28,0 0 0,-1 0 1289,2 0 1,-1 0-1251,1-1 0,-1 2-28,-10 8 0,-2 3 17,-5 3 0,-3 2-94,7-5 0,-2 1 0,2-2 66,-11 8 0,1-1-8,6-7 1,-2 1-1,4-4 8,4-3 0,0-1-60,-3 1 1,-3 2-1,1-1 26,4-3 0,0 0 1,1-1 16,-11 6 0,1-1 894,0 1 1,2-2-1209,14-9 1,4-2 285,-16 10-695,-13 7 740,6 3 0,28-19 0,-8 6 0</inkml:trace>
  <inkml:trace contextRef="#ctx0" brushRef="#br0" timeOffset="134735">16406 14014 7414,'-43'15'762,"-1"0"0,-6 4-762,5-6 0,41-11 0,2-2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0:10.133"/>
    </inkml:context>
    <inkml:brush xml:id="br0">
      <inkml:brushProperty name="width" value="0.09071" units="cm"/>
      <inkml:brushProperty name="height" value="0.09071" units="cm"/>
      <inkml:brushProperty name="color" value="#FFC000"/>
    </inkml:brush>
  </inkml:definitions>
  <inkml:trace contextRef="#ctx0" brushRef="#br0">8093 5071 6316,'57'0'45,"0"0"0,-4 0 0,-5 0-34,2 0 112,1 0-123,1 0 0,1-2 123,3 0 12,1-3-57,1 1-11,0 0-363,-1 0 442,-1 3-70,0-1-76,-2 2 100,-1 0-770,-1 0 749,-2 0-351,-2 0 361,-1 0 258,0 0-347,1 0 77,-1 0-10,-1 0-45,-2 0-22,-2 0 56,0 0-11,1 0 134,2 0 489,2 0-607,-12-3 1,1 1 84,22-4-25,-20 2 1,1 0-122,17-3 11,3 2 57,0 1-68,1 0 0,-1 2 11,-1 0-11,-2 1 0,-4 1 0,-6 0 11,-4 0 144,-4 0-155,-3 0 0,-3 0 11,-1 0-11,-1 0 0,1-2 0,0 0 245,3-1-245,1 0 0,0 2-23,-2 0-77,10 1-180,-11 0 212,10 0 68,-8 0 0,6-1 0,5 0-11,2-1 11,2 0 0,-1 1-358,0 0 22,-3 1 67,0 0 191,0 0 78,0 0-90,0 0 79,-3 0-34,-5 0 45,-3 0 0,-2 0 180,1 0 178,2 0-358,2 0 0,1 0 157,1 0 212,18 0-391,-15 0 22,13 0 33,-18 0 46,1 0 10,0 0 57,0 0 11,-3 1 67,-3 0 112,-6 0-235,-3 1 448,-4-1-370,-4-1-56,-2 0 91,-4 0-147,-3 0-67,-2 0-2096,0 3 2096,-3-2 0,0 2 0,-1-3 0</inkml:trace>
  <inkml:trace contextRef="#ctx0" brushRef="#br0" timeOffset="7598">6565 7197 12557,'8'7'11,"-1"-2"-246,-7-5-1714,0 0 1949,51 14 0,-38-11 0,38 10 0</inkml:trace>
  <inkml:trace contextRef="#ctx0" brushRef="#br0" timeOffset="9387">14721 7244 9129,'-10'12'-333,"3"-2"1,7-10-1</inkml:trace>
  <inkml:trace contextRef="#ctx0" brushRef="#br0" timeOffset="13090">11885 8229 13162,'-2'-6'639,"1"1"1378,1 5-1883,-17-9 57,13 6-191,-13-6 0,17 9 314,0 0-157,12 0 279,9 3-346,24 1 470,14 2-886,-21-3 1,1-1 342,4-1 0,1 0 185,4 0 0,1-1-141,2 1 1,0 0-17,-1 0 0,-1 1-45,0 0 0,-1 1 39,-4-1 0,-2 1-11,-3 0 0,-2 0-28,27 1 0,-13 0 67,-11-1-44,-13-2 10,-9 1 124,-7-2-146,-4 1 437,-3-1 214,-1 0-662,-1 0-2050,-1 0-4079,1 0 6129,-2 2 0,2-2 0,-2 2 0</inkml:trace>
  <inkml:trace contextRef="#ctx0" brushRef="#br0" timeOffset="14421">20613 8345 16457,'-16'-13'437,"2"2"-437,14 11 67,7 0 101,13 4 112,22 1-213,-10 0 0,4-1-711,10 1 1,4-1 873,10 0 0,4-2-680,-15 0 0,1-1 0,2-1 543,4 1 0,2-1 1,0 1-496,3-1 1,1 0-1,0 0 476,1 0 1,0 0 0,0 0-19,-2 2 0,0-1 0,-1 2-56,-3-1 0,0 0 0,-1 2 15,-4 0 0,0 0 0,-2 1 22,-2 0 0,-1 0 1,-1 0-344,19 2 1,-1 0 305,-3 0 0,-2 0 34,-3-2 0,-1-1-23,-4 0 0,-1-2 11,-4 1 1,-1-2-23,-5 0 0,-1 0 33,-5-1 1,-2 1 984,25-1-1018,-10 0 1132,-8 0-886,-10 0 1948,-9 0-1925,-7 0 1005,-7 0-1274,-3 0 650,-2 0-4336,0 0 1389,3 0-101,6 1 2398,11-1 0,-9 1 0,2-1 0</inkml:trace>
  <inkml:trace contextRef="#ctx0" brushRef="#br0" timeOffset="16085">4368 9256 17095,'-15'-19'224,"10"2"-157,17 6-67,11-2 0,8-1 79,8 1-51,0 2 0,3 1-28,-5 2 0,2 1-165,18-4 0,1 1 260,-7 2 0,0 2-427,3 0 1,1 1 331,2 0 0,0 1-494,0 1 1,0 1 498,0 0 1,0 1 5,-2 1 0,2-1 4,-5 1 0,3 0 0,-3 0-32,7 0 1,0 0 16,-10 0 0,2 0 0,-4 0-205,0 0 0,-4 1 216,0-1 1,-2 0-12,-2 1 0,-2-1 5,-2 0 1,-1 0-17,25 1 22,-10-1 336,-10 0-347,-12 0 577,-9 0-443,-7 0 1185,-7 0-1050,-2 0-1690,-2 0-361,-1 9-974,-4 4 2756,-4 10 0,2-9 0,1-2 0</inkml:trace>
  <inkml:trace contextRef="#ctx0" brushRef="#br0" timeOffset="17344">9796 8142 13924,'41'9'594,"1"-1"0,0 0 0,3-1-251,0-5 1,3-2 0,-1 0-1343,15 2 1,2-2 1259,-4 1 0,4-1 1,-3-1-1219,-10 1 1,-3 0 0,1 0 986,2 0 0,1 0 0,0 0 15,0 1 0,0 0 0,0 0 3,-1 1 0,1 0 0,0 1-4,0 0 1,0 0 0,0 1-45,-2 0 0,0 0 0,-1 1 0,0-1 0,-1 0 0,0 1 123,-2-1 1,0 1-1,-1-1-95,19 2 0,0 0 39,-4 0 0,-1 1 34,-4-2 0,0 1-257,-5-1 0,-1 0 318,-4 0 1,-1 0-163,-4-1 0,-2 1 0,27 2 1181,-11-2-1091,-15-2 2642,-12-1-2486,-10-1 1212,-6-1-1178,-5 0 586,-4 0-3095,-1 0 61,-16 0-778,-6 0 2946,-18 1 0,17-1 0,2 2 0</inkml:trace>
  <inkml:trace contextRef="#ctx0" brushRef="#br0" timeOffset="20417">8989 10093 11000,'6'0'112,"-1"0"1232,-5 0-952,46 0-347,-24 0 325,40 0-337,-33 0-33,4 0 158,3 0-102,7 0 56,5 0-56,6 0-45,6 0 268,4 0-178,-30 0 0,1 0-51,2 0 1,0 0 39,2 0 0,0 0-40,1 0 0,1 0-28,0 0 1,-1 0-23,1 0 0,-2 1 39,-1-1 1,-2 1 44,-2 0 0,0 0-84,24 2 0,-9-1 123,-10 1-78,-10-1 44,-8-1 281,-7 0-169,-4-1 1134,-3 0-1257,-3 0 34,2 0-112,-2-1-45,0-1-403,1 1-818,-1-2 145,1 2-2229,-2 1 3350,-1 0 0,-1 0 0,-1 0 0</inkml:trace>
  <inkml:trace contextRef="#ctx0" brushRef="#br0" timeOffset="21296">12965 10055 11369,'4'-3'258,"0"0"-258,-4 3 314,37-2-56,-18 1-146,32 2-101,-27 3 67,0 2 34,-1 0-112,-1 0-56,-3-1 56,-4 0-639,-3-2-178,-3 0-349,-3-1-1904,-2-2 3070,-2 1 0,-1-1 0,-1 0 0</inkml:trace>
  <inkml:trace contextRef="#ctx0" brushRef="#br0" timeOffset="23089">16990 9922 12893,'7'-7'763,"-2"1"-707,-5 6-23,0 0 46,43-2 133,-9 2-206,5 0 0,3 0-186,-6 1 0,-1 0 213,8 2 1,1-1-34,5 0 0,1 1 168,3-1 0,2 1-95,2-1 0,1 1 0,2-1 0,1 1-57,1 0 1,1 0 33,2 0 1,-1-1 94,1 2 1,0-1-129,1 1 0,0 0-803,0 0 1,0 0 885,0 0 1,0 0-56,0 1 0,0-1-6,-1-1 0,-1 0 0,-2 0 1,-1 0-18,-4-1 0,-1 0-197,-4 0 0,-1 0 175,-6 0 0,-2-1 0,-2 0 0,-2 1 84,-4-1 0,0-1 39,28 1-261,-8-1 194,-8 0 580,-7 0-244,-9 0-347,-8 0 1635,1 0-1602,-10 0 901,0 0-979,-9 0 470,-3 0 426,-1 0-940,0 2 44,-1 1-101,0 2-157,0 0-224,0-1 415,0-2-2275,0-1 1154,-3-1-1243,-4 0 2431,-4 0 0,2 0 0,3 0 0</inkml:trace>
  <inkml:trace contextRef="#ctx0" brushRef="#br0" timeOffset="27158">22709 9431 9890,'0'0'0</inkml:trace>
  <inkml:trace contextRef="#ctx0" brushRef="#br0" timeOffset="27986">25000 9502 12434,'1'11'1020,"0"-2"-998,-1-9 4617,0 0-4560,3 0-79,-3 0 11,4 0-168,-3 0-5110,-1 1 2746,-6 0 2521,-7 0 0,3-1 0,-2 0 0</inkml:trace>
  <inkml:trace contextRef="#ctx0" brushRef="#br0" timeOffset="35522">5381 12824 16838,'-31'-14'414,"7"3"-403,24 11 269,0 0-235,4 0 33,6 0-78,7 0 0,7 0 34,4 0-34,4 0 0,3 0 22,5 0-22,1 0 0,0 0-11,0 0 11,-4 0 0,-2 0 0,-1 0-11,-2 0 11,1 0 11,-1 0 0,2 3-11,1 0 0,2 3 23,0-1-23,-1 2-11,-1-1 11,-2-1 11,-1 1 11,-1-2-22,1-1 0,-1 0 0,0-1 0,0-1 0,1 1 11,0-2 1,0 1-12,1-1-12,1-1 12,0-1 23,3-2-23,0-2 0,3 0 22,4-1-11,2 2 1,5 0-12,0 3 0,0 0-374,0 2 374,-1 0 0,-3 0-12,0 0 24,-1 0-12,2 0 0,3-2 0,0 0 22,2-2-22,1 0 0,1 0 0,3 1 11,1-1-11,6 1 0,1 1 0,-33 0 0,1 1 0,0 0 0,0 0 0,32 0 0,-1-1 23,0 2-23,-21 0 0,-1 0-23,20 1 23,-24 0 0,-2 0-11,18 3 11,-18-2 0,3 0 11,-18-2-11,-9 0 0,-1 0 374,-8 0-307,0 0-67,-1 0 136,1 0-24,-1 0 11,1 0-123,-2 0 0,1 0-2622,-3 0-684,4-1 3306,4 1 0,-4 0 0,3 0 0</inkml:trace>
  <inkml:trace contextRef="#ctx0" brushRef="#br0" timeOffset="37435">9549 12884 9913,'6'-2'1412,"-2"1"-987,33 0-133,-12 0-23,35-1-79,-17 0-44,7-2-45,4-2 571,4-1-649,0 1 156,0-1-78,0 3 33,0 0-55,0 2-79,0 1 56,-1 1-12,0 0-44,-1 0 0,1 0 6,-14 0 0,0 0-1,-9 1 1,-1 0-212,13 0 0,-2 1 206,14 2-22,-1 1 33,-6 0-22,-4 1 11,-3-2-23,-5-1-21,-4-1-35,-7-1 79,-5 0-190,-5-1-494,-8 0-1120,-3 0-687,-4 0 2491,-3 0 0,0 0 0</inkml:trace>
  <inkml:trace contextRef="#ctx0" brushRef="#br0" timeOffset="39163">12636 12862 13622,'0'-7'1131,"0"1"-1064,0 6 304,0 0-237,30-11 12,-4 8-90,31-8 22,-9 11 79,5 0-135,4 0 493,2 0-470,2 0-292,1 0 382,0 0-23,1 0 11,-1 0-78,1 0 55,2 0 96,-30-1 0,-1 0-140,4 0 0,0-1-56,1-1 0,1-1-386,2 0 0,0-1 431,1 0 0,0 0-17,0 0 0,0 0-28,-1 1 0,0 0 33,-2 0 1,0 0 10,-2 0 1,-1 2-39,-1-1 0,-1 2-317,0-1 1,-2 0 344,33 0 0,-2-1-23,-2 1-216,-3-1 216,-2 2-11,-5 0 0,-1 1 0,-1 0 11,0 1 306,0 3-317,0 0 0,0 1 0,0-2 877,1 0-877,0-2 0,0 0 22,-3-1-22,-1 0 11,-2 0-11,-2 0 715,-2 0-693,-4 0-22,-1 0 252,-1 0-252,0 0 22,1 0 12,2 0-34,0 0 22,1 0-55,0 0 33,-1 0 0,-1 1-23,-1 1 23,12 3 0,-11 0 0,10 2 23,-11 0-23,2 0-23,2 0 23,1 0 23,1 0-23,-4-1 0,1 0 0,-3-2 11,1-1-11,0-2 0,-1 0 11,0 0 0,-1-1-11,0 0 0,-1 0 0,0 0 11,0 0-11,11 0 12,-12 0-12,7 0 0,-18 0 0,-1 0 0,-4 0 145,-1 0-22,-3 0-123,-3 0 146,-2 0 33,-4 0 23,-2 0-6992,-1 0 6790,-7 0 0,5 0 0,-5 0 0</inkml:trace>
  <inkml:trace contextRef="#ctx0" brushRef="#br0" timeOffset="40021">5056 13914 15762,'-7'-24'-34,"2"5"34,5 19-224,0 1-56,0 3-729,1 1 34,5 2-1008,7-1-2129,9-3 4112,7-2 0,-11-1 0,-2 0 0</inkml:trace>
  <inkml:trace contextRef="#ctx0" brushRef="#br0" timeOffset="41788">8230 13807 15224,'-5'-2'728,"3"1"-493,10 5 102,5 1-35,9 5-212,6-1 11,3 0 358,2-1-347,22 3 11,-22-5 0,1 0-67,0-1 0,0 1 0,12 1 1,0-1 128,-7 0 0,1-1-113,13 1 1,1 0 0,-11-2 0,-1 0-173,1-1 0,-2-1 111,17 0 113,-2 0 268,-4-1-280,-1 1-112,-3-1 112,0-1 23,0 0 10,1 0-122,1 0 111,2 0 101,1 0-212,3 0-2825,4 0 2948,3-1-96,-30 0 1,1 0-33,31 0-18,-4 1 78,-4 0-10,-4 0-57,-4 0-11,0-1 22,-4 0 68,-2-1-23,13-2 46,-19 2 309,6-1-400,-18 1 68,-10 1-34,-1 0 2886,-8 1-2942,0-1 111,-2 1-55,-1-1-45,0 1-1870,-2 0 20,1 0-928,-1 0-1759,3 4 4526,0-1 0,-2 2 0,0-3 0</inkml:trace>
  <inkml:trace contextRef="#ctx0" brushRef="#br0" timeOffset="43506">21656 13542 16748,'-5'2'-4516,"2"-1"4516,3-1 0,0 0 0</inkml:trace>
  <inkml:trace contextRef="#ctx0" brushRef="#br0" timeOffset="55376">22076 13317 16019,'-21'-14'751,"4"4"-627,17 10 503,0 0-538,9 0-89,7-1 180,14 0-91,9-1 114,7 1-203,5 0 0,3 1 123,2-1-123,-2 1 0,-1-2 56,11 2-45,-22-2-11,5 0 0,-29 1 22,-7-1 1,-5 1-23,-3 0 0,-3-1-191,0 1-683,0-1-829,-5-1 45,-4 1-3149,-4-1 4807,0-3 0,6 3 0,3-1 0</inkml:trace>
  <inkml:trace contextRef="#ctx0" brushRef="#br0" timeOffset="56376">22618 12979 16972,'1'-14'437,"1"3"-370,-2 11-11,1 0-56,2 0 0,2 0 101,3 4-101,5 3 0,4 5 78,3 4-22,6 2 45,2 1-101,5 0 0,4-1 45,2-1-45,0-1 0,-1-1 22,-5-2-22,-4-1 11,-5-2-11,-6-3 0,-4-1 136,-6-3-2,-4 0 90,-2-2 627,-1 0-851,-1-5 0,-2 3-11,-2-3 22,-4 3-22,-4 1 11,-4 5 0,-4 7 67,-6 9 45,-6 11-3504,-7 7 3561,-5 6-97,20-20 1,-1 1-41,-1 0 1,0 0 12,-1 1 0,0-1-17,0 0 0,-1 0 196,1 0 0,1 0-196,0-2 0,1 0-28,-22 22 56,5-6-23,5-4 282,6-3-315,4-4 0,3-3 268,5-4-268,4-4 3314,6-7-3236,3-2 171,4-5-58,2-1-12,0-2-750,-6-1-673,0-2-403,-7-1-2007,2 0 3654,2-1 0,3 3 0,3-1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10:28:06.839"/>
    </inkml:context>
    <inkml:brush xml:id="br0">
      <inkml:brushProperty name="width" value="0.09071" units="cm"/>
      <inkml:brushProperty name="height" value="0.09071" units="cm"/>
      <inkml:brushProperty name="color" value="#FF0000"/>
    </inkml:brush>
  </inkml:definitions>
  <inkml:trace contextRef="#ctx0" brushRef="#br0">31821 7597 11580,'3'-10'1530,"0"-3"-1351,-3 0 91,0-8 0,0 18-180,0-18 360,0 19-450,0-19 450,-10 18-181,-3-18 91,-1 19-270,4-19-180,0 18 90,7-7 90,-18 10-90,18-11-90,-18 9 90,8-9-270,-10 11 360,-12 11 0,9 2-90,-18 10 180,28 1-180,-37 10 45,33-2 0,1 4-810,-11-4 0,0 1 810,4 1 0,5 2-51,7 3 0,4-2 6,-1 5 90,11 16 0,0-24-180,11-11 90,2-10-270,32 8-179,-16-18-1,15 7-899,1-20 809,-6 7-1034,0-7 0,1-1 1574,12-2 0,-14 2 0,0-2 0,19-10 0</inkml:trace>
  <inkml:trace contextRef="#ctx0" brushRef="#br0" timeOffset="503">32267 7432 10411,'5'0'1169,"-1"1"-539,-4-1-810,0 10 990,-11-7-540,9 7 269,-9 1-269,1-9-90,7 19-360,-7-8 90,-11 42-90,15-24 180,-15 14 1439,0 7-1529,16-41 90,-16 30 90,21-41-90,0-10 0,0 7 180,-10-18-180,-3-13-90,-1 6-90,4-38 450,10 38-225,10-6 0,1 2-45,-6 14 0,37-13 0,-26 31-180,39 10 180,-26 3-90,26 11 180,-18 10-90,-1-19 90,-12 17 90,-3-30 180,-8 9-270,0-11 90,-2 0-180,-1 0 0,3-11 0,1 9 90,-4-30-90,-10-4-90,0-3 90,0-6-180,0 11 90,0 8-360,0-8 0,0 21 1,0-8-541,0 18-809,0-17 360,0 17 1439,0-8 0,-4 11 0,-1 0 0</inkml:trace>
  <inkml:trace contextRef="#ctx0" brushRef="#br0" timeOffset="1048">32879 7079 8702,'6'1'2069,"-1"-1"-630,-5 10-1529,0 3 810,0 11-540,0-1 179,0-10-269,10 8 0,-7 3 0,18 2-270,-18 18 0,7-17 810,-10 17-90,10-28-1,-7 5-89,8-21-360,-11-11-90,0-2-90,0 0-90,0-18 180,0 15 360,-11-39-270,8 26-90,-7-15 0,10 20 0,0 11 0,0-8 0,0 19 0,0-9-90,0 11 90,10 11-90,4-9 90,-1 19 180,29-8-180,-24 11-395,16-11 395,-13 8 180,-8-8-90,11 0 270,0 8 359,-1-18-449,-10 7-180,-2-10 180,-1 0-180,3 0 539,0-10-539,8-4 215,-18-9-934,8-11 89,-11 8 540,0-39 0,0 33 0,0-23-90,0 11 90,0 15-90,0-15-899,0 31 539,0 2-1439,0 1-809,-11 7 1798,8-7 900,-18 10 0,3-1 0,-12 1 0</inkml:trace>
  <inkml:trace contextRef="#ctx0" brushRef="#br0" timeOffset="1581">31091 8585 12660,'-60'0'1979,"6"0"-1530,31 0-359,10 0 180,2 0-90,11-10 270,11 7 90,33-28-271,9 25-1309,1-13 0,5-3 1175,-16 9 0,3-1 15,6-3 0,6-3 0,0 0-862,2 0 1,0 0-1,1 0 757,-13 5 0,0 0 0,1 0 0,3 0 9,0-1 0,3 0 0,2 0 0,-2 0 0,-4 1-267,10-2 1,-4 1 0,6-3 361,-10 2 1,6-3 0,2-1 0,2-1 0,-2 1 0,-4 2-424,-3 2 1,-3 1-1,-1 1 1,1-1 0,3-1 183,2-1 0,3-2 0,1 0 0,0 0 0,-2 0 0,-2 3 112,9-3 1,-2 3-1,-2 0 1,-1 0-23,-5 2 0,0 1 0,-3-1 0,-4 2 497,14-5 0,-8-1-273,-10 2 1,-11 0 1545,-19 4-2489,-14 3 1772,0 10-3190,0 0 1,-10 0 0,-3-1 0</inkml:trace>
  <inkml:trace contextRef="#ctx0" brushRef="#br0" timeOffset="14330">17827 16651 11131,'13'-23'1529,"-3"10"-1079,-10 3-271,0-1-179,0 9 90,0-9-90,0 11 1260,0 0-1170,0 11 269,0-9 181,0 29-270,10-15-180,-7 18 0,18 0-90,-19-8 0,9 8 0,-11-10 0,10-1 0,4 32 0,-1-34-630,8 42-3507,-19-48 2967,9 9 1170,-1-14 0,-17-10 0,4 0 0</inkml:trace>
  <inkml:trace contextRef="#ctx0" brushRef="#br0" timeOffset="16696">17662 16698 13110,'13'1'2608,"-25"-12"-2338,7 9-270,-16-9 90,21 11-90,0-10 90,21 7 0,-5-18 0,29 19 0,-9-9 269,12 1-179,-12 7 720,19 3-630,-26 13 89,16 11-718,-22-1 449,1 1-90,-11 20 629,-2 6-899,-10-15 1,-3 0 31,-8 15 148,-14 5-899,-12-19-360,-1 1 809,13-13-899,-7-14-1889,15 0 1709,-18-7 1619,21-3 0,-8-3 0,9-7 0</inkml:trace>
  <inkml:trace contextRef="#ctx0" brushRef="#br0" timeOffset="17367">18086 16534 10411,'0'-13'2519,"0"3"-2250,0 10 1,0 0-90,0-11-180,0 9 90,0-9 90,0 11 450,0 11-630,0-9 270,0 9-1,0-11 91,0 10 360,0 3-450,0 11-90,0-1 89,0 1 721,0 20-900,0-15 0,10 26-540,3-29 495,9 11 0,1 2-45,-5-5-2236,20 5 1,-2-3 1695,-26-20-90,43 5-89,-40-31-811,0 7 271,8-18-90,-18 18 1349,18-18 0,-9 8 0,11-10 0</inkml:trace>
  <inkml:trace contextRef="#ctx0" brushRef="#br0" timeOffset="17760">18791 16487 13469,'2'-13'990,"-1"3"-720,-1 10 809,0 0-539,0 10-270,0-7-91,0 38-179,0-22 90,-10 25-90,7-20-90,-18 20 90,18-5 0,-7 19-90,10-22-539,0 9 179,-11-19-1349,9 18-90,-9-18 540,11-2 1349,-10-14 0,6-10 0,-8 0 0</inkml:trace>
  <inkml:trace contextRef="#ctx0" brushRef="#br0" timeOffset="17997">18486 16722 14998,'35'11'1350,"-8"-9"-1170,7 9-1,0-1-179,-8 3-1958,19 0 1868,-19 8 0,8-18-746,11 18 296,-17-19-297,17 19-2401,-11-8 3238,-8 0 0,7-2 0,-12-11 0</inkml:trace>
  <inkml:trace contextRef="#ctx0" brushRef="#br0" timeOffset="18480">19238 16534 14729,'3'-13'629,"-1"3"-179,-2 10 270,0 0-541,0 10-89,0-7 90,0 18-180,0-8-90,10 10 90,3 1 0,11-1 90,0 1-180,-1-1 0,1-10-179,10-2 89,-18-11-90,15 0 270,-18-21-90,11-5 90,-11-32 90,-3 19 270,-10-16 89,0 19-269,0-1 180,-10 3-360,7 21 1709,-7 3-540,12 48 1,6 18-900,-5-12-1101,5 6 0,4 10 0,-1-8 1101,5 6-738,-5-13 0,2-2 738,8 4-324,-8 0 144,-7-8 0,1 1-180,14 15 45,-8 3 0,-2 4 90,-4-22 0,1-2-968,9 5 0,-2-2 923,-13 24 1763,9-28-2302,-11-1-1,0-12-1352,0-14-897,-11-20 1260,-2-3 1529,-21-32 0,5 17 0,-8-17 0</inkml:trace>
  <inkml:trace contextRef="#ctx0" brushRef="#br0" timeOffset="24049">27728 4728 12390,'8'0'-270,"-12"0"630,1 0 180,-7 0 269,10 0-179,0 0-360,0 10-450,0-7 180,0 7 0,0 1 90,0 2 629,0 21-359,0 13-180,0-8-180,0 16-180,0-29 270,0 19-90,0-19 180,10 8-180,-7-11-180,8-10-90,-11 8-1259,10-8 809,-7 0 361,7-2-3779,-10-1 4138,0-7 0,-6 7 0,-2-10 0</inkml:trace>
  <inkml:trace contextRef="#ctx0" brushRef="#br0" timeOffset="24505">27587 4798 10321,'8'0'-1259,"-2"0"1529,-6 0 2608,0 0-3058,63-10 720,-37 7-585,22-2 0,1 0-45,-20 5 0,37 10-360,-27-7 450,8 18 90,-2-8 360,-19 0-900,-2 8 540,-3-8-360,-19 11 720,9-1 90,-11 11-990,0-8 630,-21 29-90,5-37 270,-18 35-360,10-48-720,-20 37 1080,25-37-360,-23 16 180,29-11-630,-10-7-2878,9 7 3328,-6-10 0,10 0 0,-8 0 0</inkml:trace>
  <inkml:trace contextRef="#ctx0" brushRef="#br0" timeOffset="25053">28363 4775 8522,'10'0'1080,"-3"10"-361,-7-7 720,0 18-1259,0-18 90,0 17-540,-10-6 360,7 9 270,-8 1-270,1-1-450,7-10 360,-7 8 360,10-18-360,0 7 540,0-10-181,0 0-449,-11-21 90,9 16 0,-19-37 360,18 37-450,-7-37-180,10 26 270,0-7-449,0 12 449,10 11 359,3 11-628,21 2-181,3 11 540,0-1 0,7 1 270,-7-1-270,-11-10 89,6-2 91,-19-11 0,11 0-270,-11-11-270,8 9 90,-8-19-89,0 8 538,-3-11 181,-10-10-1529,0-3 719,0 11-540,0-5 91,-10 28-181,7-18 990,-18 8 0,11 0 0,-10 3 0</inkml:trace>
  <inkml:trace contextRef="#ctx0" brushRef="#br0" timeOffset="25486">28763 4728 8702,'10'10'450,"-2"3"-810,-8 1 630,0 6-90,0-7 90,0 11-180,0-11 179,0 8-89,0-8 1889,0 0-1439,0-2-540,0-11-360,0 0 540,0-11-270,0-2 0,0 0 0,0-8 0,0 18 180,0-59 89,0 49-179,0-40-180,29 69 0,5 10 1,-7-15 538,17 21 1,-2-2 90,-26-24 89,5 15-269,-11-21 0,-7 0 0,8 0-450,-1-11 90,-7-2-90,7 0 450,-10-18-540,0 15 450,0-18-630,0 0 0,0 8-1169,-10-29-1350,7 16 901,-8-8 1835,1 13 0,-1 21 1,-10 2-1</inkml:trace>
  <inkml:trace contextRef="#ctx0" brushRef="#br0" timeOffset="38564">19850 12301 9152,'4'0'180,"-1"0"2518,-3 0-2068,21 10-180,-6-7-1,30 7-629,-29-10-359,26 0 988,-6 0 136,3 0 0,4 0-630,5 0 0,1 0-313,5 1 1,-1-2 447,-5-4 0,-1 0 0,11 4 0,-3-1-90,2-8 44,-1 9 1,-4 2-134,-21-1-573,24 0 482,-41 0-450,7 0-2248,-19 0 1799,9 0 1079,-11 0 0,0 0 0</inkml:trace>
  <inkml:trace contextRef="#ctx0" brushRef="#br0" timeOffset="39178">19756 12794 11041,'3'1'359,"0"-1"2070,-3 0-1799,32 0-136,12 1 1,4-2-225,15-10-482,1 10 1,0 0 481,-1-10 121,0 11-301,-9-5 0,0 0-104,-21 4 0,2-1 193,26-8 1,4-1-45,-16 10 0,-1 0-1001,-5-5 0,-2 1 866,16 5-361,-12 0 361,-29 0 0,15-10-90,-28 7 72,7-7-252,-10 10-545,0 0 0,-5-1 0,-1 1 0</inkml:trace>
  <inkml:trace contextRef="#ctx0" brushRef="#br0" timeOffset="40085">20555 11618 13020,'-15'-31'2518,"14"24"-2068,-20-25-90,21 43-180,0-9-90,0 19-90,0-8 89,0 42-89,0-34-89,0 42 89,0-16 0,-5-16 0,0 11 0</inkml:trace>
  <inkml:trace contextRef="#ctx0" brushRef="#br0" timeOffset="40296">20438 11336 13739,'-6'0'1889,"8"1"-1259,-13-1-360,11-11-91,0 8 1,0-7-1259,0 10 134,0 0 1,-4 0-1,-1 0 1</inkml:trace>
  <inkml:trace contextRef="#ctx0" brushRef="#br0" timeOffset="40597">20955 11219 12930,'6'0'719,"-1"0"-179,-5 0 629,0 10-629,0 3-270,0 1 180,-10 17-181,7-5 1,-18 11-90,19 7 90,-19 3-180,7 3 0,1 7-45,-1-4 0,-3 4 45,-2 0 0,1 1-135,4-2 0,-1 0-405,-6 8 0,0-10-629,8-23 629,0 14-180,3-35 630,10 1 0,-5-19 0,-1 5 0</inkml:trace>
  <inkml:trace contextRef="#ctx0" brushRef="#br0" timeOffset="41010">21096 11689 13559,'20'-13'2159,"-4"3"-1439,-16 20-271,10 3-269,-7 11 270,18 20-360,-19-15-615,9 15 525,-11-10 270,0 13 180,0-7-90,0 4 359,0-31-449,0 8 0,0-18-360,0 7 90,0-20-90,0-14 90,0 8 345,0-25-795,0-6 360,0 5 180,0-13-180,9 11 0,3 2 90,4 2-416,-1 0 1,4 5 415,4 24 0,22 11 90,-6 0 90,8 0 360,-12 11-271,-22 2 361,-3 10-810,-10 11 720,-10-8-540,-14 8 0,-13-10-540,0-11 308,-7-3-128,18 1-1079,-29-9 630,26 9-181,-16-11-461,21 0 371,1 0-899,-1 10 1979,1-7 0,4 7 0,3-10 0</inkml:trace>
  <inkml:trace contextRef="#ctx0" brushRef="#br0" timeOffset="41180">20979 11948 8792,'16'0'-120,"-13"0"0,1 0 0</inkml:trace>
  <inkml:trace contextRef="#ctx0" brushRef="#br0" timeOffset="42586">28034 5527 9422,'9'0'269,"-2"1"541,-7 9-90,0-7-271,0 7-269,0-10-765,0 0 1,-7-11-1,-2-2 1</inkml:trace>
  <inkml:trace contextRef="#ctx0" brushRef="#br0" timeOffset="43465">29257 5221 9691,'11'1'720,"-2"-1"-180,-9 0 269,0 0 451,0 10-1170,0-7 359,0 7-359,0-10-787,0 0 0,2 11 0,0 1 0</inkml:trace>
  <inkml:trace contextRef="#ctx0" brushRef="#br0" timeOffset="45688">31491 8349 13469,'3'1'0,"0"-1"270,-14 0 0,9 0 540,-9 0-541,11 0-1888,0 0 0,-2 0 0,-1-1 0</inkml:trace>
  <inkml:trace contextRef="#ctx0" brushRef="#br0" timeOffset="45986">33608 7691 11580,'8'11'720,"-2"-9"90,-6 9-451,0-11-944,0 0 1,4 0-1,1-1 1</inkml:trace>
  <inkml:trace contextRef="#ctx0" brushRef="#br0" timeOffset="49280">30786 8443 10231,'1'27'4857,"0"-6"-3777,-1-31-810,0-4-270,11-9 0,-8-1 90,7 1-90,-10-1 0,0 1 0,0 10 90,0-19-180,0 17 0,0-21 0,0-4 90,0 6 0,-3-20 0,-5 1 0,-5 19 0,7-13 0,-1-3 0,-14-2 0,19-4 0,2 0 90,-11-2 0,10 8 0,2 3-90,-1 19 89,0-27 1,0 29-90,11-8 90,-9 10-90,9 11-90,-1-8 0,-7 19 90,7-9 0,-10 11 0,11-10 0,2 7-89,11-7 89,-1 10 0,1 0 0,10 0-90,13-11 90,-7 9-672,4-9 672,-20 11 0,20 0 0,-15 0 0,37-10 90,-37 7 1169,36-7-539,-15-1-1125,-15 5 0,1-1 495,24-6-315,-26 2 1,1 1 269,11 3 0,-1 1 45,13-7 224,-16 3 1,3-1-450,-2 0 0,3-1 720,15-7 0,1 1-585,-9 5 0,-1 0 20,1-3 1,2 0 249,7 5 0,-4-1-270,-24-1 0,1 0-508,32 1 1,-3 0 417,-17-9-225,-13 14 0,0 1-315,8-7 630,2 2 0,-1 1 630,-12 8-315,2-9 0,0 1-326,3 7-618,22-18 629,-23 15 0,1-1 0,1-4 0,-1-1 45,0-1 0,-1 2-135,23-2 180,0-8-180,-19 19-450,16-19 450,-29 18 630,8-7-450,-10 10 449,0 0-449,-11 0-629,8-11-1,-8 9 540,10-9 0,1 11 0,0-10 0,-1 7 90,1-7-90,0 10 0,-1 0 0,-10-11 0,8 9 1014,-8-9-924,0 11 461,-2 0-641,-11 0 0,0 0 180,10 0-90,-7 0-539,8 0 449,-11 0 989,0 0-269,0 11-1080,0-9 450,0 9-1079,0 10 989,0-6 90,0 19 540,0-21 539,0 8-1079,0-8-540,0 11 90,0-1-89,0 1 539,0-1 0,0 11 539,0-8-539,0 8 0,0-21 0,0 29 0,0-34-449,0 44 988,0-26-539,0 1-539,0 4 449,0-28 90,0 7 0,0-10 629,0 10-449,0-7-90,0 8-629,0-11 1438,0 0-1439,-1 10 540,-9-7 0,-14 18 90,-23-8-90,8 10-3302,-16 1 3392,18-1-90,-21 1-90,19-11 90,-5 3 0,1-1 0,9-10 0,-3 9 0,-2 4 90,-19 5-90,27-7 0,-21 5 0,49-21 0,-8 0 0,11 10 3302,0-7-3302,0 7 180,0-10-2339,0 0 450,0-10 1080,0 7-91,0-7-629,0 10 966,0 0 1,-5-11 0,-1-2 0</inkml:trace>
  <inkml:trace contextRef="#ctx0" brushRef="#br0" timeOffset="50175">33561 7832 13559,'-6'11'-360,"-9"-8"360,13 7-269,-9-10 718,11 0-1078,0 0-900,0-10 1529,0 7 0,-6-8 0,-1 11 0</inkml:trace>
  <inkml:trace contextRef="#ctx0" brushRef="#br0" timeOffset="62807">31656 8467 7803,'3'-10'0,"0"7"89,7-7-89,-7 10 0,8-11-89,-1 9 89,3-9 0,0 1 0,-5 7 0,-12-8 0</inkml:trace>
  <inkml:trace contextRef="#ctx0" brushRef="#br0" timeOffset="63022">31750 8420 6903,'4'13'-45,"-2"-2"0,-4-11 0,-2-1 0</inkml:trace>
  <inkml:trace contextRef="#ctx0" brushRef="#br0" timeOffset="63638">32267 8396 8702,'5'24'4857,"-1"-11"-4767,-4-2 270,0-11-878,0 0 1,-4 0 0,-1-1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1:31.084"/>
    </inkml:context>
    <inkml:brush xml:id="br0">
      <inkml:brushProperty name="width" value="0.09071" units="cm"/>
      <inkml:brushProperty name="height" value="0.09071" units="cm"/>
      <inkml:brushProperty name="color" value="#FFC000"/>
    </inkml:brush>
  </inkml:definitions>
  <inkml:trace contextRef="#ctx0" brushRef="#br0">2653 10731 13308,'-5'0'1277,"0"0"493,5 0-1770,-10-8 0,7 6 124,-7-7-23,10 9-101,2 0 246,5 2-100,3 1 324,8 2-335,2 0-12,4 0 326,4-1-393,1-2 0,3 0-34,0-1 68,1-1 55,-1 2-145,1-1 0,-1 2 45,1 1-34,2-1-11,20 1 12,-10-1 21,15-1-33,-13-1 0,1-1 67,5 0-44,1 0-165,-11 0 0,0 0 164,-9 0 1,-1 0 10,12 0 1,0 0-34,18 0 0,-1-1 79,0-2-57,-1-2-22,-1 1 0,-2-2 79,-4 1 100,-4 0-179,-1-1 0,1-1 291,2 0-246,4-3-33,2 0-12,3-2 33,-2 0 68,2 1-101,-1-1 0,1 1 22,2 0-10,-2 1-12,-1 0 0,-5 2 33,-7 0 1,-4 1-34,-8 1 0,-4 2 33,-9 1-33,-3-1 0,-7 0 0,-2-1 45,-5 1 146,0 0 92,-5 0-171,1-1-112,-2-1-22,0 1-538,0 0-796,0 1-729,-5 1-2240,-3 0 4325,-8-1 0,6 2 0,0-1 0</inkml:trace>
  <inkml:trace contextRef="#ctx0" brushRef="#br0" timeOffset="1520">2998 10653 11919,'0'-6'2599,"0"2"-548,0 4-1984,-4-5 101,3 4 78,-4-4-190,5 5 560,7 0-470,2-1 0,8-1 414,4 1-526,4 0 168,4 0-113,3-1-44,5-1 358,5-1-403,3 0 67,5 0 124,4-2-135,4 1-56,6-2 0,-30 4 0,0 0 45,0 0 0,3 0 16,14-1 1,1 1-319,-13 1 1,0 0 306,12-1 1,-2 1-51,15 1 0,-5 1-12,-3 0 80,-3 0 44,-2 0-112,1 0-112,0 0 190,1 0-78,0 0 0,-1 0 0,-1 0 34,-2 0-12,-1 0-22,0 0 0,2 0 22,-1 0-22,0 0 0,-1-2-11,-2 1 56,-1-3-34,-1 1-11,0 0 0,0-1 45,1 1-45,-1-1 0,1 1 496,-1 1-417,-2-1 72,-3 2-151,-2 1 0,-3 0 56,0 0-45,0 0-11,1 0 0,0 0 45,0 0-22,-1 0-23,0 0 0,-2 0 0,-1 0 0,0 0 0,-2 0 0,-1 0 22,-1 3-22,-3-1 0,-2 4 0,-2-2 0,-3 0 0,-1 1 0,-1-2 11,1 1 12,-7-2-23,1 1 0,-7-2 56,-1 1-2970,-1-1 360,-5-2-1245,-3 0 3799,-4-3 0,4 3 0,2-1 0</inkml:trace>
  <inkml:trace contextRef="#ctx0" brushRef="#br0" timeOffset="3955">5309 10482 12053,'-7'-2'258,"1"1"615,6 1-211,0 0-69,23-1-369,-9 2 169,21 2 122,-12 1-257,4 3 280,3-1-336,7-1-23,3-1 493,5-1-650,3-1 124,0 0 0,2-1-146,-1 1 359,0 1-348,0 0-11,1 2 358,3 1-257,1 0-334,2-1 267,0-1 55,1-2 57,0 1-146,-1-3 0,-1 1 179,-2 0-156,-2 0-23,-2 0 0,0 0 56,-2 1 22,-1-1-78,-1 1 0,-1 0 90,1 1-79,-1-1-22,-1 1 11,-1-1 0,-3 2 22,-2-1 222,-1 3-244,-3-2 23,0 2-23,1 0 0,0 1-12,2 0 24,3 0 32,1 0-44,2 0 0,2 0 12,1-2-1,1 1-11,-1-2 0,-1 0 22,-2 0 34,-1 1-56,0-1 0,-1 0 23,1-1-23,-2-1 0,0 1 34,11-1-12,-11 1 1,-2-1-23,1 0 0,-1 1 33,1 1-10,1-1-23,-1 0 0,0 0 0,-1 0 0,-2 0 0,0 1 0,-1 0 11,0 1-11,18 5 0,-10-3 16,-4 1 1,2 0-17,-6-2 0,-1 1 0,1-1 0,0 1 12,28 6-12,-20-6 0,-2 0 11,0-1 0,0 0-11,-2-1 34,18 1-34,-12-2 0,15 1-12,-15-3 57,0-1-45,0 1 0,0-1 23,17 2-23,-15-1 0,12 2-12,-19-1 35,-2 0-57,-1 0 34,-1 0 0,-2 0 11,0 1-11,0 0 0,1 1-22,2-2 56,2 1-46,2-1 12,0 1 0,0-2 34,-2-1-34,0 0 0,-1-1-11,-1 1 33,-1-1-22,-2 0 0,0 0 0,1 0 0,-1 0 0,0 0 0,-1 0 23,16 0-23,-11-1 0,13 0 0,-13-2 11,1 0-11,1 0 0,2 0 11,18-2 11,-14 3-22,13-2 0,-19 2-44,-2 1 44,-3-1-12,-4 0 1,-2 0 22,-1 0 12,0 0-23,2 1 0,2 0 0,3 0 0,2 0 0,1 1 0,2 0 45,-3 0 22,-2 0-67,-2 0 0,-2 0 45,-1 0-45,0 0 0,2 0 0,0 0 22,3 0 56,0 0-78,-1 0 0,-2 0 23,-1 0-23,-3 0 0,1 0 0,-1 0 56,18-1-56,-15 0-23,12-1 23,-18-1 0,4 0 0,4 1 12,2 0-1,-1 1-11,-3 0 0,-1-1 0,-2-1 0,2 0-11,-1-2-12,-4 0 23,-4 1 11,-5-1-11,-4 2 0,-2-1 12,-3 0 10,0 1-22,-2-1 0,0-1-11,0 2 11,-1 0 0,0 2-45,-2-1 34,2 1 0,0 1 22,0-2-11,2 1 0,-3-1 33,2 0-33,-3 1 0,0 0-33,0-1 33,0 1-45,0 0 45,1 0 0,-1 0 22,1 0-22,0 0 0,0 0-33,0-1 78,1 1-79,-2 0 34,2-1 0,-1 2 22,0-1-22,0 0 0,-1-1-11,1 1 45,-1 0-23,0 0 23,0 0-23,0 0 22,1 1-33,-1-1 68,1 1 77,0 0 214,-2 0-2387,2-1 2028,-8-3 0,5 2 0,-5 0 0</inkml:trace>
  <inkml:trace contextRef="#ctx0" brushRef="#br0" timeOffset="5742">7711 7421 9084,'-4'0'-527,"1"0"-78,3 0 605,10 0 0,2 0 101,13 0-101,2 0 11,4 0-22,2-1 11,0 1 0,-2-2 45,8 0 134,-14 1 34,5-1-213,-16-1-90,-3 0 90,-4-3 0,-3 3 0,-1 0 0</inkml:trace>
  <inkml:trace contextRef="#ctx0" brushRef="#br0" timeOffset="5951">8042 7250 5734,'0'0'0</inkml:trace>
  <inkml:trace contextRef="#ctx0" brushRef="#br0" timeOffset="6133">8257 7294 7784,'46'12'22,"-10"0"-22,-34-4 0,-4 6 56,-10 7 1043,-13 10-293,-22 12-285,13-16 0,-4 1-1953,-10 8 1,-2 1 1263,10-8 0,-1 2 0,-2 0-471,-3 4 0,-2 2 1,1 0 506,-5 4 0,0 1 0,4-3 1,3-2-1,4-4 0,6-3 1,1-1-1</inkml:trace>
  <inkml:trace contextRef="#ctx0" brushRef="#br0" timeOffset="10488">3844 10722 11179,'1'-5'2958,"0"2"-1356,-1 3-1579,0-16 22,0 13 67,0-13-146,0 16-1333,0 0 393,4 2-718,6 1 10,8 0 1682,8 0 0,-11-3 0,0 0 0</inkml:trace>
  <inkml:trace contextRef="#ctx0" brushRef="#br0" timeOffset="10774">6077 10322 9229,'0'-6'-482,"0"1"0,0 5 1</inkml:trace>
  <inkml:trace contextRef="#ctx0" brushRef="#br0" timeOffset="12571">6328 12271 9151,'4'-6'1815,"0"2"-1669,-4 4-146,17-30 101,-7 18-101,14-26 0,-12 28-12,10-8-10,-4 6-415,8-6-213,-5 6 67,1-1-1321,0 1 1904,-1 0 0,-10 5 0,-2 2 0</inkml:trace>
  <inkml:trace contextRef="#ctx0" brushRef="#br0" timeOffset="12851">7548 11706 7605,'63'-4'101,"-2"0"33,4 1-201,-15 1 44,17 0-77,-26 2 100,-1 0-1367,-4 0 1367,-2 2 0,-16-1 0,-4 2 0</inkml:trace>
  <inkml:trace contextRef="#ctx0" brushRef="#br0" timeOffset="13510">9454 12689 7459,'-7'64'773,"-1"-2"-683,1-18 10,-4 4-10,-2 0-90,-2 1 45,-3-1 50,4-13 0,-1 0-95,-9 21 39,8-20 1,0 1-18,-1 2 1,2-1-23,-8 20 11,8-20 0,1-1 34,-3 13-11,-1-2-34,2 1 0,-1 0 45,0 1-73,6-13 0,0 0 16,-5 18 12,5-19 0,1 0-50,2-1 0,0-2-41,-5 20 74,4-17 1,1-1-951,-4 18-42,1 2 499,4-17 1,1-1 509,-2 16 0,0 13 0,5-27 0,3-18 0,0-5 0</inkml:trace>
  <inkml:trace contextRef="#ctx0" brushRef="#br0" timeOffset="17590">7921 16791 10260,'-2'-7'1625,"1"1"-1166,1 6 729,0 0-527,-4-12 45,2 8-325,-2-9 146,2 12 212,2 0-447,6 1-292,13 3 179,1 4-179,18 15 11,-14 1 11,8 11 23,-12-5-45,-1 3 0,-5 1 437,-4 3-359,-5 3 79,-3 2 235,-11-6 1,-4 1-393,-2 7 0,-1-11 0,-2-3 314,-3-6-314,2-6 0,1-5 112,-5-5-12,6-3-100,-4-3-11,9-3-168,2-3-650,2-4-2410,4-15 192,2 1 3047,21-28 0,-13 32 0,12-11 0</inkml:trace>
  <inkml:trace contextRef="#ctx0" brushRef="#br0" timeOffset="18027">8244 16739 12322,'-20'-19'5076,"-19"44"-4864,21 7 80,0 6 0,3 2 301,8 0-503,0 16-45,6-11 571,2 20-616,6-18 135,3 9 178,25-13-313,-11-21 235,15 5-201,-18-24-34,0-1 0,1-2-291,-1-7-180,3-3-795,0-6-538,1-4-269,1 0-1568,0-1 3641,0-1 0,-12 10 0,-3 2 0</inkml:trace>
  <inkml:trace contextRef="#ctx0" brushRef="#br0" timeOffset="18430">8914 16600 13555,'0'-11'1692,"0"3"-1603,0 8 886,0 0-90,-25 37-336,11-1-381,-4-2 1,0 2 529,-2 25-698,-1-1 224,1-1-67,-1-3-157,3-4 113,3-7-113,1-5 0,3-7-158,1-2-301,3-12-2533,-1-4-4795,1-20 7847,-1-6 1,2 0-1,3 1 1</inkml:trace>
  <inkml:trace contextRef="#ctx0" brushRef="#br0" timeOffset="18707">8532 16885 13285,'-3'-9'3732,"0"2"-3463,3 7 874,0 0-482,22 3-404,-5 7-190,19 7 640,-2 20-696,-10-6 56,-4-2 0,-1 3-336,2 8 90,3 5-986,-10-17-393,-5-15-885,1-5-1355,3-3 3798,2-10 0,-6 4 0,-1-4 0</inkml:trace>
  <inkml:trace contextRef="#ctx0" brushRef="#br0" timeOffset="19517">9069 16622 18003,'0'-46'997,"0"10"-997,0 44 34,0 10 302,0 15-336,0 12 0,0 6 269,0-1-258,5 10 34,3-23 134,13 5-179,-3-31 0,7-2 90,-4-17-90,1-6-112,-1-14-45,-2-7 135,-4-8-113,-4-4 79,-5-3 56,-3 1 34,-2 3-1,-1 9-33,0 8 224,-1 9-67,0 8 146,0 5-303,0 4-90,0 3 280,1 29 34,0 2 12,1 32-220,2-2-16,1 3 0,-1-30 0,1 0 218,-1-1 1,0 1-202,1 1 0,-1 0 95,0 1 0,-1 1-79,1 15 1,-1 3 106,0-3 0,-2 4-62,-1 1 1,-2 3-1,0-2 85,-4 3 0,-1-2-559,-1 5 0,-2-7 396,-10-1-194,6-26 384,2-8 225,-1-7-415,-1-5 0,-1-7 78,-3-4 1165,-1-11-1243,1-9 231,3-12-343,4-8 112,5-5-79,5-4 46,7-4-256,7 0 166,10-1 123,7 0 0,5-1-254,-14 27 0,0 1 254,1-1 0,1 1 0,1 1 0,1 0 11,8-7 0,2-2-134,7-3 0,1 0 22,-13 10 0,-1 2-650,5-2 1,-7 6-562,-19 14 309,1 1-8828,-7-10 9696,1-4 1,-1 3 0,-1 3 0</inkml:trace>
  <inkml:trace contextRef="#ctx0" brushRef="#br0" timeOffset="25107">17716 10585 10675,'7'9'2050,"-2"-2"-1579,-5-7 2061,0 0-2218,2-2-303,-1-1 684,3-2-650,2-1 44,1-1 113,4-1 11,3-1-45,4-1 0,5-2-123,4 0 605,5-3-628,3 0 124,4-1 112,0-1-68,0 0 12,-2 1-158,-1-1 80,-3 2 403,-1-1-393,-4 0-89,-3 1 156,-5 0-122,-3 1 78,-4 3-157,-5 2 22,-2 3 12,-4 2-34,-1 1-2746,-1 3 1133,0 9-706,0 5-2029,-3 13 4348,1 0 0,-2-9 0,2-6 0</inkml:trace>
  <inkml:trace contextRef="#ctx0" brushRef="#br0" timeOffset="27148">19705 13671 16255,'9'2'-2084,"-3"-1"-1199,-5-1 3283,-1 0 0,0 0 0</inkml:trace>
  <inkml:trace contextRef="#ctx0" brushRef="#br0" timeOffset="29107">15845 16346 9621,'-7'1'146,"2"1"-146,5-2 34,0 0-34,-1 7 0,0-4 33,0 6-33,0-9-26,0 1 0,1-1 0</inkml:trace>
  <inkml:trace contextRef="#ctx0" brushRef="#br0" timeOffset="30865">19977 13787 14406,'-46'-22'1602,"10"-9"-1097,35 17-449,6-13 560,3 14-560,6-3 123,0 7-22,2 3-124,-1 3 102,0 1-135,0 4 0,-1 6 112,1 5-79,-3 9-33,-1 7 180,-3 6-34,-3 6 436,-3 4-481,-10 2 34,-7 3 694,-14-2-1018,-11 1 345,16-24 1,-1-1-343,-2 1 1,-2-1 196,0 0 1,-1-1 144,0-2 1,1-1-404,-27 11 247,5-10 191,9-11-158,8-6 209,7-6-130,6-20 785,10 0-897,22-30 0,8 19 0,19-6 0,-2 20 263,0 9-207,14 9-56,-11 12 89,-8 6 1,-1 3 11,3 13-101,7 15 0,-18-16 45,-3-5 111,-5-5-156,-3-5 0,-4-6-33,-2-4 33,-1-3-415,-3-1-1736,5 0 1098,1 0-2264,7-1-1535,4 0 4852,8-2 0,-10 0 0,-2 0 0</inkml:trace>
  <inkml:trace contextRef="#ctx0" brushRef="#br0" timeOffset="31488">20662 13958 16569,'-24'-57'1187,"-3"9"-1176,-1 40 393,-3 3-281,-14 8-22,11 9-22,-11 10 223,17 10-302,3 7 0,5 5 246,9 2-212,5 0-34,7-5 22,8-5 23,6-8 78,9-9-123,3-8 0,2-6-89,-1-5 89,0-8-258,7-16 258,-10-3-123,-7-1 0,-2-2-90,5-31 213,-11 28 0,-2 1-28,-1-3 0,-1 0 17,-2-19 11,-1-1-45,-3 0 45,0 6 0,0 5 67,0 9 45,0 8-112,-1 9 135,-1 7-91,0 6-21,0 3-23,0 9 0,-2 9 336,0 16-191,2 5 1,1 3 16,0-7 1,0 2-404,0 13 0,1 0 532,0-11 1,0-1-292,0-2 0,0 3-159,0 12 0,0 1 159,0-15 0,0-1 0,0 7 0,0-1 33,0 8-2072,0-19 1176,0-6-3372,3-18 4418,9-16 0,-6 6 0,4-6 1</inkml:trace>
  <inkml:trace contextRef="#ctx0" brushRef="#br0" timeOffset="31715">20979 14005 16770,'2'61'1592,"0"-5"-1212,-2-24-380,0-2 0,-1-7 0,-2-3-919,-2-6-896,-2-5-2790,-1-5 4605,1-5 0,2 0 0,2-2 0</inkml:trace>
  <inkml:trace contextRef="#ctx0" brushRef="#br0" timeOffset="31888">20911 13799 19000,'0'-31'-2162,"0"12"-1043,0 28 3205,4 6 0,-3-6 0,3-1 0</inkml:trace>
  <inkml:trace contextRef="#ctx0" brushRef="#br0" timeOffset="32562">21200 13947 14775,'1'3'1591,"8"41"1,-1 11-1592,-4-18 62,4 19 0,-1-3-62,-7-31 369,0-9-313,0-7 784,0-4-784,0-13-56,2-5 0,-1-13 34,3-2-34,1-1 0,1 0 0,1 1 45,2 3-45,1 2 0,1 4-45,2 1 101,1 5-33,0 5-23,-1 5 0,1 3-79,1 11 79,-1 6 0,3 13 33,-5 7 69,1 22-102,-5-5 112,-2-3 67,-2-21 146,-2-20 369,2-7-671,2-10 100,3-7-123,2-13 0,0-6 0,1-4 0,2-4 0,1 2 0,3 3 0,5 3 0,-1 19 101,-2 13-11,-5 20-90,-6 13 213,-1 6-146,-3 2 190,-3-1-257,-1-3 0,-1-4 56,0-7-56,0-6-11,0-6-325,0-4-1624,0-4-248,0-1 2208,7-8 0,-5 5 0,6-4 0</inkml:trace>
  <inkml:trace contextRef="#ctx0" brushRef="#br0" timeOffset="32985">21733 14116 14227,'2'5'2431,"0"0"-223,-2-5-1592,38-4-537,-15-5-79,34-5 156,-8-16 124,-1-7-280,-1-1 236,-14 0-225,-19 13-11,-7 1 22,-4 3 68,-6 0-90,-11 10-56,-2 2 45,-36 44 33,27-10-22,-2 10 0,5 2 168,10 0-78,2 17 55,18-28-134,6 3 225,11-17-236,24-2-23,12-6-386,-23-3 1,2 0-494,-2-3 0,-1-1-3547,26-8 1850,-22-4-371,-11-7 2970,-18 0 0,-6 10 0,-2 0 0</inkml:trace>
  <inkml:trace contextRef="#ctx0" brushRef="#br0" timeOffset="33427">22346 13964 15941,'1'-28'897,"-1"14"-438,0 36 326,0 8-472,0 5 270,0 19-225,0-2-358,0-5 0,0-16 303,0-21 828,0-7-1108,0-19 44,2-5-67,-1-18 0,2-1 22,0-4-22,1-1 0,2 1-11,3 6 56,4 7-68,2 9 23,1 9 0,2 6-33,0 10 33,2 11 0,-2 12 45,0 11-23,-4 6 158,-1 1-180,-5-2 0,-1-4 123,-4 4-123,-1-17 0,-1 0-45,-1-18 12,0-4-2242,0-2-504,1-5 2779,14-18 0,-10 13 0,10-12 0</inkml:trace>
  <inkml:trace contextRef="#ctx0" brushRef="#br0" timeOffset="33851">22985 13848 18138,'0'-47'660,"-7"9"-604,-20 38 168,-3 6-212,-1 4-12,3 7 56,-3 15 33,14-7-89,2 8 0,13-10 56,7-2-56,7-1 0,8-2 11,19 3-123,1 0 112,-1-2-100,-9-1 100,-15-7 0,-5 2-12,-2-2 24,-3 0-46,-3 0 34,-1-3 0,-4 0 381,-7-2-291,-6-1-90,-11-2 78,-5-2-66,-5-1 32,1-1-44,1-4 0,4-2 0,5-3 0,6-1-538,5-1-896,8-1-2084,3-3 3518,15-4 0,-8 9 0,8-1 0</inkml:trace>
  <inkml:trace contextRef="#ctx0" brushRef="#br0" timeOffset="34115">23307 13843 18574,'0'36'891,"1"-1"0,-3 28-354,-3-26-537,-3-3 68,4-5 257,1-5-258,3-8-67,0-5 123,3-6-100,4-3-46,6-2-1153,7-7-639,0-5-1255,1-9 3070,-5-10 0,-7 14 0,-3 0 0</inkml:trace>
  <inkml:trace contextRef="#ctx0" brushRef="#br0" timeOffset="34291">23315 13685 15011,'-4'-7'2700,"1"1"-2700,3 6-45,-3-4-638,-3 2-1536,-4 3-1556,-2 7 3775,2 6 0,3-6 0,4-1 0</inkml:trace>
  <inkml:trace contextRef="#ctx0" brushRef="#br0" timeOffset="34994">23564 13886 16703,'-44'23'527,"6"3"-382,26 19-78,4-12-67,2 7 0,6-20 180,0-6-124,2-6-34,7-5 0,0-7 12,6-6-34,-5-6 0,1-7 22,1 0-10,0-3-12,1 1 33,1 1 57,1 2 123,1 6-145,1 5-35,1 5 292,0 4-258,1 7-67,0 7 90,-1 8-23,-2 8 146,-1 4-213,-3-1 145,2 9-111,-5-11 201,0-2 427,-5-16-371,-2-11-190,1-9 67,2-6-168,1-10 0,1-6 22,1-6 0,3-5 12,3-1-34,3 3 0,2 7-11,1 9 22,1 9-11,1 8 11,1 4 0,0 13 157,-1 8-168,-2 12 0,-3 8 303,-5 1-258,-4 0-45,-4-4 90,-3-5-68,-1-5 12,0-6-34,0-4-179,-2-7 179,-2-3-1749,-7-4-10,0-1 1759,-2-7 0,7 5 0,3-5 0</inkml:trace>
  <inkml:trace contextRef="#ctx0" brushRef="#br0" timeOffset="35476">24472 13934 17577,'17'-57'1457,"-3"11"-1379,-20 37-78,-5 4 0,-11 3 34,-5 6-23,-3 7-11,-2 9 11,2 8 0,2 5 45,6 0-56,6 6 123,8-15-78,3 1-45,7-18 79,5-3-68,5-3 12,5-4-23,3-7 0,-1-6-11,2-6 11,-1-2 0,-1 3 0,0 4-12,-7 8-111,3 19 437,-8 6-247,2 13 67,1-4 404,8 4-280,1-11-258,23 1-852,-1-14-145,0-7-1009,-6-6-1636,-17-8 3642,-4-7 0,-6 10 0,-4-1 0</inkml:trace>
  <inkml:trace contextRef="#ctx0" brushRef="#br0" timeOffset="35790">24726 13343 18709,'3'40'571,"1"-1"1,-1 1-1,1-1-442,-1-4 0,1-1-185,0 2 0,0 0 84,-1-1 0,0-1 73,3 31 22,0-6-78,-2-6 67,3 10-112,-3-33-449,1 6-739,-4-35-14,0 0 1202,2-1 0,-2 0 0,3 0 0</inkml:trace>
  <inkml:trace contextRef="#ctx0" brushRef="#br0" timeOffset="36465">25489 13781 15269,'0'-7'1457,"0"3"-248,0 4-570,3 38-471,-1-11-145,3 32 279,-2-23-257,-1-5-45,0-9 67,-1-7-11,0-7 326,1-5-315,2-4 157,4-22-224,5-21 0,1-9 0,1-11-45,0 18-56,1 4 101,2 8-33,0 10 33,0 10-45,-1 7 34,-1 7 11,1 11-12,-2 9 12,1 14 0,-2 6 12,-3 4-12,0-2 0,-2-3 0,0-6 33,-1-8 46,-2-9-79,-1-6 0,-1-6 336,1-4-336,2-9 22,5-23 12,-2-3-34,3-20 0,-2 6 0,0-1 0,4 1 11,1 8-11,1 11 224,6 12 112,-3 11-336,4 16 11,-5 12 516,-2 10-381,-2 5-102,-3 1 68,-4 0-78,-1-1 145,-3-5-179,-1-3 0,-2-4 45,-1-5-45,0-4 0,0-5-22,0-5 22,0-3-7082,0-1 7082,0-10 0,0 7 0,0-7 0</inkml:trace>
  <inkml:trace contextRef="#ctx0" brushRef="#br0" timeOffset="36912">26347 13770 16299,'22'-30'1462,"0"0"1,11-20-1160,-29 33-303,-4 5 0,-9 3 112,-6 5-78,-9 2-34,-4 11 78,-1 7-67,-2 12 124,3 7-135,2 3 0,7 1 89,8-5-22,6-5-67,3-7 112,12-8-33,0-6-79,10-4 0,-3-11 33,1-5-33,-1-11-201,6-17 201,-8 10-67,4-4 67,-9 21-135,-3 10 135,1 13 0,-1 8 101,2 8-11,2 1 156,3-1-246,14 2 78,9-12-481,0-2-437,-1-11-1155,-14-8-1938,0-5 3933,3-11 0,-12 9 0,1-1 0</inkml:trace>
  <inkml:trace contextRef="#ctx0" brushRef="#br0" timeOffset="37212">26759 13157 18093,'6'49'821,"0"1"1,0 4-1,-1 0-703,-1-6 0,0-2-485,-1 0 0,0-4 367,1 10 397,-1-8-397,-1-6 150,-1-8-329,-1-8-202,0-8-729,0-5 98,-2-5-1800,-5-3-2051,-5-2 4863,-3-7 0,6 4 0,3-3 0</inkml:trace>
  <inkml:trace contextRef="#ctx0" brushRef="#br0" timeOffset="37698">26565 13633 13723,'0'-8'3518,"0"2"-2789,0 6-259,47-34 314,-18 21-745,5-8 0,2 3 164,7 9-2,2 4-22,0 2 135,21 3-314,-16 7 78,13 4-78,-25 9 0,-8 3-22,-5 5 56,-8-1-79,-6 2 45,-6-5 0,-3-3 0,-2-6 11,0-6-11,0-5 45,-3-3 0,-2-4 33,-4-14-78,3-1 78,0-12-66,6 5-24,4-2 12,5-2 0,6 3-22,3 3 22,-1 9 0,1 6-11,-1 5 11,1 12 0,-2 5 78,0 10-78,-1 4 146,-3 0-146,-2-3 0,-4-4-258,-2-3-762,-3-7-312,0-3-697,-1-7-1164,0-1 3193,-3-6 0,2 5 0,-3-5 0</inkml:trace>
  <inkml:trace contextRef="#ctx0" brushRef="#br0" timeOffset="37830">27269 13461 14854,'27'-28'-1020,"-4"6"1,-6 22-1,-7 1 1</inkml:trace>
  <inkml:trace contextRef="#ctx0" brushRef="#br0" timeOffset="38111">27484 13439 17700,'44'39'449,"-3"-3"-449,-32-26 0,0 0 0,-4-7 45,-3 0-135,-1 4 68,-5 4 22,-6 6 425,-4 5-391,-2 3 268,3-1 124,7-2-101,3-4 224,7-4-549,6-4 56,7-4-190,7-4-225,1-1-862,-2-1-8610,-3-1 9680,-9-6 1,-4 4 0,-7-4 0</inkml:trace>
  <inkml:trace contextRef="#ctx0" brushRef="#br0" timeOffset="60508">11990 6748 9442,'-32'-24'-815,"0"-1"1,4 3 0,3 2 1106,4-1-438,10 8 146,3-5 0,8 13 0,0 1 0</inkml:trace>
  <inkml:trace contextRef="#ctx0" brushRef="#br0" timeOffset="61705">12734 5143 8053,'-4'-8'1815,"1"2"-1378,3 6 269,0 0-392,-28-39-135,17 24 292,-21-30-135,26 36-90,0 1 225,3 2-169,1 1 203,1-1-505,0 4 45,1 0-1424,0 1 819,3 4-224,-1 2 291,2 4 493,-3 8 0,0-10 0,-1 4 0</inkml:trace>
  <inkml:trace contextRef="#ctx0" brushRef="#br0" timeOffset="62189">12604 5152 14978,'4'-25'1535,"2"-1"-1222,5-1 270,0-3-314,3-4-79,1-4-111,0 7 0,0 0 447,8-20-526,-7 16 0,1 0 0,9-18 140,-6 12 0,0-1-90,-4 11 1,-1 0-324,5-11 1,-1 2 395,8-14 34,-3 3-157,0 5 0,-5 5 34,-2 1-124,-9 15 79,0 1 11,-8 14-247,1 3 147,-1 2 10,0 3-934,0 0-545,-1 10-111,-6 6-786,-6 13-985,-11 6 3451,-7 1 0,13-15 0,1-5 0</inkml:trace>
  <inkml:trace contextRef="#ctx0" brushRef="#br0" timeOffset="65840">14177 6251 13611,'-17'-50'593,"3"10"-1074,14 39-4752,0 0 5233,0-3 0,0 3 0,0-3 0</inkml:trace>
  <inkml:trace contextRef="#ctx0" brushRef="#br0" timeOffset="66926">14716 5198 10776,'-6'12'78,"1"-2"-44,5-10-1121,0 0-292,-1 2 1379,1 1 0,-2-1 0,2 0 0</inkml:trace>
  <inkml:trace contextRef="#ctx0" brushRef="#br0" timeOffset="85276">3644 7424 15291,'-14'-33'599,"0"0"1,-11-28-28,13 25-304,-2-3 461,-1 1-662,-2-4 34,-2 1 67,-2-3-101,-3-1-22,-3-3-45,-3-4 0,14 23 0,0-1 33,-3-1 1,-1-1-34,1-1 0,-2-2-571,-10-13 0,-2 0 571,8 11 0,0 0 6,-8-10 0,1 0-6,10 14 0,2 2 0,-1-1 0,1 0-17,2 1 0,1 0 17,-1 1 0,2 0-91,-14-26 113,2 2-11,4 4-140,1 2 129,4 3 0,0 1-12,2 1 46,0 0-34,1 1 0,2-1 898,-1 1-854,1-2-44,0-5 0,2-3 73,5 12 0,1-1-73,0-20 223,3 20 0,1 1-212,2-14 34,0-4-45,4 14 0,1 0 99,-2 11 1,3 0-112,9-20 1,4 2 0,9-6-23,1 11 1,3 1-130,-11 18 1,1 2-148,8-10 1,2 1 169,-7 10 0,1 1 106,3 0 1,1-1-57,2 1 0,2 0 23,1 0 0,1 1-1,1 0 1,1 1 16,-1 1 1,1 0-73,0 2 0,0 1 0,1 0 0,0 0 16,2 1 1,0 0-1,1 1 1,1-1-479,0 0 1,1 1 584,-2 0 0,1 1 0,-2 0 0,-1 1-276,-1 0 0,-2 2 276,-1 1 0,-2 1 0,29-7-49,-22 10 1,-1 2 36,21-2 6,-22 4 1,-2 2-6,14 3 338,-3 7-350,-17 3 1,-1 3-2180,14 15 2202,-17-9 0,-3 2-23,7 18 297,-6 4-363,-1 4-214,-3 3 222,-4-15 1,1 1-54,2 2 0,1-1 61,0 1 0,0-1 50,1-4 1,-1-2-78,9 14-192,2-1-123,-1 2 393,2 0-202,-2 3 56,1 0-23,-2 2-212,-2-1 324,0-1 79,-1-1 3127,-2 2-3127,0 0-22,0 2 22,-2-1 0,-1-2 22,-2-2-10,-3-2-12,-3-1 0,-2 2 235,-3 1-213,-3 4-10,-1 4-12,-3 1 44,0 3-44,-2-18 0,0 1-6,1-10 1,-2 0 5,-1 10 0,-1-1 34,-6 18 404,-8-1-438,-5 1 0,-4-2 6,11-30 0,-1-1 5,0 2 0,-1-1-374,-1 0 0,0-1 374,-1 1 1,0-1 38,-1 0 1,-1-1-115,0-2 1,-1 0 63,0-1 0,-2-1 50,0 0 0,-2-1 73,-1 0 1,-1 0 133,-1 0 1,-1 0-157,-2 1 0,-1-1-417,0 1 1,-2 0 499,-1 0 1,0-1-163,-2 1 1,-1-2 190,0 1 0,-2-2-23,-1-1 0,0-1-5,-1-1 1,0-1 10,0-2 0,0-1-40,0-1 1,1-1-96,1-3 1,0-1 190,0-2 0,2-2-246,1-1 0,0-1 39,2-1 0,2-2-11,-29-9-34,7-5-180,10-13-873,7-5-1704,11-10-3977,7-11 6734,14 20 0,1 1 0,-1-6 0,4 3 0</inkml:trace>
  <inkml:trace contextRef="#ctx0" brushRef="#br0" timeOffset="87645">3006 5331 10025,'-5'-1'2252,"2"1"-515,3 0-931,-3-6-671,2 4 257,-2-4-11,3 5 0,-2 0 56,2-1 426,-1 1-796,13-8-67,7-1 45,21-7-12,13 0-419,-21 8 0,2-1 392,4-1 0,1 0-6,2-1 0,1 0 11,1 0 0,0 0-11,-2 0 0,0 0 0,-2 1 0,0 1 17,-5 0 0,0 1-17,22-6-79,-13 2 90,-13 4-11,-10 3 45,-10 3-45,-4 1-67,-4 1-3100,-2 0-957,4 1 4145,2 0 0,-2 0 1,1 0-1</inkml:trace>
  <inkml:trace contextRef="#ctx0" brushRef="#br0" timeOffset="88268">4345 5065 10977,'-10'-1'2611,"2"0"-2051,8 1 1031,0 0-963,-27-8 22,19 6-135,-21-6-336,28 7 931,1 0-1021,4 0-55,11 0 89,13-3-123,18-1 23,13-5-53,-25 4 1,0 0 74,3-2 0,-1 0-34,2 0 0,-1 0 56,0 0 1,0 0-40,-1 0 0,-1 1 28,28-6-56,-10 2 0,-12 3 56,-12 1-56,-11 3-11,-9 1 11,-5 0-1446,-2 3-3359,-15-1 4805,-6 1 0,2 0 0,1 0 0</inkml:trace>
  <inkml:trace contextRef="#ctx0" brushRef="#br0" timeOffset="88979">4022 5304 13375,'0'-6'2555,"0"2"-2533,0 4-33,0-3 11,0 15 347,0 7 35,0 22-91,3 11 504,1 7-503,4 4 10,-1-19 1,0 0-202,3 18-57,-3-23 1,0-3-45,2 3 0,-2-7 34,0-8-34,-3-7-34,0-6-515,-2-4-415,-1-3-615,-1-2 764,0-1 1,0-1 0</inkml:trace>
  <inkml:trace contextRef="#ctx0" brushRef="#br0" timeOffset="90232">3407 6560 17364,'37'0'930,"11"0"-863,-16-2 1,3 0-725,5-1 0,1-1 1021,6-2 0,2-1-1409,2-1 1,2-1 1139,3-1 0,0-1 12,3-1 0,-1-1-98,0 1 0,0-1 80,-2-1 1,0 1-90,-5 0 0,0 1 16,-6-1 1,-1 1-58,-5 2 1,-2-1 51,2-1 1,-3 0 33,8-2 423,-4-1-400,-28 9 1743,-9 4-1979,-1 1-5118,-2 1 893,-11 6 4518,-1 2 0,-1 0 0,3-1 0</inkml:trace>
  <inkml:trace contextRef="#ctx0" brushRef="#br0" timeOffset="91552">3001 5267 15941,'-3'10'-11,"1"-1"33,2-2-22,0-2 235,4-3 1,4-1-157,0-4 279,2-4-235,-5-3-123,-3-2 168,-1 2 112,-1 1-123,0 4-157,-3 2-22,-2 2-225,-3 0-425,-1 1-213,2 2-561,2 4-705,2 3-2185,2 4 4336,7-1 0,-5-5 0,5-2 0</inkml:trace>
  <inkml:trace contextRef="#ctx0" brushRef="#br0" timeOffset="92396">2912 5405 12904,'0'-5'1815,"0"2"-1119,0 3-484,24-40 57,-7 19-68,3-6 1,2-1 146,12 2-281,10-4 516,9-3-2240,-23 17 0,0-1 1702,0 1 0,1 1-427,0 0 0,0 2 505,28-10-372,-1 6 249,-2 4-77,-2 6 145,-1 3-56,-4 3-12,-5 1 2724,-7 0-2701,-6 0 1273,-7 0-1296,-6 0 614,-6 1-806,-4-1-61,-4 1-812,-3 1-189,0-1 189,-4 4-1378,-7 1 2443,-10 2 0,7-3 0,-1-1 0</inkml:trace>
  <inkml:trace contextRef="#ctx0" brushRef="#br0" timeOffset="92737">3028 5397 13656,'-5'0'1882,"2"0"-582,3 0-1144,14 0 147,2 2-57,17-1 79,3 2 101,8-3-258,7-3-112,4-5 258,4-7-292,0-6-373,1-5 385,-2 0-34,-4-1 0,-9 4 0,-10 3-594,-11 7 392,-9 3-1310,-5 4-618,-3 1-1724,1 1 3854,3 0 0,-4 2 0,-1-1 0</inkml:trace>
  <inkml:trace contextRef="#ctx0" brushRef="#br0" timeOffset="93115">4287 5099 17129,'36'-28'328,"1"-1"1,0 2 0,1 3-329,-5 9 0,0 2-13,2 1 0,0 0 30,-1 1 0,0 2 149,31-3-155,-7 5-11,-5 5 23,-4 1 61,-6 1-286,7 0 34,-19 0-683,2 0-696,-21 2-67,-6 1-974,-4 4 2588,-9 1 0,5-3 0,-5 0 0</inkml:trace>
  <inkml:trace contextRef="#ctx0" brushRef="#br0" timeOffset="93465">4180 5201 17093,'39'13'325,"0"-1"0,-2 0 0,1-3-2827,16-5 1,-1-3 2534,-18-2 1,1-2 95,21-1 0,-1-3 812,7-15-941,-31 10 0,-1 0 961,29-15-961,-7 1-109,-5-8-731,-21 11 3344,-7-3-7199,-26 11 658,-9 6 4037,-13 1 0,11 6 0,1 0 0</inkml:trace>
  <inkml:trace contextRef="#ctx0" brushRef="#br0" timeOffset="93749">4050 5149 18754,'22'-12'-2421,"0"2"80,-3 10-2310,5 0 4651,7-1 0,-13 1 0,-2-2 0</inkml:trace>
  <inkml:trace contextRef="#ctx0" brushRef="#br0" timeOffset="93954">4948 4997 17095,'4'-4'919,"-1"0"-504,-3 4-1693,1-8-772,-4 6 2050,-21 1 0,15 3 0,-16 6 0</inkml:trace>
  <inkml:trace contextRef="#ctx0" brushRef="#br0" timeOffset="94493">3984 5378 17879,'10'-15'292,"-1"2"-1413,-3 13-604,-1 6-729,-2 5-1546,-1 8 4000,-1 4 0,-1-10 0,0-2 0</inkml:trace>
  <inkml:trace contextRef="#ctx0" brushRef="#br0" timeOffset="95155">3891 5544 12792,'-3'-3'348,"0"0"795,3 3-291,-16 56-292,10-23 0,0 3-398,-6 13 1,1 1 173,4-3 0,2-1-297,-1-1 0,1-3 6,-1 19-40,2-21 1,1-4-6,2-7 34,0-4-224,1-19 55,0-4-1467,0-1-583,5-12-2600,2-5 4785,7-15 0,-5 14 0,-2-1 0</inkml:trace>
  <inkml:trace contextRef="#ctx0" brushRef="#br0" timeOffset="95421">4080 5516 13656,'4'-6'447,"-1"1"259,-3 5 112,0 0-134,32 39 67,-14-12-561,4 2 0,1 3 135,13 22-314,-10-15-11,7 9 12,-14-22-12,-4-1-885,-4-3-628,-4-2-1490,-4-2 3003,-3 0 0,0-9 0,-1-1 0</inkml:trace>
  <inkml:trace contextRef="#ctx0" brushRef="#br0" timeOffset="95812">3827 6215 14989,'-1'6'1793,"1"-2"-752,0-4-435,50-13 323,-10 0-856,1 1 1,3-2 183,17-9-298,-1-1 175,-6 2-66,-9 2 3,-11 5-49,-10 5-582,-10 5-258,-8 3-740,-4 1-313,-9 1-1486,-5 1 3357,-13 3 0,10-2 0,0 2 0</inkml:trace>
  <inkml:trace contextRef="#ctx0" brushRef="#br0" timeOffset="96048">3782 6215 15594,'-9'2'2633,"2"0"-1726,7-2-55,0 0-751,-3 0-101,3 0-2241,-3 0-4090,15-5 6331,4-2 0,0 1 0,-4 0 0</inkml:trace>
  <inkml:trace contextRef="#ctx0" brushRef="#br0" timeOffset="96247">4354 6015 20714,'4'-4'-2061,"-2"1"-920,-2 3-1680,-7 5 4661,-6 3 0,4-2 0,-2 1 0</inkml:trace>
  <inkml:trace contextRef="#ctx0" brushRef="#br0" timeOffset="96931">3470 6672 15034,'0'-5'1299,"0"2"-1052,0 3-247,0 5 258,0 4-191,0 7 22,2 0 23,1-3 34,3-5 78,2-4 45,1-3-180,0-1 360,8-17-449,-5 1 34,2-15 403,-8 1-314,-7 8 246,-13 1-369,0 13 0,-9 6-11,4 6-515,-1 9-416,6 2 13,3 9-1290,8-6 2219,14 8 0,-8-14 0,8 3 0</inkml:trace>
  <inkml:trace contextRef="#ctx0" brushRef="#br0" timeOffset="97554">4850 6349 19011,'-25'-32'527,"4"7"-516,18 25-11,0 0 0,-2 3 0,2 3 12,0 3-24,2 2 12,0-2 0,1-2-11,0-3-45,0-2 56,2-1 56,4-9 45,-1-12-11,1 4 100,-4-4-123,-5 15 56,-1 3-67,-4 0-56,-1 1-89,-1 1-741,-3 7-1522,0 5-3486,0 7 5838,1 2 0,5-8 0,3-5 0</inkml:trace>
  <inkml:trace contextRef="#ctx0" brushRef="#br0" timeOffset="98395">3882 4630 12893,'22'31'-826,"0"0"1,-2-1 0,-2-3 825,5 3 0,-11-12 0,-2-4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14:39.674"/>
    </inkml:context>
    <inkml:brush xml:id="br0">
      <inkml:brushProperty name="width" value="0.09071" units="cm"/>
      <inkml:brushProperty name="height" value="0.09071" units="cm"/>
      <inkml:brushProperty name="color" value="#FF0000"/>
    </inkml:brush>
  </inkml:definitions>
  <inkml:trace contextRef="#ctx0" brushRef="#br0">4522 5951 11504,'1'4'5188,"8"11"-4695,-6-12-224,6 9 269,-8-12 1098,-1 0-1625,-7-17 146,-4-4-157,-5-10 0,-1 0 56,2 6-45,1-2-11,0 0 0,-1 1 45,1-2 22,1 1-67,1-1 0,1-1 336,-3-10-302,4-3 10,-1 2 46,5 3-90,4 13 0,1 2 45,0 0-23,1 4-22,0 1 0,0 3 45,1 2 33,1 3-78,1 1 0,-1 2 45,2 2-45,-1-1 0,-1 4-11,0-1-2708,-1 1 0,0 1 0</inkml:trace>
  <inkml:trace contextRef="#ctx0" brushRef="#br0" timeOffset="2516">4276 4665 16333,'-6'-3'247,"9"9"-247,7 17 0,11 11 269,4 7-224,4 4-45,3 4-622,1 0 689,1-1 12,-2-4 72,-2-6-151,-6-7 68,-3-9-57,-8-7-11,-4-7 145,-5-5-21,-2-2 659,-2-3-783,0-8 0,0-6 90,-1-8-1,-1-3 96,7-7 1,2-2-186,7 0-23,-1 2 1,3 3 22,11 16-67,14 6-23,9 20 112,-10 13 12,-6 8-34,-27 3 157,-19 3 56,-12 0-213,-5 0 22,-4-8-22,12-13-459,-7-1-1424,5-4 191,2-4-907,10-4 2599,9-4 0,2 0 0,0 0 0</inkml:trace>
  <inkml:trace contextRef="#ctx0" brushRef="#br0" timeOffset="2955">4929 4770 14551,'0'-4'1121,"0"2"-1009,0 2-45,0 21-11,0-3-56,0 19 68,0-12 32,4-2-100,2-6 0,3-4 157,2-4-78,-1-5-79,1-1 112,0-3-112,-1-4 280,0-5-280,-1-8 0,-2-4 168,-2-3-112,-3 2 79,-1 2 604,-3-3 12,-7 5-605,-8 2-146,-3 8-34,-3 5 23,7 3-23,1 3-123,3 2-347,1 4-616,2 3 201,3 1-941,3 0 1860,2 1 0,1-6 0,1-1 0</inkml:trace>
  <inkml:trace contextRef="#ctx0" brushRef="#br0" timeOffset="3771">5152 4654 16277,'30'33'740,"-7"-9"-740,0 0 0,-7-13 179,0-5-112,-2-3-67,-1-2 34,-1-1 11,-4-2 313,-1-3-302,-3-5-22,-1-6 291,-3-4-302,0-1 100,0 0 34,0 1-1,0 4 326,-2 2-437,2 7-90,-2 2-101,2 5 146,10 20 56,1-6-56,11 16 0,3-14 79,1-6-57,4-6-22,-1-2 0,-1-7-33,-3-4-113,-1-15 146,-11 3 11,-2-9-11,-10 7 0,-1-5 23,0 9 66,0 0-89,0 14-33,0 2-236,0 2 224,6 6 34,1 4 11,5 5-11,-1 3 11,-2-3 0,-4-3 179,-1-4-168,-4-4 1457,1-1-1468,-2-15 0,-3-2 67,0-14-56,-3 1-11,4-1 0,2 4 11,1 4-134,7 5 123,2 5 0,8 6-190,3 2 190,2 3-45,2 5 23,-2 3 22,-1 4-90,-3 3 90,-2-2-336,0 2-639,-6-5-269,2 1-593,-8-4-1211,1-1-1871,-2-1 4919,2-2 0,-3-2 0,0-1 0</inkml:trace>
  <inkml:trace contextRef="#ctx0" brushRef="#br0" timeOffset="4435">6093 4268 16389,'-18'-35'841,"0"7"-853,1 28-55,-10 9 67,6 1-33,-2 11-169,12 2 202,5 4 0,2 6-11,3 0 33,5 0-33,5-5 11,4-7 0,5-6 134,-1-8-78,1-3-56,7-19 23,-10 0 10,3-17-33,-14 3 0,-1-6 112,-3-3-112,-3-2-11,-6-4 0,-5 0 22,-6 1 0,-1 3 12,0 5-23,2 6 481,4 5-458,4 7 213,2 3-12,4 7-314,2 3 34,1 2 56,2 2-67,1 8 67,7 6 0,15 26 34,3-4 234,11 14-268,-9-11 34,1-1 280,-4-2-314,-2-5 0,-5-4 0,-2-7 44,-5-5 46,-3-5-90,-3-4 0,-1-4-45,-3 0-2588,0-2-2488,-3-12 5121,-2 3 0,2-3 0,-1 5 0</inkml:trace>
  <inkml:trace contextRef="#ctx0" brushRef="#br0" timeOffset="5626">6394 4064 16849,'2'-46'974,"-2"9"-974,-4 32-45,-1 4 45,-5-1-33,1 2-1,-1 8 1,2 3-102,3 11 135,3 3 0,1 4-11,3 1 11,4-2 0,5-2 22,7-2 46,-2-9-68,0-4 0,-5-9 212,-2-2-156,-1-5-56,-1-3 0,-2-8 45,-2-3 23,-1-2-68,-1-1 0,-1 1 34,0 2-34,0 2 0,0 5 0,0 2 78,0 4 12,0 2-124,0 3-89,0 0 123,3 1 0,6 5-11,4 1 22,6 4 11,2 0-22,0-4 0,0-2 68,8-3-68,-1-6 56,-2-2 33,-5-6-89,-6-11 90,-3-22-90,-4 7 0,-2-11 67,-6 26 0,0 6-33,0 5 190,0 7-224,0 3-303,0 2 303,6 6 0,1 4 0,9 7 0,0 3 45,5-2 0,2-4-45,1-4 0,1-4 34,0-4 22,0-4-56,7-14-12,-10 0 12,3-13 0,-16 6-33,-2-2 78,-4 1-34,-2-1-11,-1 3 0,0 3 123,0 4-45,-1 5-33,-3 3 22,2 4 180,-2 1-247,3 3-303,0-1 303,3 7 0,4 3 0,3 6 0,5 4 12,2 0-12,3 5 0,4 2 0,1 4 11,4 2 0,-2-1-11,0 1 0,-4-2 34,-1-2-23,-4-3-11,-4-5 0,-2-4 11,-6-4 90,-2-3-79,-2-5 494,-5-2-505,-3-4 101,-6-4-112,-2-5 90,-3-8 33,2-2-123,0-3 22,-2-9-22,6 10-134,-1-4-247,7 15-549,1 1-986,1 4-2588,0 0 4504,1 0 0,1 3 0,1 0 0</inkml:trace>
  <inkml:trace contextRef="#ctx0" brushRef="#br0" timeOffset="24045">2868 5381 17218,'-2'-4'247,"5"0"55,6-2-212,6-1-90,3-1 191,3-3-90,2 2-12,3-2-89,0 1 12,0-1-1,0 1-146,19-11-1916,-24 9-2218,11-6 695,-30 14 3574,-4 1 0,1 2 0,-2-1 0</inkml:trace>
  <inkml:trace contextRef="#ctx0" brushRef="#br0" timeOffset="24539">2957 5148 12199,'-3'-4'2240,"0"1"-458,3 3-1457,-7-4-325,6 3-11,-5-3-45,6 4-12,0 4 68,2 7 415,15 37-415,-4-14 79,10 27 10,-9-29 662,11 27-706,-11-24 44,6 13-66,-16-34-1,-2-9-11,-1-5-2103,0 0 1,-1 0 0</inkml:trace>
  <inkml:trace contextRef="#ctx0" brushRef="#br0" timeOffset="27275">4958 6894 20949,'7'1'79,"4"0"-45,4-3 33,5-1-67,2-4 79,1 1 178,-3 0-212,-3 1-45,-4 1 202,-1 2-46,-6-1-10,-1 2-112,-4 1-7811,-1 0 7777,-7 7 0,5-6 0,-5 6 0</inkml:trace>
  <inkml:trace contextRef="#ctx0" brushRef="#br0" timeOffset="38636">10601 6142 13184,'-5'-1'23,"2"0"2095,3 1-2096,6-32-22,-3 19 157,6-25-90,-5 26-22,2-1-45,1-2 79,8-19-79,-3 10 0,7-14 134,10-5-67,-9 17 56,13-17-100,-13 22-23,0 1 22,2 1 12,-1 2-12,10-5 23,-8 7 56,6-2-101,-12 9 0,-2 1 33,-5 3-33,-2 1-33,-2 1-270,-4 1-1382,-1 0 1,-1 0 0</inkml:trace>
  <inkml:trace contextRef="#ctx0" brushRef="#br0" timeOffset="47095">11181 5168 15135,'-3'-4'2128,"1"0"-44,2 4-1310,-6-18-752,4 14-22,-4-15 45,6 19-45,0 1 89,0 7-89,0 6 79,3 9 178,1 4-245,3 2-12,-1-1 44,0-3-10,-2-1 0,0-5-34,0-1 11,-1-3 11,0-2-22,-1-2 0,0-3 11,-1-2 1,1-1 21,-2-2-33,1-1 146,-1-1-146,0-6 11,0 2 0,0-8 0,0-8-11,-1 1 12,-1-9-12,-2 8 0,0-4 0,-1-1 0,1-3-12,1 1 12,1-1 0,1 2-11,1 1 11,0 1-11,4 2 11,2 1 0,5 1-78,4 1 78,3 1-23,4 3 23,3 3-33,1 4 10,2 3-10,-1 3 33,0 2-90,-1 6 90,0 8 0,-3 11 56,-1 8 101,-5 7-90,-4 3-67,-5 0 113,-3-3 10,-3-4-123,-1-7-135,-1 3-1254,0-16 190,-2 1-79,0-16-1792,-1-5-964,1-7 4034,1-6 0,1 4 0,0 1 0</inkml:trace>
  <inkml:trace contextRef="#ctx0" brushRef="#br0" timeOffset="47921">11645 5052 17678,'2'-23'762,"-1"5"-572,-2 23 113,-2 14-270,2 1 427,-2 12-393,3-7-67,0-2 135,4 0-90,1-3-1,5-3-44,2-4 68,-1-3-1,2-3-67,0-4 0,0-2 67,-1-1-45,0-5-22,-2-4 0,-3-8 0,-3-3-33,-2-2-34,-1-15 67,-5 8 0,0-11-12,-2 16 1,2 1 11,2 2-11,1-5-11,7 7 10,4-3 12,8 9 0,5 2 0,2 3 0,1 2-22,2 3 22,-1 2-56,2 2 34,9 14 22,-10-1-34,6 14 34,-16-3-11,0 10 11,-6-10 0,-2 4 0,-5-16 11,-4-5-11,1-5 34,-2-1 55,0-2-33,-3-19-33,0 3-23,-1-19 0,2 6 0,1-4-23,1-1 23,2 1-33,5 1-1,5 5 45,6 5-22,3 7 11,0 5 0,2 6 11,-1 2-11,0 6 0,-3 4 34,-1 8 22,-2 4-34,-3 4-22,-2-1 34,-2 1-23,-3-4-11,0 0-22,-3-4-124,-2-4-392,0-2-437,-1-4-605,0-3-366,0-2 0,0-1 1</inkml:trace>
  <inkml:trace contextRef="#ctx0" brushRef="#br0" timeOffset="48242">12470 4160 14260,'0'-10'1759,"1"3"-739,-1 7-135,28 48-179,-14-11-510,5 2 0,0 3-335,-2 15 150,1 2 101,0-2 125,-4-2-226,-2-5-11,-2-4 0,-3-7-493,-1-5 313,-2-8-1186,0-7-113,-2-7-1714,1-6 3235,0-4 1,-1-2 0,0 0 0</inkml:trace>
  <inkml:trace contextRef="#ctx0" brushRef="#br0" timeOffset="48446">12844 4495 15627,'10'7'2645,"-3"-1"-2298,-7-6 269,18 43-638,-13-29-1,13 33-761,-18-41-1109,0-2-1256,-3-2 3149,-4 0 0,2-2 0,-2 0 0</inkml:trace>
  <inkml:trace contextRef="#ctx0" brushRef="#br0" timeOffset="48630">12705 4345 18115,'-8'-21'-3261,"2"4"-1960,6 17 5221,5 0 0,-3 0 0,3 0 0</inkml:trace>
  <inkml:trace contextRef="#ctx0" brushRef="#br0" timeOffset="49037">12988 4375 14843,'7'6'2006,"-3"-1"-1401,21 30 459,-10-7-873,15 20-191,-18-22 101,-6-12-1,-2-4-100,-2-4 0,-1-3 213,0-2-190,-1-6-23,0-4 11,1-7-235,3-7 213,1-4-269,11-18 246,7 4 23,2 2 22,3 14 280,-8 19-280,-1 3-11,-1 4 202,0 6-135,-3 3-11,-2 7-56,-2 0 23,-3 0-68,-1-2 45,-3-1-639,-1-3-403,-2-2-1042,0-2-1883,-1-3 3967,1-2 0,0-1 0,0-1 0</inkml:trace>
  <inkml:trace contextRef="#ctx0" brushRef="#br0" timeOffset="49270">13416 4185 15235,'4'-1'1995,"-1"0"-79,-3 1-1535,29 61-314,-20-39-174,8 13 1,-3-2-51,-12-20-929,-1-3-853,-1-2-1591,-2-1 3530,-4-5 0,2 0 0,-1-2 0</inkml:trace>
  <inkml:trace contextRef="#ctx0" brushRef="#br0" timeOffset="49471">13282 4067 16277,'-2'-5'1367,"1"1"-963,1 4-449,0-6-863,4 4-862,3-4-2107,6 9 3877,3 3 0,-7-1 0,-2 0 0</inkml:trace>
  <inkml:trace contextRef="#ctx0" brushRef="#br0" timeOffset="49770">13620 4336 16176,'33'-29'438,"-7"3"-438,-22 12-90,-1-4 45,-2 4-851,0-1-427,-1 7-447,-5 3-1244,-3 0 3014,-6 1 0,6 2 0,0 0 0</inkml:trace>
  <inkml:trace contextRef="#ctx0" brushRef="#br0" timeOffset="50898">13449 4332 12322,'0'4'3440,"0"-1"-594,0-3-2420,34-9-202,-15-2-79,28-10-145,-23-1 102,-2-2 21,-2-3-123,-4 0 0,-4-2-23,-5 0 23,-4 0-179,-3 2 44,-4 2 124,-3 2-291,-6 5 190,-2 6-45,-1 4 146,2 5 11,1 2-12,2 1 1,1 0 22,3 4 12,-1 10-23,4 2 11,1 10 90,3-4-79,0 3-22,1 1 67,4 1 101,5-1-168,7-1 0,3-2 247,3-4 112,20-3-180,10-8 168,2-4-268,0-12-79,-16-6 358,-3-9 113,11-18-471,-15 7 157,5-13 22,-21 13-179,-5-8 22,-6 13-22,-7-4-11,-6 19-56,-6 4 67,-4 5-224,-1 3 224,-3 6-67,1 7 67,-1 7 0,4 8-11,2 1-1,6 1 12,4-3-67,4-4 67,1-4-112,2-6 89,3-3-10,3-5-68,4-1 34,0-2 67,1-6-135,-1-3 135,0-8-22,-2-3 11,-1-12-1,-3 8 1,-2-4 22,-2 15 90,-1 5-101,1 4-78,-1 3 78,2 1 179,3 10-168,0 1 135,4 11 123,1-2-269,1 0 0,3-2 213,2-3-90,1-3 0,2-3-11,1-5-33,0-2 257,0-4-336,-1-6 0,-1-5 89,0-9-44,3-18-45,-6 3 34,-1-12-12,-9 10-22,-2 2 0,-3 5 45,0 5-45,0 8 0,0 6-34,0 6-201,0 4 235,0 17 34,4 39-1,16 1 96,-11-21 0,4-2-51,25 5-78,-2-23 236,4-6-174,-6-7 0,0-4-62,19-7 5,-19 2 1,0-2-241,6-12 10,-8-3-570,-8 0-505,-11 0-773,-6 1-2689,-19 4 4762,-13 5 0,6 7 0,-3 4 0</inkml:trace>
  <inkml:trace contextRef="#ctx0" brushRef="#br0" timeOffset="56887">12396 5711 8131,'6'0'0,"-1"0"0</inkml:trace>
  <inkml:trace contextRef="#ctx0" brushRef="#br0" timeOffset="100779">4633 9679 21073,'23'37'369,"-1"0"1,-1-1 0,-4-1-359,-3 16-762,-3 0 874,-2-5 168,-3-2-224,0-8-67,-2-6 0,-1-9-26,0-6-444,-1-5-370,-1-6-326,1-2 32,0-2-1891,2-9 3032,8-19 0,-7 14 1,4-12-1</inkml:trace>
  <inkml:trace contextRef="#ctx0" brushRef="#br0" timeOffset="101028">4958 9706 17095,'1'-6'2062,"1"1"22,-2 5-1837,19 54-91,-13-21-66,4 6 0,0 0-90,-9 3 33,0-3-44,-1-4 11,1-3-392,-1-7-34,2-5-593,0-6-281,-2-4-986,1-5-807,-1-2-1400,0-3 4493,0-5 0,0 4 0,0-4 0</inkml:trace>
  <inkml:trace contextRef="#ctx0" brushRef="#br0" timeOffset="101305">4951 9761 16232,'-2'-35'1121,"0"1"0,6-26-517,8 32-133,12 5-123,8 5 133,5 8-201,5 5-213,-2 15 483,-2 9-505,-8 17-346,-9 11 569,-10 7-32,-6 5-46,-12 1-190,-7 0 216,-12-3-272,2-21 0,-2-2-638,-15 14-183,14-20 1,-1-3-1545,-9-4-4178,-4-9 6599,-3-7 0,19-5 0,3 0 0</inkml:trace>
  <inkml:trace contextRef="#ctx0" brushRef="#br0" timeOffset="102698">180 5265 13432,'0'-10'772,"0"2"-738,0 8 571,0 0-45,4 18 191,5 1-718,4 18 259,5-3-79,-1 3 78,-1 0 45,-2 2-291,-3-2 145,6 27-738,-8-32-271,3 13-323,-10-38-3452,1-4 4594,-2-5 0,1 2 0,-2-3 0</inkml:trace>
  <inkml:trace contextRef="#ctx0" brushRef="#br0" timeOffset="103010">415 5027 14978,'9'6'2800,"1"8"-2620,10 22-74,-3 2 1,-1 3-90,-3-10 0,0 1-17,3 7 0,0-2-505,7 6-2532,-10-28 3037,-1-6 0,-7-7 0,-4-3 0</inkml:trace>
  <inkml:trace contextRef="#ctx0" brushRef="#br0" timeOffset="103371">340 4919 17913,'-8'-47'751,"10"6"-572,35 25-134,12 1 173,-2 8 1,2 3-219,-10 1 0,1 3-164,13 2 1,-2 5 287,11 11 27,-24 10 1,-4 5 385,-2 10-515,-9-7 1,-9 1 67,-23 11-124,-10-6 0,-4 1-257,1-8 0,-1-1-197,-11 13 1,-3 1-2202,1-2 0,2-2 2603,9-12 1,2-1 0,0-1 0,3-2 0,7-8 0</inkml:trace>
  <inkml:trace contextRef="#ctx0" brushRef="#br0" timeOffset="114030">11077 1990 12636,'5'0'0,"0"0"0</inkml:trace>
  <inkml:trace contextRef="#ctx0" brushRef="#br0" timeOffset="114831">16392 2269 12748,'12'0'0,"-3"0"0</inkml:trace>
  <inkml:trace contextRef="#ctx0" brushRef="#br0" timeOffset="133776">18048 6328 11750,'3'-3'516,"-1"0"10,-2 3-1646,0-1 291,-2 0-57,0-1-2968,-1 1 3854,-1 1 0,2 0 0,1 0 0</inkml:trace>
  <inkml:trace contextRef="#ctx0" brushRef="#br0" timeOffset="138262">19379 10921 9341,'-11'50'-385,"2"-10"1,9-39-1</inkml:trace>
  <inkml:trace contextRef="#ctx0" brushRef="#br0" timeOffset="142111">18954 13870 8299,'-5'-4'-56,"1"2"1401,4 2-1211,-18-34 79,12 22 269,-13-25-437,16 32 90,1 0 77,0 3-189,2 0-146,0 1-113,0 0 236,3-1-224,1 1-202,6 0-481,3 0 907,4-1 0,-8 1 0,-1-1 0</inkml:trace>
  <inkml:trace contextRef="#ctx0" brushRef="#br0" timeOffset="142298">19298 13760 9319,'0'0'0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10:29:28.508"/>
    </inkml:context>
    <inkml:brush xml:id="br0">
      <inkml:brushProperty name="width" value="0.09071" units="cm"/>
      <inkml:brushProperty name="height" value="0.09071" units="cm"/>
      <inkml:brushProperty name="color" value="#FF0000"/>
    </inkml:brush>
  </inkml:definitions>
  <inkml:trace contextRef="#ctx0" brushRef="#br0">20132 3552 10141,'4'0'2879,"0"-11"-2340,-4-2-269,0 0-90,0 3 90,0-1-270,0-2 270,0 0-270,0 3 90,0 10-180,0-11-90,0 9 180,0-9 180,0 11-90,0 0-180,-21 0-90,16 0 270,-27 11-180,19-9 540,-21 30-630,8-17 90,-2 11 0,1 3 0,-13 21 135,16-26 0,1 2 135,-1 28-270,14-27 0,10 17-90,0-28 360,0 26-90,0-27 0,11 19 0,-9-21 89,19-2 1,-8-1 0,21-7-90,-7 7 0,7-10-90,10 0-270,-15 0-90,9 1 1,0-2-181,-6-9-360,10 9 1,2-1 476,9-19 0,3 8 0,-16-11 0</inkml:trace>
  <inkml:trace contextRef="#ctx0" brushRef="#br0" timeOffset="551">20743 3481 12300,'6'-10'-270,"-1"7"630,-5-7 0,0 10-180,0 0 0,0 10-180,0 3 0,0 11 89,0-11-89,0 8 0,0 2 270,0 3-540,0 19 270,0-19-179,0 18 179,0-28 90,0 26 629,0-37-809,0 16 90,0-21 540,0 0-630,0-10 0,0-3 270,0-11-360,0 1 90,0-1 90,0 0-180,0 1 360,0 10 0,0-8-180,0 8 90,0-11-270,0 1 360,0-1 180,0 11-540,0 3 0,0 10-180,0 0 450,21 10-45,11 6 0,4 2-45,11 11-216,-7-12 1,-4 0 485,-12 4-90,-11-18 180,8 17-90,-8-17 809,11 7-899,-11-10-360,-3 0 161,1-10 199,2-3-360,0 0 180,-2-8 0,-11 8-90,0-11 630,0 1-180,0-1-360,0 1-180,0 10 0,0-8-450,0 8 180,0 0-539,0-8-1,0 8-269,0 0-1799,0 2 3058,0 11 0,-6 0 0,0 0 0</inkml:trace>
  <inkml:trace contextRef="#ctx0" brushRef="#br0" timeOffset="1081">21472 3293 8602,'8'13'3958,"-2"29"-3419,4-24-4221,-7 27 3682,7-22 830,-10 1-830,0-1-90,0 1 449,0-1 451,0-10-360,0 8 450,0-18-630,0 7-178,0-10 88,0 0 1947,0-10-2037,0-3 193,0 0-193,0-8-360,0 8 90,-10-11 450,7-10-180,-7 8-90,10-8-90,0 21-180,0-8 270,0 19 0,0-9 90,0 11-90,0 0 0,10 11 0,14 2-90,2 10 180,19 11-90,2 3 90,-8-1 90,-5-17 0,-2-4 629,-14-2 900,24-2-1619,-39-11 360,7-11 180,1 9-90,-9-19-1080,9-3 180,-11-2-90,0-29 450,0 16 540,0 3-450,0 4-90,0 19-540,0-10 630,0 10 450,0 2-630,0 1-90,0 7-1079,0-7 719,0 10-562,0 0 0,-7 0 0,-1-1 1</inkml:trace>
  <inkml:trace contextRef="#ctx0" brushRef="#br0" timeOffset="4281">14887 17827 9691,'6'0'0,"-1"1"1889,-5-1-1439,0 10-270,0-7 90,0 7 0,0 1-90,0-9-270,0 29 90,11-25 180,-8 36 89,17-27-448,-6 30-1,-1-19 180,-3 8 0,-10-11 0,11 32 0,-9-24-270,9 24-270,-11-21 0,0-8-1079,10 19 810,-7-29-900,7 15 1709,-10-28 0,-5 7 0,-1-10 0</inkml:trace>
  <inkml:trace contextRef="#ctx0" brushRef="#br0" timeOffset="4840">14911 17804 9242,'6'0'1169,"-1"0"-719,-5 0-630,0-10 270,0 7 180,-11-7 89,9 10-269,-9 0 360,11 0-360,-10 10-180,7-7-180,-18 17 630,8-6 0,-21 9-315,6 8 0,-2 3 0,4-11 0,0-1 0,-4 11 0,2 2-225,4 0 0,3-5 450,6-9 0,-6 31-270,21-49-270,0-3 450,10-13-180,-7 0 270,18-8-360,-8 8-90,21-21 180,-8 8 360,9-19-450,-12 19 180,11-8 269,3 11-179,0-1-90,-3 11 360,0 3-180,-8 10-270,-2 0-270,-3 0 0,2 10 270,4 3-630,17 11-899,-7-1 900,0-10 629,18 8 0,-32-18 0,15 7 0</inkml:trace>
  <inkml:trace contextRef="#ctx0" brushRef="#br0" timeOffset="5297">17568 18016 12210,'12'0'1709,"-13"52"-1709,-1-29 45,-4 14 0,1 2-675,5-2-89,0 10 359,0-21-1709,0 16-180,0-37 2249,0 26 0,-9-28 0,-3 7 0</inkml:trace>
  <inkml:trace contextRef="#ctx0" brushRef="#br0" timeOffset="5596">17474 17898 10231,'12'-10'2249,"-3"7"-1979,-9-7 0,0 10 359,0 0-449,0 10 360,0 3-540,0 0 90,0 8-180,0-8 270,-10 21-360,-3-8 45,2 7 0,-2 0 45,-10-2-2146,11 2 1,0-1 1605,-12-6-1478,1 19 939,-1-29 1169,11 15 0,-7-29 0,9 9 0</inkml:trace>
  <inkml:trace contextRef="#ctx0" brushRef="#br0" timeOffset="5802">17380 17898 12660,'25'-13'1799,"-5"3"-1529,-20 10-1,10 10-269,3-7 0,11 18 90,0-19-449,10 19-1,-8-18-450,19 18 1,-19-19-1350,18 19 2159,4-18 0,-19 7 0,3-10 0</inkml:trace>
  <inkml:trace contextRef="#ctx0" brushRef="#br0" timeOffset="6199">19756 17827 12750,'3'1'899,"0"-12"-629,-3 9 90,0-9 719,0 11-719,0 0 270,0 11-450,0 2-180,0 0 90,0 8-90,0-8 0,0 31 89,0-15-657,0 15 478,0-20-760,0 10 401,0-8-721,0 8 91,0 0 539,0-18-2158,0 15 1259,0-29 1576,0 9 1,-3-11-1,0 0 1</inkml:trace>
  <inkml:trace contextRef="#ctx0" brushRef="#br0" timeOffset="6592">19756 17898 5598,'3'-23'809,"0"10"1966,-3-8-2595,0 18 1230,0-18-1050,0 19 349,0-9-709,-10 11 1808,7 0-1718,-18 0 90,18 11-270,-28 2 90,26 0-180,-19 7 0,-5 2-1079,-10 6 719,0 19 630,7-23-539,32-14 628,0 1 91,-10-9 0,7 9-540,-8-11 0,11 0 450,0 0-180,11 0-180,13-21 630,-9 16 360,17-37-450,-19 37 179,11-27-179,-11 19-270,-3-10 450,1 10-181,-9-8 91,9 18 180,-1-7-270,14 20-360,-8-7 899,26 18-1978,-27-8-900,30 10 1169,-19 1-3147,19-1 3957,-19-10 0,-6 8 0,-13-8 0</inkml:trace>
  <inkml:trace contextRef="#ctx0" brushRef="#br0" timeOffset="6836">20414 17874 14549,'5'1'449,"-1"-1"1710,-4 0-1979,11 10-90,-9-7 0,19 7 540,3 22-1980,13 17-809,-18-7 1,-2 0 449,7 10 1709,-13-10 0,-16-42 0,0 0 0</inkml:trace>
  <inkml:trace contextRef="#ctx0" brushRef="#br0" timeOffset="6966">20414 17663 13739,'5'-13'0,"-1"3"0,-4 10-180,0-11-90,0 8 180,0-7-179,-10 10-811,7 0-1798,-7 0 2878,10 0 0,-4 0 0,-1 0 0</inkml:trace>
  <inkml:trace contextRef="#ctx0" brushRef="#br0" timeOffset="7212">20837 17616 10261,'6'65'4317,"-1"-20"-4227,-4-11 0,-2 0 517,1 10-607,0-7 416,11 10-326,2 10-90,0-7 0,-3-3 0,1 8 0,-8-16-180,1-6 1,2 2-1,5 15-450,-9 7-180,9-20-2068,-11 7 1439,0-18 1439,0 8 0,5-10 0,2-1 0</inkml:trace>
  <inkml:trace contextRef="#ctx0" brushRef="#br0" timeOffset="7624">21261 18086 13829,'20'-23'2968,"-4"10"-2698,-6 2-90,-7 11-540,7 11 900,1-9-450,-8 40-540,18-24 1080,-8 27-720,0-22 90,-3 11-540,-10-7 720,0 17-180,0-18-90,0-2 90,0-14 0,0-10 0,0 0-180,0-10 90,-21-14 0,6-2-1062,-9-8 1152,3 0-90,8-13 720,0 8-630,2-16 13,11 8 347,11-13 89,2 10-179,11 6-90,20 10 90,-4 18 0,7-5 180,8 21-1,-5 11-179,-11-9-90,3 30-180,-39-27 760,7 57-2289,-42-30-450,4 25 630,-20-23 1349,11-20 0,-2-4 0,-11 3 0,7-8 0,0 0 0</inkml:trace>
  <inkml:trace contextRef="#ctx0" brushRef="#br0" timeOffset="10814">20179 14652 12210,'4'1'360,"0"-1"1709,-4 0-1620,0 10-179,0-7 180,11 18-360,12-8-90,-7 10 90,16 11 0,-19-8-90,10 8-90,-10-10-90,-2-11-90,-11 8 0,10-19 0,-7 9-179,7-11 179,-10 10-270,0-7-2428,0 7 1619,0-10 1349,0-10 0,-4 7 0,0-7 0</inkml:trace>
  <inkml:trace contextRef="#ctx0" brushRef="#br0" timeOffset="11292">20038 14676 9871,'4'0'1709,"-1"0"-719,-3 0-1260,-10 0 270,7 0 540,-7 0-450,10 0 90,-11 11-180,9-9 359,-19 40-449,8-24-3482,-11 37 3752,11-29-270,2-2 180,11-24-180,0-3 180,0-18-90,11 8 0,-8-10 0,18-1 90,-19-10-180,19 8 180,-8-18 0,11 18 180,0-8-180,-1 10 180,1 1-180,-1 10 0,1 2-90,0 11 90,10 0-90,2 0-720,12 11 91,-12-9-2160,-2 9 2789,-20-11 0,3-1 0,-9 1 0</inkml:trace>
  <inkml:trace contextRef="#ctx0" brushRef="#br0" timeOffset="15983">16816 11313 7803,'-3'-13'179,"-10"2"-179,11 1 0,-9 7-719,11-7 539,0 10-270,0 0 450,0-11 0,-8 9 0,-2-9 0</inkml:trace>
  <inkml:trace contextRef="#ctx0" brushRef="#br0" timeOffset="17126">18862 10795 12300,'15'0'-3148,"7"1"3148,-9-1 0,-1-1 0,-4 1 0</inkml:trace>
  <inkml:trace contextRef="#ctx0" brushRef="#br0" timeOffset="17288">19285 10819 8882,'16'10'0,"7"-7"360,-20 8-540,7-11-1259,-10 0 1439,0 0 0,0 0 0</inkml:trace>
  <inkml:trace contextRef="#ctx0" brushRef="#br0" timeOffset="17467">19473 10960 7982,'3'11'540,"0"-9"0,7 9-450,-7-11-90,7 10-450,-10-7 360,0 7 90,11 1-90,-8-9-180,7 9-629,-10-1 899,0-7 0,-2 7 0,-2-10 0</inkml:trace>
  <inkml:trace contextRef="#ctx0" brushRef="#br0" timeOffset="17662">19520 11242 8342,'4'13'-180,"-2"8"180,-2-18 0,-2 7 0,-2-10 0</inkml:trace>
  <inkml:trace contextRef="#ctx0" brushRef="#br0" timeOffset="18183">18885 11666 10771,'-11'0'-630,"2"0"1080,9 0 629,-11 0-2068,9 0 269,-9 0-539,1 0 1259,7 0 0,-9 0 0,11 0 0</inkml:trace>
  <inkml:trace contextRef="#ctx0" brushRef="#br0" timeOffset="19901">14299 10983 7892,'5'11'90,"-1"-8"0,-4 18 90,0-8 180,0 10-270,0 1 180,0-1-180,0 11-90,0-8 0,0 19 90,0 2-180,0-8 90,11 16 0,2-8 0,0-8 0,8 6-720,-19-1-449,19-15 1169,-18 5 0,3-24 0,-11-10 0</inkml:trace>
  <inkml:trace contextRef="#ctx0" brushRef="#br0" timeOffset="20391">14417 10866 8252,'16'0'90,"-10"0"90,15 0 0,-18 0 0,7 0 270,22 0-450,-14 0 539,37 0-449,-28 0 450,7 0-540,0 0-450,13 0-782,3 0 1322,-3 0-180,-2 0 180,2-10-90,3 7 0,-16-2 0,0 0 0,16 5 0,-16 0 0,0 0 450,5 0-1170,27-11-179,-37 8-270,15-7 1169,-31 10 0,-8 0 0,-12 0 0</inkml:trace>
  <inkml:trace contextRef="#ctx0" brushRef="#br0" timeOffset="24124">14323 8608 9512,'5'0'1079,"-1"0"-359,-4 11-1,0-9-89,0 9-1530,0-11 181,0 0 359,0-11-630,0 9 361,0-9-1,0 11 427,0 0 1,-4 0 0,-1 0 0</inkml:trace>
  <inkml:trace contextRef="#ctx0" brushRef="#br0" timeOffset="24450">14723 8020 7443,'5'0'-90,"0"-10"90,-5 7-180,0-7 180,0-1 0,-5 9 0,0-9 0</inkml:trace>
  <inkml:trace contextRef="#ctx0" brushRef="#br0" timeOffset="24650">14487 7926 8792,'6'0'1079,"-13"0"-1079,-6 0-359,0 0-1,3 11 360,-1-9 0,5 9 0,-10-11 0</inkml:trace>
  <inkml:trace contextRef="#ctx0" brushRef="#br0" timeOffset="26833">22507 5245 11580,'20'0'900,"-9"0"-810,-1 0 629,-10 0-3417,0 0 2698,0-10 0,-8 7 0,-1-8 0</inkml:trace>
  <inkml:trace contextRef="#ctx0" brushRef="#br0" timeOffset="28905">14558 6586 9512,'5'0'809,"0"0"-1304,-5 0 0,-5 0 1,0 0-1</inkml:trace>
  <inkml:trace contextRef="#ctx0" brushRef="#br0" timeOffset="35134">22742 15993 10141,'11'-13'2339,"7"3"-2249,-15-1 180,18 9-360,-19-9 450,19 1-1,-7-3 451,20-11-720,-8 1 270,8-11-270,-10 8-1,-11-8 1,-3 10-90,11-10 90,-5 8-407,8-8 407,-14 10 0,1-10 0,-9 8 0,19-29-90,-18 27 90,7-17-90,11 11 0,-15 8-90,14-18 180,-20 7 0,11-20-180,-8 7 180,7 3-180,-10 13 90,0 10 0,0 1 0,0-1 90,0 1 137,0-11-227,0-13 90,0 8-90,-10-16 0,-4 29 90,1-8 90,-18-11 90,5 6-180,-1 3-90,6 4-224,11 30 224,7-19 0,-18 8 180,8 0-90,0-8-90,3 18 89,10-7 1,-11-1 314,8 9-404,-7-9 0,10 11-2002,0 0 1,-8 0 0,-3 0 0</inkml:trace>
  <inkml:trace contextRef="#ctx0" brushRef="#br0" timeOffset="36248">23001 13006 10051,'11'0'630,"-3"0"0,-8 11-1,0-9 1,0 9-360,0-11 809,0 0-1079,11 0 360,2 0-270,11 0 180,10-11-270,-18-2 180,25-10-91,-17-3 1,0-3 90,18-13-1831,-8 9 0,-3-2 1651,-4-22 90,-5 23 0,0-3-90,-7-9 0,-4-2 0,2 10 0,-2 0-460,-4-3 0,-4 4 370,-3 0-305,0-18 485,0 27 0,0-27-180,0 18 2742,-10-10-2562,7-10 0,-18 18 180,8-16-181,-11 29 1,1-8 0,-1 0 0,1 18 1476,-11-15-1476,18 17 0,-16 1 759,19-8-849,0 19 0,3-9-90,10 11 90,0 0-89,-11 0 89,9 0-90,-9 0-180,1 11-90,7-9-1709,-8 9 1350,11-11 89,0 0 0,-19 0 1,-5 0-1</inkml:trace>
  <inkml:trace contextRef="#ctx0" brushRef="#br0" timeOffset="37888">23471 14888 11221,'-9'0'3508,"13"0"-3598,-25 0 0,21 0 90,0 0-90,11 0 180,23 0-180,-5-11 90,15 9 180,-30-9-270,7 1 180,-8 7-180,31-28 0,-15 15 90,16-18-90,-22 11 0,-10-1-90,-1-7 0,-3-3 90,-6-11-224,3 10 0,-1 3 584,-5 8-270,0 3 90,0 8 360,-11-21-180,8 8-270,-18-8-90,19 21 90,-9 2 0,11 11 0,0 0 90,0 11 448,0-9-538,0 9 179,0-1 271,0-7-90,0 18 180,0 13-450,0-5 269,0 36-179,0-26-342,0 19 657,5-24 0,1 0-136,-4 18 91,8-9 0,1 3-630,-4-5 0,0 1 0,4 10 0,1 3 225,0 9 0,0 1 225,0-5 0,-1 0-315,-4-1 0,0-1-180,4-9 0,-2-4 225,-6 15 90,8-5-90,-11-39-180,0 5 90,0-21-90,0 10-179,-21-7 521,-6 7-342,-30-20 135,16 0 0,0-4-45,3-3 0,0-2 90,2 2 0,1-3-135,-6-13 0,6 1 135,14 11 0,-12-10 0,3-1 0,25 17 0,-16-9 0,21 3-90,-10 19 90,7-19 0,-7 18-90,10-7 90,0-1 0,0 9-90,21-19 0,5 8 90,11 0-90,-3-8 90,0 18 0,-8-18-45,6 14 1,2 1 44,-3-7-45,7 1 0,0 3 45,2 7-90,17-9 90,-9 1 0,-1 7-888,0-18 888,-10 18 90,-3-7-90,-11 10-90,-10 11 90,-2-9 0,-1 9-90,-7-1-540,8 3 1068,-11 0-2237,0-2-1799,0-1 3598,0-7 0,0 7 0,-1-10 0</inkml:trace>
  <inkml:trace contextRef="#ctx0" brushRef="#br0" timeOffset="38069">23989 14864 13739,'13'-10'720,"-3"7"-91,-10-7-539,0 10 0,0-11-90,0 9 90,0-9-180,0 11-1035,0 0 1,-10 0 0,-3 0 0</inkml:trace>
  <inkml:trace contextRef="#ctx0" brushRef="#br0" timeOffset="38325">24295 14652 13829,'0'14'1349,"0"7"-899,0-19-90,0 19 90,0 3-270,0 33 89,1 6-1433,9-3 1254,-7-5-90,18-29-563,-19 18 922,9-17-487,-11 7 38,10-11-989,-7 11 449,18-18-629,-19 15-720,9-18 1260,-11 0 719,0-2 0,-1-11 0,1-1 0</inkml:trace>
  <inkml:trace contextRef="#ctx0" brushRef="#br0" timeOffset="38583">24671 14511 15628,'25'61'1754,"-13"-17"0,0 1-1619,1-13 0,-2 1-135,-4 7 0,-1 1-225,5-7 0,-1 0 90,-8 6 0,-1 1-2431,9 24 2251,-9-29 0,-2-4-638,1 2-2466,0-10 1743,0-11 1676,0 8 0,-1-19 0,0 8 0</inkml:trace>
  <inkml:trace contextRef="#ctx0" brushRef="#br0" timeOffset="38937">24459 15099 13919,'25'13'2069,"31"-2"-1979,-14-11-45,-10 1 0,4-2-45,4-4 0,-2 0 0,7 2 0,-2-6 0,1-3 90,5-1-90,12-10-656,-14-1 836,-2 1 33,-19-1 57,-3 0 90,-12 1-270,-11 10 199,0-8-199,0 8 0,-11 0 89,9 2 335,-19 22-334,18-9 0,-28 19-180,25-8-90,-25 11 90,28-1 0,-7 11-90,10-7-180,0 7-90,0-21-270,0 8-989,10-8 810,3 10 809,43-10 0,-27-3 0,24-10 0</inkml:trace>
  <inkml:trace contextRef="#ctx0" brushRef="#br0" timeOffset="39551">25400 14935 13469,'3'-13'990,"-1"-8"-630,-2 18-1,11-7-89,2 10-180,0 0-90,8 0 450,3 10-90,2 3-1,8 11-269,-21-11 0,8 18 0,-8-15 360,0 18-270,-2-10-90,-11-11 270,0 8-450,0-19 270,0 9-180,0-11-90,0 0 90,-11-11 0,8 9-855,-8-41 1,2-9 584,6 32-270,0-29 0,6 3 181,10 33-361,11 0 540,-1 3 0,1-1 90,0 9 270,31-19 0,-24 8 180,12 2 0,1-2-1,-2-10-89,15-1 0,-23 11-90,-20-8 90,-4 19-270,-10 2 0,0 2 90,-11 19 0,-12-8-90,-3 11 0,-3 2 0,3 3 90,7 2-90,-12 24-90,31-42 90,0 8 0,0-8 90,31 10-270,-2-9 180,29 6 360,-11-17 89,-21 18-269,-5-18 540,-42 17-630,5-6 539,-18-1-629,11-3 0,-11 1-539,7-9 89,-28 9-899,16-11 269,2 0-359,6 0 1439,18 0 0,-3-1 0,2 1 0</inkml:trace>
  <inkml:trace contextRef="#ctx0" brushRef="#br0" timeOffset="43217">19803 4234 8342,'-10'0'1170,"3"0"-811,7 10-89,0-7-540,0 7 450,0-10 360,0 0 629,-11 0-989,9 0-450,-19 0 180,8 11 90,-1-8 810,4 7-810,-1-10 0,9 10-180,-19-7 270,18 7-450,-7-10 1260,10 0 449,0 0-1349,10 0 1169,35 0-899,7 0-404,-18-4 0,3-2 224,9 2 0,5 1 0,-6-3 45,-12-5 0,2-2-1,13 5 1,11 0 0,0 0 0,-10-2-1597,-8-3 0,-3 0 1462,12 5 0,5 1 0,-5-1 45,-7-3 0,-2 1-270,5 3 0,2 1 614,-4-1 1,2-1 0,1-1-1128,-2 1 0,0 1 0,1-1 588,2 0 0,1 0 0,-2 0-30,17-3 1,-2-1-556,3 0 1,-4 0 734,-15 0 0,0 1-123,1 2 0,4 1 0,-5 1 393,-5 1 0,-3-1 23,13-3 1,0-1-519,-4 4 0,-2 1 270,-7 0 0,0-1 180,3-4 0,-1 1-225,18 8-270,-18-9 0,-1 1-180,16 7 450,-11-7 0,1-1 90,15 9-90,-20-19 2451,2 18-1821,-29-7 1437,0 10-2337,-3 0 2479,-10 0-1040,0 0-789,0-11-290,0-2-180,-10-10 90,7-11 0,-18 7 90,-2-27-135,5 13 0,-1 1 90,0 11 0,1 0 225,1-15 0,0 2 360,-17-5-180,18 8-990,-5 10 0,0 3 540,5 0-540,-28-19 540,28 19 45,-5-1 0,0-1-45,5-1 90,-18-15 450,21 20-540,-8 1-90,19-11-450,-19 8 630,7-19-90,-9 19 0,-1-8 450,11 11-360,3 10-90,10-8-90,0 18-360,0-18 450,0 19-90,0-9 90,0 1 0,0 7 0,0-7 0,0 10-90,0 0 90,-11 0-90,-2 10 1,-11-7 89,1 7 449,-1 1-449,-20 2-539,15 0 494,-3-2 0,-2-1 135,-5-8-90,-9 19 224,5-14 1,0-1-225,-4 18-377,-12-11 1,-3-3 421,23-3 0,2-1 0,-9 5 0,-3-1-270,-3-3 0,2-1-481,17 1 1,1-1 705,-13 6 0,0-3 0,-15-6 90,0 18-312,11-14 1,-2-1 445,6 6 1,1-1-620,-4-4 1,-1 0 79,-14 9 1,5-1-672,0-10 986,8 11 0,1 0 630,-1-14-1291,6 13 1,-1 1 750,-21-10-405,15 9 0,0 1 401,-12-3-86,19-2 0,-1 2 45,7-1 0,2-1-45,-1-4 0,1-1-45,1 5 0,2-1 529,-15-7-484,1 7 0,10 1 1303,14-9-1213,2 9 3714,18-11-3714,-18 0-154,19 0 64,-9 0 0,1 0 0,7 0 0,-7 0 0,10 0 540,0 0-540,0 10-630,0-7 1170,0 18-90,0-8-900,0 42-90,0-24 630,-2 10 0,4 4-497,19 18 722,-14-16 0,1 0-893,4-10 1,0-1 622,0-1 0,-3-2-405,-6 25 450,18-9 90,-8 9-180,0-11-625,-3-11 715,1-2-90,-9-10 180,9-11 299,-11-3-929,0-10-28,0 0 0,-3 0 0,0 0 1</inkml:trace>
  <inkml:trace contextRef="#ctx0" brushRef="#br0" timeOffset="52102">21143 8961 12750,'20'0'-360,"38"11"810,-37-9-1362,34 9 1092,-21-11-360,24 0-450,-6 0-90,-7 0 1,0 0-810,7 0 1357,-17 0 0,-2 0 0,8 0 0,-2-1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3:23.121"/>
    </inkml:context>
    <inkml:brush xml:id="br0">
      <inkml:brushProperty name="width" value="0.09071" units="cm"/>
      <inkml:brushProperty name="height" value="0.09071" units="cm"/>
      <inkml:brushProperty name="color" value="#FFC000"/>
    </inkml:brush>
  </inkml:definitions>
  <inkml:trace contextRef="#ctx0" brushRef="#br0">15147 18340 10742,'0'-7'1759,"0"2"-1288,0 5 1041,0 0-1445,-6-39-67,3 23 23,-5-29-23,6 33-135,0 3 124,2 3-1143,0 3 280,5 2-425,7 1-225,10 0 1524,9 0 0,-13 0 0,-1 0 0</inkml:trace>
  <inkml:trace contextRef="#ctx0" brushRef="#br0" timeOffset="679">21118 18613 14036,'-3'3'-2779,"1"-1"2779,2-1 0,0-1 0</inkml:trace>
  <inkml:trace contextRef="#ctx0" brushRef="#br0" timeOffset="7042">25118 13425 13140,'2'-6'2924,"0"2"-122,-2 4-2556,7-21 639,-5 14-739,5-16-146,-7 19 90,0 0-12,-1-3-78,-2 2 22,-3-2-22,-4 3 0,-3 1-11,-2 1 22,-3 1-22,0 1 11,-1 0 0,1 0 0,-4 3 0,7 0-22,-3 3 55,5 3-33,-1 1 0,-2 2 0,1 3 12,-2 0-12,2 0 0,1-1-12,1 0 57,3-2 22,2-2-67,2-2 0,2-4 34,3 0-23,0-3-9098,1 0 9087,7-1 0,-5 0 0,5 0 0</inkml:trace>
  <inkml:trace contextRef="#ctx0" brushRef="#br0" timeOffset="8752">25165 13414 11101,'3'0'2577,"0"0"-863,-3 0-1031,0-4-403,0 2 147,0-3-47,0 1-245,0 0 458,0-1-480,-1 0-23,-1 1 369,-2-2-425,-2 1-1,-3 0-33,-2 1 45,-3 0 56,-2 2-101,-3 0 0,-1 1 246,0 0-179,-2 1-67,-1 0 0,-1 3 90,-3 5 78,-1 6-168,-3 5 0,1 6 415,1 3-314,0 6 145,3 4-33,2 4-179,4 4 358,2 1-392,5 0 0,6-3 291,3-7-145,16 6-12,4-17-66,15 2 111,3-18-179,6-5 0,1-2-157,5-3-303,0-4-604,3-3-23,1-7-470,2-2 66,-2-4 102,1 0 840,-5-1 437,-3-1 224,-6 0-78,-5 0 570,-8 2 92,-7 0 648,-7 3-493,-5 1-347,-3 4 248,-2 2-674,-4 3 157,-3 3-145,-7 2-57,-2 3 427,-2 8-381,1 7 44,1 13 269,3 8-359,5 4-33,3 1 0,4-2 191,10 6-191,0-19 0,9-2 78,-3-19-67,3-11-11,-6-7 79,2-27-79,-8 3 0,0-16 11,-1 14-11,2 4-11,4 3-12,3 6 46,4 7-68,3 7 45,4 6 0,2 4-45,3 10 45,1 7 0,-3 9-22,-4 6 44,-5-1-11,-6-1-11,-5-4 0,-4-7 68,-2-5 21,-2-6 124,0-5 224,0-1-325,0-9 23,0-5-135,0-13 0,2-6 56,7-5-56,5-1-45,9 4 34,4 5 22,3 9-67,2 10 56,-1 5 0,-4 14 56,3 25-56,-12 0 0,-1 17 45,-12-16-236,-3-3-66,-1-4-819,-1-5-157,0-6-1366,1-8-1491,4-4 4090,1-3 0,-1-2 0,0 0 0</inkml:trace>
  <inkml:trace contextRef="#ctx0" brushRef="#br0" timeOffset="9066">26091 13607 17801,'26'31'560,"0"1"0,-2-3 1,-5-1 44,-6 5-515,-2-3-68,-2-4 370,-1-7-34,3-6-66,-1-7-247,8-13 201,1-8-246,5-14 0,2-9 180,1-6-180,-3-3 0,-2 0-23,-6 4 102,-3 8-57,-6 7-22,-1 11-414,-4 6-169,0 7-1221,-2 2-415,1 3 101,-1 7-1624,0 4 3742,2 7 0,-2-8 0,1-2 0</inkml:trace>
  <inkml:trace contextRef="#ctx0" brushRef="#br0" timeOffset="9677">26632 13624 14540,'6'2'2488,"-1"-1"-1087,-5-1-886,-2 38-437,0-17 393,0 31-471,0-28 0,4-2 168,4-5-100,3-4-68,6-7 0,0-3 67,2-5 78,-3-7-145,-1-6 0,-6-10 34,-2-5-34,-4-6 0,-1-2-22,-1 0 44,-1 6 12,-1 9-34,1 9 0,1 7-45,1 4 45,0 2-67,3 0 67,28-2-23,29-8-61,-15 1 0,3-3-17,3-2 1,-3-5 77,-6-3 0,-5-4-33,-12-3 0,-5-2 56,-1-23-22,-17-4 22,-10 18 0,-4-1-11,-9 6 33,1 5 79,0 8-101,5 8 0,2 6 68,3 6 10,2 10-78,-1 13 145,3 11 1,0 6 134,1-4 0,1 2-528,-2 16 1,0 2 286,2-11 0,0-1 197,0 1 0,-1-1-231,0-2 1,0 0-149,-1-4 0,1-1 143,-3 26 79,-1-9 22,5-7-101,0-7-247,2-1-694,1-14-583,0-2-1300,1-12 3003,5-5 1,-4-1 0,3-2 0</inkml:trace>
  <inkml:trace contextRef="#ctx0" brushRef="#br0" timeOffset="10093">27225 13661 19134,'0'62'449,"1"-9"-281,3-29-101,2-5-56,4-5-11,3-5 34,5-4-79,2-4 45,1-3 0,3-6-45,-2-8 45,0-8 0,-1-6 0,-3 1 34,-1 4 156,-6 6-190,-2 9 0,-4 6 90,-2 6 22,-2 9 202,1 9-124,-1 10-145,0 3 258,1-2-303,1-3 0,4-6 22,3-6-22,6-6-1008,7-5-1009,5-4-2308,5-7 4325,3-7 0,-16 3 0,-4-1 0</inkml:trace>
  <inkml:trace contextRef="#ctx0" brushRef="#br0" timeOffset="10482">27830 13302 17039,'0'-5'1815,"0"45"-1378,0-9-67,0 3 0,-1 3-258,-2 10-78,-3 1-34,-2 0-90,-1-2 56,0-4-616,0-8 34,5-9 415,0-10-12,3-7 157,0-6-213,2-10 269,5-6 67,5-12-67,5-4 0,3 0 627,0 5-571,0 6 124,2 8 32,1 5-88,3 4 503,1 5-503,-1 6-57,-2 6 314,-5 7-348,-4 1-33,-6-1-190,-4 7-1883,-5-5-627,-5-4-1547,-1-10 4247,1-10 0,4-1 0,1-1 0</inkml:trace>
  <inkml:trace contextRef="#ctx0" brushRef="#br0" timeOffset="10617">28058 13451 14081,'0'-5'224,"0"1"-3630,0 4 3406,24 13 0,-18-10 0,18 11 0</inkml:trace>
  <inkml:trace contextRef="#ctx0" brushRef="#br0" timeOffset="11076">28250 13534 14518,'5'6'4549,"5"43"-3943,-8-28-573,6 34-10,-7-38-23,1-4 78,-1-4 191,2-5-269,1-2 0,5-4 56,3-6-23,3-7-44,1-7 11,0-4 34,7-12-34,-4 12 0,3-1 179,-1 18-179,-5 6 0,4 7 67,-7 3 12,0 4-79,-4 1 0,-1-2 112,-4-2-56,-2-1-56,-1-4 190,-1-1 942,0-1-1132,5-9 0,2-4 168,8-8-123,2 1-45,3 4 0,0 7 56,-1 3 100,0 10-156,0 6 0,-2 8 112,0 7-112,-3 1-11,-2-2-34,-3-3-963,-3-5-202,-3-4-1434,-2-6-2667,-11-3 5311,-8-5 0,4 0 0,0-2 0</inkml:trace>
  <inkml:trace contextRef="#ctx0" brushRef="#br0" timeOffset="11820">24821 12313 16490,'0'-4'1592,"0"0"-652,0 4-9,0 55 121,0-10-912,0 2 1,0 3-35,1-13 1,-2-1-257,0 1 0,0 0 217,-1-2 0,-1-1-212,-3 29-35,0-9-761,3-12 67,2-10-1013,1-14-533,0-9-1849,0-11 4269,0-13 0,0 7 0,0-7 0</inkml:trace>
  <inkml:trace contextRef="#ctx0" brushRef="#br0" timeOffset="12061">24768 12462 14171,'8'-35'1624,"0"0"1,14-23-571,12 35-640,10 10 0,7 7-111,6 13-303,-3 8 527,-6 11-494,-12 8 23,-15 2 448,-11 0-470,-15 0-23,-13-3-11,-14-1 79,-14-5-236,-4-4-224,-1-5-560,5-6 224,8-4-3317,7-5 314,16-1 3720,10-1 0,6-1 0,5 0 0</inkml:trace>
  <inkml:trace contextRef="#ctx0" brushRef="#br0" timeOffset="13112">25449 12507 18866,'-32'9'190,"4"8"-112,12 15 79,4 6-157,7 1 0,2-5 112,6-4-89,5-8-23,6-8 0,4-7 56,1-4-22,-1-9-34,-2-6 0,-1-10 33,8-27-55,-4 10 22,8-17 0,-3 23-57,2 6 57,0 10 0,0 8-44,-3 5 44,-4 8 0,-4 7 0,-1 7 101,4 19-101,-4-7 0,5 6 56,-3-15-34,0-6-22,1-7 0,0-4 45,-1-3 90,-2-9-135,0-3 0,-5-10 44,-3-4-44,-4-4 0,-2-2-22,-7 0 56,-2 3-46,-5 4 12,-1 6-179,7 9 179,1 4-157,6 5-157,1 0 314,10 3 0,2 1-67,12 1 67,2-1-45,2-2 45,3-1 0,2-1-11,0 0 11,0 0 0,-4-1 0,-4 0 0,-4 0 0,-7 0 0,-4 1-78,-3-1 78,-5 0 0,1 0-157,-3 0 157,0-2-23,0 1 12,0-1 11,-1 0-157,-1 1 157,1 1-112,-2 0-380,2-1 211,-1 1 214,0-1 67,-1-1 33,0-8-33,0-1 303,1-8-146,1-12 0,1 5 414,-2-22-448,1 19-44,-3-6 448,2 15-516,-1 4 168,2 4-44,-1 5-57,1 4-56,1 3-22,-2 8 0,-1 10 460,-2 17-416,0 15 169,-1 10-184,0 5 61,2 1 391,-1-2-481,1-4 11,0-6 124,3-7-135,-1-8 0,2-7-168,0-8-628,0-6-212,4-6-5648,8-5 6656,2-3 0,0-2 0,-6-1 0</inkml:trace>
  <inkml:trace contextRef="#ctx0" brushRef="#br0" timeOffset="13283">26284 12553 16176,'4'-1'2443,"-2"0"-964,-2 1-1468,13 41-22,-10-24-157,10 30-818,-13-35-538,-2-4-2016,-1-3 3540,-1-3 0,1-2 0,1 0 0</inkml:trace>
  <inkml:trace contextRef="#ctx0" brushRef="#br0" timeOffset="13443">26311 12340 17330,'20'5'-728,"-10"-6"0,2 11 0</inkml:trace>
  <inkml:trace contextRef="#ctx0" brushRef="#br0" timeOffset="13979">26471 12580 17129,'1'48'2039,"-1"-11"-1523,0-34 413,0-2-839,5-13-90,1-3 0,7-13 67,1-3-11,1-2-56,1 0 0,0 3 34,-2 7-34,-2 7 0,-3 8-67,-2 5 67,-2 5 11,0 8-11,0 8 0,-1 9 134,1 3-123,1-2-11,3-4 0,5-5 34,4-8 56,7-5-90,4-4 0,6-6-22,4-6 22,5-7-79,-2-7 23,0-5-79,-5-2-33,-6 1 146,-7 2 22,-7 6-134,-7 7 134,-5 8-180,-4 5 147,-1 12 66,-4 10 382,-3 19-281,-5 11 12,-3 10 392,-2 4-760,1-1 222,2-4 56,5-6 33,3-7 158,5-8-550,-1-1 102,1-14-1177,1-3-617,-2-11-2408,0-4 4403,-1-2 0,0-1 0,1-1 0</inkml:trace>
  <inkml:trace contextRef="#ctx0" brushRef="#br0" timeOffset="16466">29183 13585 15549,'-8'-6'2409,"1"1"-1546,7 5 1624,0 0-2397,7-2 179,4 2-258,10-1-11,5 1 101,19 1-101,-7 0-11,13 0-617,-17-1 281,-2 0-1200,-5 0-3383,0-2-1468,-10-2 6398,-3-4 0,-11 4 0,-2-2 0</inkml:trace>
  <inkml:trace contextRef="#ctx0" brushRef="#br0" timeOffset="16693">29464 13346 17174,'31'33'791,"1"0"1,-3-2 0,-5 2 172,-3 23-808,-12-17 1,-5 1-73,-7-2 0,-4 1-84,0-2 0,-3-2-246,-27 18-2028,-9-26-561,14-14-1524,-2-4 4359,25-11 0,5 2 0,4-3 0</inkml:trace>
  <inkml:trace contextRef="#ctx0" brushRef="#br0" timeOffset="17397">30347 13324 10349,'30'-19'227,"1"0"1,-1 1 0,-2-1 2179,8-6-2329,-1-7-66,-2-6 32,-7-5-44,-13 8 0,-2-1 23,0-18-12,-6 19 0,-1 1-11,-4-4 1514,0 7-1435,-2 10 897,1 7-976,-2 7 3345,0 4-3457,-1 4 286,-4 14-174,-2 12 112,-3 22-33,0 14-18,6-25 1,1 1-521,0 3 0,1 0 498,0 3 0,0 1 163,0 1 0,1 1-169,0 1 1,0 0-34,1 0 0,0 1 29,1-5 1,-1 1 0,1-2-19,-1 6 1,0-1-12,0 11 0,0-1-222,0-12 0,0-6 222,-1 15-257,-1 0 89,2-38 168,-1-11 112,-1-4-112,-3-7 912,-4-9-867,-3-9-45,0-12 0,0-7-23,6-7 46,4-3 258,2-2-304,9 1 23,4 5 34,9 6-34,6 8-34,3 8 34,3 5 12,2 8-12,-1 5-23,-1 4 23,-4 3-325,4 16-504,-15-6-1109,1 12 1938,-15-11 0,-2-5 0,0-2 0</inkml:trace>
  <inkml:trace contextRef="#ctx0" brushRef="#br0" timeOffset="18368">23611 15635 17622,'17'7'1098,"4"-1"-706,12-3-101,12 0-280,17-2-333,-22-1 1,3 1 332,6-1 0,3 0 118,6 0 0,3-1-6,4 0 0,2-2-52,-22 2 0,1-1 0,0 0-4,0 0 0,0-1 1,0 1-68,19-2 0,0 1 11,-5 0 1,-1-1 184,-4 2 0,-2-1-168,-3 0 0,-2 0 16,-4 0 1,-1 0 72,-4 0 1,-1-1 39,27-4 57,-14 0-136,-13 1-33,-12 2 269,-10 1-314,-8 2 0,-4 1 796,-4 1-4067,1 0 1560,1 3-3029,2 1 4740,5-1 0,-4 0 0,1-3 0</inkml:trace>
  <inkml:trace contextRef="#ctx0" brushRef="#br0" timeOffset="22078">23072 14116 9050,'-6'-1'0,"1"1"0</inkml:trace>
  <inkml:trace contextRef="#ctx0" brushRef="#br0" timeOffset="23336">21231 14701 11123,'-8'2'1692,"2"-1"-874,6-1 403,0 0-862,-7 0-34,5 0 112,-5 0 90,7 0 346,0 0-537,7 0-257,23-3 168,28 0-90,8-3-299,-27 4 1,1 0 220,23-2 246,3 3-281,-1 0-44,-3 1 79,-4 0 22,0 0-23,-3 0-78,0 0 78,-6-1 349,-8-1-327,-8 0-88,-10-1 122,-7 2 79,-6 1 22,-4 0 316,-4 0-3375,-1 0-884,-8 7-2343,-2 0 6051,-7 3 0,7-4 0,2-5 0</inkml:trace>
  <inkml:trace contextRef="#ctx0" brushRef="#br0" timeOffset="24718">20952 11012 13600,'46'1'-886,"-4"-1"1,-31 0 0,0 0-1</inkml:trace>
  <inkml:trace contextRef="#ctx0" brushRef="#br0" timeOffset="25445">23402 11148 17644,'5'0'1076,"-2"0"-1185,-2 0 1,0 0 0</inkml:trace>
  <inkml:trace contextRef="#ctx0" brushRef="#br0" timeOffset="26821">21377 11532 16232,'18'2'494,"2"0"-304,5 0 135,5 2-292,7-1-10,6-1 582,6 0-594,6 0 169,0-1 55,-2 0-112,-6-1 112,2 0-235,-18 0 280,0 0-224,-19 0-56,-4 0 79,-4 0-34,-1 0-997,-3 0-2085,-10 0 1098,-4 5-1602,-12 3 3541,0 5 0,10-6 0,3 0 0</inkml:trace>
  <inkml:trace contextRef="#ctx0" brushRef="#br0" timeOffset="27689">21491 12133 11919,'-8'0'1277,"2"0"527,6 0-291,0 0-1379,8 2 460,8 0-68,18 3 35,15 1-1,15 1-643,-27-2 0,4-1 374,2 0 1,5 1 0,-2-1-739,7 0 1,2 1 546,-7-1 1,2 0 0,-3 0-12,-1-1 1,-2 0-23,-3 1 1,-1-1 116,-4 1 1,-1-1-185,23 3 24,-10 0 502,6 1-324,-21-3 375,1 1-465,-25-5 873,-6 1-1892,-3-1-785,0 3-3788,-26 9 5480,3-3 0,-7 3 0,13-9 0</inkml:trace>
  <inkml:trace contextRef="#ctx0" brushRef="#br0" timeOffset="31029">23043 9110 11817,'-8'0'-33,"1"0"33,7 0 717,0 0-717,-8-5 45,6 4 134,-6-4-179,8 5-672,0 0 0,0 0 0</inkml:trace>
  <inkml:trace contextRef="#ctx0" brushRef="#br0" timeOffset="32489">20237 15079 12647,'0'3'-2252,"0"0"1676,0-3 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4:23.069"/>
    </inkml:context>
    <inkml:brush xml:id="br0">
      <inkml:brushProperty name="width" value="0.09071" units="cm"/>
      <inkml:brushProperty name="height" value="0.09071" units="cm"/>
      <inkml:brushProperty name="color" value="#FFC000"/>
    </inkml:brush>
  </inkml:definitions>
  <inkml:trace contextRef="#ctx0" brushRef="#br0">6571 16687 15224,'-3'2'1187,"2"3"-996,5 7-23,3 3 247,6-1-191,4 1 11,10-1 147,11-4-147,16-4 67,-19-3 1,3-3-287,6-3 1,2-2-380,6-1 1,2-1 479,4-4 1,0-2-911,2 0 1,-1 0 820,-2 0 0,1 2-6,9-1 1,-3 3-263,-21 3 0,-2 2 240,3 0 0,-5 1 0,-11 3 22,-13 0 562,-9 0-584,-4 0 1143,-2 0-2410,0 5-391,0 7-2286,0 9 3944,-1 3 0,1-9 0,0-4 0</inkml:trace>
  <inkml:trace contextRef="#ctx0" brushRef="#br0" timeOffset="1077">12266 16521 14540,'-6'0'291,"2"0"1301,4 0-920,45 0-235,6-3-1203,-1 1 1,6-2 1095,1-1 1,2-1-145,-14 0 1,2 0 0,1-1-557,6-1 1,1-1-1,0 0 478,5 0 1,1-1 0,0 0-95,3-1 1,1 0 0,1 0 80,-16 3 0,0 0 1,0 1-1,0-1-95,16-3 0,0 1 0,-1 0 22,-1 1 1,-2 0-1,0 0 86,-5 1 1,0 1-1,-2 0-475,-4 0 1,-2 1-1,-1 1 412,15-2 0,-3 2-94,-9 1 1,-2 0 76,-10 2 0,-2 0-5,18 1-23,-18 0 920,-15 1-740,-10-1 1734,-5 0-1825,-4 1 1581,-3-1-3082,-9 0-791,-8 0-4273,-15 0 6476,-9 1 0,16 0 0,4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5:12.661"/>
    </inkml:context>
    <inkml:brush xml:id="br0">
      <inkml:brushProperty name="width" value="0.09071" units="cm"/>
      <inkml:brushProperty name="height" value="0.09071" units="cm"/>
      <inkml:brushProperty name="color" value="#FFC000"/>
    </inkml:brush>
  </inkml:definitions>
  <inkml:trace contextRef="#ctx0" brushRef="#br0">27209 3897 17588,'-43'-20'527,"8"5"-370,34 15-347,0 0 302,7 2-34,0 1-78,8 3 0,2 0 235,5 1-145,7 0-1,10-1 113,13-1-180,15-1-295,-27-2 1,2-1 272,5 0 0,1-1 0,4 0 0,0 0 140,2 0 1,0 0-102,1 0 0,-1 0-39,0 0 0,-1 0 0,-1 0 0,1 1 67,-2-1 1,0 1-137,-2 1 0,2 0 69,-5 1 0,2 0 0,-2 0 106,6 1 0,2 0-64,-7 0 0,7 0 0,0-1 0,-4 0 137,-1 0 0,-3-1 1,1 0-177,1 1 1,1-1 0,-4 0 10,2-1 0,-10-1 31,-16 0 134,-6 0-100,-4-1 848,-2 0-647,-2-2 16,-1-1-531,-3 0 384,0 2-1617,-2 0-257,0 1-2656,-4 0 4381,-8 0 0,5 1 0,-3 0 0</inkml:trace>
  <inkml:trace contextRef="#ctx0" brushRef="#br0" timeOffset="1988">4254 4870 15538,'12'-2'257,"0"1"-133,6 1 77,0 0-201,9 0 0,6 0 247,8 0-236,7-2-11,4-1 0,4-4 90,2 0-23,2 0-354,-1 0 287,2 1 44,-3 0-44,-1 1 0,-1 1 0,-2 1 68,3 0 122,-15 1 0,1-1-179,-10 0 1,1 0 189,11 0 1,-1-1-124,16-3-67,-2 0-11,-5 0 90,-2 1 11,-3 2-101,-1 0 28,-13 2 0,0-1-17,18-1-11,-17 1 0,-1 0 0,13-1 0,2 0 45,-3 0-45,0 0 0,-5-1 11,-2 2-11,-4-1 0,-2 2-11,-2-1 33,13 1-22,-10 0 0,11-1 322,-14 2-322,0-1 0,0 1-12,0-1 35,0 0-12,3 1-11,-1 0 0,1 0 22,-2 0-22,2 0 0,1 0-11,2 0 46,0-1-2,1 0-33,-1 1 0,0-1-45,15 1 45,-12-2-23,13 2 46,-15-2 11,2 2-34,0-1 11,22 0-11,-15 1 0,16 0-11,-20 0 56,-2 1 0,-1-1-45,-4 1 0,-2 0 145,-4 0-100,0-1-45,-13 0 90,-1-1 33,-12 2-123,-2-1-3654,-1 1 742,-6 2 2912,-3 2 0,2-1 0,-2 1 0</inkml:trace>
  <inkml:trace contextRef="#ctx0" brushRef="#br0" timeOffset="5830">1482 6480 8478,'6'-2'-448,"0"0"112,2 2 191,-1 0 145,2 0 0,1 0 11,4 0-11,3 0 325,4 3 33,6 1 157,6 1 236,6 1-415,5-1 382,10-3-516,9-1-340,-27-1 1,2 0 473,2 0 0,1 0-101,1 1 1,2-2-7,0 0 1,1 0 100,1 0 1,-1 0-191,1-1 0,0 0 129,0 0 0,-1 0-230,-1 0 0,0 1-5,-3-1 0,-1 1 128,-3 0 0,-1 0-150,29 0 66,-11 0 38,-9 1-116,-9 0 415,-10 0-404,-8 0 67,-7-2 471,-5 2-135,-4-1 432,0 1-566,-2-1-249,0-2 238,0 1-269,0-2-34,0 1-100,0 0-729,-1 2-863,-3 1-929,-2 0-2410,-5 3 5065,-4 0 0,7 1 0,-1-1 0</inkml:trace>
  <inkml:trace contextRef="#ctx0" brushRef="#br0" timeOffset="13631">25452 6802 10462,'1'7'123,"-1"-2"-89,0-5-19,0 0 0,0 0 0</inkml:trace>
  <inkml:trace contextRef="#ctx0" brushRef="#br0" timeOffset="14447">29227 6893 7089,'-2'2'0,"-1"-1"0</inkml:trace>
  <inkml:trace contextRef="#ctx0" brushRef="#br0" timeOffset="17224">10356 7294 14944,'12'1'-7048,"0"0"7048,1-1 0,-6 0 0,-1 0 0</inkml:trace>
  <inkml:trace contextRef="#ctx0" brushRef="#br0" timeOffset="19150">22554 7224 11336,'0'9'-90,"0"-1"101,0-8 1,0 0-102,0 7-616,0-5-3350,0 5 4056,0-6 0,0-1 0,0 0 0</inkml:trace>
  <inkml:trace contextRef="#ctx0" brushRef="#br0" timeOffset="19497">23506 7269 10047,'0'0'0</inkml:trace>
  <inkml:trace contextRef="#ctx0" brushRef="#br0" timeOffset="22264">23395 16121 19000,'-15'4'796,"2"-5"-707,6-7 259,-2-7-337,-2-4-11,-2-3 56,-2-3-34,-1-2 23,-13-18 33,8 9 34,-10-14-112,10 13 0,-1-3 79,2-1-79,1-3 0,1-2 0,0-3 33,1-4-376,2-2 343,1-5 0,2 1 11,3-1 0,0 2-11,2 2 0,0 0 11,1 2 12,2 1-23,2 17 0,1 0 22,0-18-17,1 20 1,0 1-6,4-12 0,2-1 23,5 1 10,3-1-33,1 2 0,2 1 23,2 3-23,3 0 0,0 1 355,0 1-333,2 1 0,1 2-33,15-14-22,-7 13 33,-4 5 0,1 0-23,7-4 40,-12 11 0,0 2-28,13-8 11,1 4 0,3 1-12,2 5 12,2 3 0,2 1 0,2 2-174,4 1 162,2-1 12,5 2 0,1 0 12,1 2-12,-1 3 0,-3-1 0,-3 4 11,-3-1 11,-1 3-11,-1-1-11,2 1 0,0 0-33,-1 1 33,-1 0 0,-2 1 22,-3 0 1,-1 1-23,-3 5 0,0 3 22,1 6-22,1 3 11,1 1-22,0 1 56,-1 0-34,-1 0-11,1 1 0,-2 2 45,-1-1-45,1 2 0,-1-1 0,0 2 23,0 0 10,-2-1-33,-2-1 209,-2 2-187,-2-3-11,-4 2 12,0-1-23,-2 1 33,0 1 12,-1 1-45,-1 2 0,-1 1 45,0 2-45,-2 2 22,2 0-55,-2 0 66,-2 1-10,0 0-23,5 15 11,-6-11-11,4 13 11,-7-15-11,-1 1 23,-1 0-23,-1 1 22,-2-1-22,-2 2 22,-1-1 1,-1 2-12,-4 0-11,-1 0 45,-2 0-56,0 0 22,-1 0-11,-2 1 33,-3 0-21,-4 0 10,-1 0-22,-2-2 11,-2-1 12,-1-2-23,-3-1 0,-1-2 22,-1-1-22,-2 0 11,-2 0-11,-1-2-11,-15 11 11,10-10 0,4-7 0,0 0 11,-4 3-11,-11 6 0,12-13 0,-2 0 0,0-2-11,-18 6 11,11-6 22,-14 6-10,15-10-12,0 1 0,-2-3 11,1 1 11,-1-1-22,2-1 11,-1-1 1,0 0 10,-1-1-22,-2 1 0,-1-1 34,1-1-23,1 0-11,4-3 0,2 1 0,-1-1 0,-15 1 11,9-1 23,-11 2-34,13-1 0,0-1 0,0 1-12,0-1 1,-11 1 34,13-4-35,-8 1 24,-1-3 32,-9 0-32,0 0-24,2 0 68,19 0 0,1-2-33,-16-3 44,14 0-11,-10-2-11,17 1-45,1 0 45,1 0 67,2-1-90,1 0-22,2-1 56,1 1-34,0 1 23,1-1-45,-1 1 45,0-1 57,1 0-69,-10-5 57,8 4-90,-6-5 45,10 5-45,0-1 67,1 1-34,1-1-33,-2 2 0,0 0 0,0 1 12,0 0-1,3 0-11,0 0 33,-8-3-33,4 2 0,-6-3 0,8 3 0,3 2 0,4 0 0,2-1 12,2-1-1,2-2-11,0-3-539,3-3-133,0-4-818,2-4-526,5-5-2142,6-6 4158,9-7 0,-8 17 0,-1 2 0</inkml:trace>
  <inkml:trace contextRef="#ctx0" brushRef="#br0" timeOffset="24053">24323 14016 10293,'2'-9'1816,"-1"2"-886,-1 7 795,0 0-1198,0-12-112,0 9 515,0-9-572,0 10 281,0 2-639,0 3 415,0 8-370,0 6 56,-1 8 67,0 4-68,-2 2-10,-1 2-90,0 1 336,-2 19-291,1-13-45,-2 14 246,4-16-179,-1 2 68,0-1-79,1 0 34,0-1 302,1-1-314,0-2 12,1 0-23,-1-1 101,-1 14-168,1-11 67,-1 10 202,-1-15-224,1-2-45,-1-1 67,1-2 0,0 0-11,-1-1-56,0 1 68,-1 0 201,0 1-191,0 1-78,1 0 157,0 0-67,1 2-57,1 0-33,1 0 101,0 3 90,0 13-191,0-8 56,1 8-23,-1-15 23,0-3-56,1-4 56,-1 0 34,1-3-79,-2 0-11,1-1 34,-1 0 10,0-1-21,0 0-23,0-1 33,-2 0 1,2 1-34,-2 0 0,0 1 45,1 1-45,-2 0 33,2 0-33,-1 1 12,1 1 55,0-1-67,-1 2 0,1-1 33,-3 12 13,1-10-46,1 11 34,0-13 100,1 1-100,1-2-34,-1-1 89,1 4-10,1-8-79,0 1 22,0-9 68,1-3-79,-1-1-11,1 1 78,0-1-67,0 0 12,-1-2-23,0-1 313,1-2-301,-1 0-24,0 0 46,0 3 11,1 0-34,-1 0-11,1 0 22,0-1 1,0 0 425,0-2-616,0-8 168,0-2-583,0-7-649,0-2-1143,0-2-2208,0-9 4583,-2-7 0,2 14 0,-3 1 0</inkml:trace>
  <inkml:trace contextRef="#ctx0" brushRef="#br0" timeOffset="25615">21118 14574 11515,'-5'0'2275,"1"0"-740,4 0-1154,8 0 33,1 0-100,9 0 22,-1 0 12,4 0-337,4 1 661,7 0-560,10 2 191,9 1-68,12 0-847,-28-3 0,1 1 707,2 0 1,1 0-35,1 1 1,1 0-142,-1 0 0,1 0 309,0 0 1,0 1-214,0 1 1,0-1-17,-1 1 0,-1 0 45,0 1 1,-1 0-18,-2 0 0,0 1-23,-2 0 1,0 1-6,0-1 0,0 1 28,0-1 0,0 1 84,1-1 0,1 0-73,0-1 0,-1 0-39,-1-1 0,2 0 84,10 0 0,-1 0 6,20 2-90,-25-4 0,-1 0 56,9 1 90,-5-1-146,-5-1 0,-6-1 89,-8 0-78,-7-1 45,-7 0 1338,-5 0-1326,-3 0-22,-1 0-1043,-9 0-157,-3 0-965,-10 0 2119,-13 0 0,18 0 0,-7 0 0</inkml:trace>
  <inkml:trace contextRef="#ctx0" brushRef="#br0" timeOffset="27826">20248 14735 15717,'13'0'325,"2"0"-292,0 0-33,1 6 79,2 2 55,-2 7-134,1 4 0,-3 1 90,-2 3-68,-2 1 35,-5 3 122,-3 4-168,-2 2 572,-7 1-561,-5 2 45,-11-2 224,-3-4-44,-15 4-247,11-13 169,-25 1-169,33-15 78,-11-3-67,23-4 0,1 0-22,2-3-180,2-1-22,2-4-952,3 1-370,0-3-112,4 2-1008,3-2 2655,5-1 0,-4 4 0,-2 2 0</inkml:trace>
  <inkml:trace contextRef="#ctx0" brushRef="#br0" timeOffset="28440">20461 14706 10373,'8'0'985,"-2"0"-783,-6 0 1109,0 0-897,-1 2-32,-2 1 10,-1 3-213,0 1 482,-1 2-459,0 0-12,0 3 191,0 2-134,0 3-35,0 2 1,1 2-157,1 1 572,2 4-617,1 2 146,0 4 213,0 17-214,1-11-111,3 9 11,3-18 326,1-4-349,3-4-33,-1-5 236,2-4-113,2-6-11,1-2-112,2-3 45,3-2 22,0-3-67,1-2-123,-2-4-269,-1 1-2903,2-5-302,-5 3 3597,1-4 0,-10 9 0,-3 0 0</inkml:trace>
  <inkml:trace contextRef="#ctx0" brushRef="#br0" timeOffset="30116">24840 14767 12210,'10'-2'2252,"-3"1"-1714,-6 19 11,-1-1-67,1 19 56,0 0 190,0 8-437,1 8 404,0 9-1610,-2 5 1005,0-30 0,0 0 66,0 1 1,0 0-28,-2 1 0,-1 0-29,1-2 1,0 0 45,-6 29-89,2-11 268,3-3-325,0-21 67,3-3-11,0-19-45,0-4 870,0-3-3078,0 0 248,0-9-886,0-1 2835,0-9 0,0 10 0,0-1 0</inkml:trace>
  <inkml:trace contextRef="#ctx0" brushRef="#br0" timeOffset="30457">24536 15356 9935,'0'-8'-56,"0"2"-45,0 6-826,0 0 1,0 0 0</inkml:trace>
  <inkml:trace contextRef="#ctx0" brushRef="#br0" timeOffset="32177">24368 15403 16176,'13'-1'886,"-1"-1"-864,0 4 146,0-1 67,0 3-11,0 0 23,2 0-146,3-1-22,0 0 156,2 0-224,0-2-11,-1-1 67,1 0-56,-2 0 1,0 0-12,-1-2 33,-2-1 46,-1-3-79,0-2 0,-2-1 44,4-4-10,-5 3-34,1-3 22,-3 3-10,-1-2-12,0 0 0,-1-1 44,0 0-44,-1 1 0,-1-1-22,0 2 67,1-1-56,1 0 11,1 0 0,1 0 11,0-1-11,4-4 0,-2 3 0,3-3 22,-4 4-22,1 1 0,0-1-22,0 1 22,3-4 33,6-6-33,-5 6-22,18-10 22,-11 14 0,9-3 0,-4 5-11,31-1 22,-25 5-11,29-3 0,-36 7 90,27-2-57,-21 1 34,31-2 225,-36 2-236,7 0-56,-16 1 224,-3 0 101,-3-1-202,-5 1-56,-2 1-1086,-4 0 1019,-16 1 0,11-1 0,-11 1 0</inkml:trace>
  <inkml:trace contextRef="#ctx0" brushRef="#br0" timeOffset="33102">26077 15109 15784,'14'1'1334,"20"1"-1200,9-2 90,-2-1 0,6-1-45,11 0 1,5 0-16,-3 0 0,5 0 1,-2 0-74,-13 1 0,-1-1 1,4 1 20,10 0 0,6 0 0,-1-1 0,-8 2-608,2-1 1,-3 1 603,3-1 1,5 1-1,-7-1 4,-9 1 0,-4 0-84,-1 0 0,0 0-203,11 0 1,0 0 185,-18 0 1,-1 0-1247,7 0 0,-3 0 1414,4-2 215,14-4-226,-27 2 602,13-4-669,-36 5 604,-2 0-750,-6 0-5187,-30-13 5232,-19-5 0,9 2 0,-2 4 0</inkml:trace>
  <inkml:trace contextRef="#ctx0" brushRef="#br0" timeOffset="33636">26897 14201 14731,'0'-10'1658,"0"3"-1030,0 7-79,0 0-337,0-14-200,0 11-12,2-5 145,-1 18-88,4 6 21,-1 4-78,2-1 124,0-1 133,-1 0-246,3-2-11,0 0 124,6 7-68,-2-5-56,6 3 33,-4-8-22,2-1-11,4 2-11,-4-6-280,1 0-460,-7-5-527,1-3-626,-1 0-46,1 0-1042,-3 0 2992,-1-2 0,-3 2 0,-2-2 0</inkml:trace>
  <inkml:trace contextRef="#ctx0" brushRef="#br0" timeOffset="34051">27176 14157 16344,'2'-18'225,"0"5"581,-2 14-470,0 17-134,0 1 448,-4 17-605,0-2 112,-6 4 128,3-6 1,-3 3-68,-3 6 1,-1 2-174,1 1 0,-1-1 64,-3 4 1,1-3-76,-7 18 22,1-3 134,3-7-33,4-6-33,1-7-102,4-8 113,2-5 55,1-6-190,3-5 0,1-5 464,3-4-453,-1-4-706,0 0-201,0-2-1603,-3 0-2576,-2-6 5075,-4-5 0,4 3 0,-1-2 0</inkml:trace>
  <inkml:trace contextRef="#ctx0" brushRef="#br0" timeOffset="36209">21839 14180 12199,'0'-3'2520,"0"0"-334,0 3-2063,-1-5 359,1 3-482,-2-3 168,2 5-112,0 0-12,0 2-21,0 5 549,0 4-561,0 6 56,0 3 146,0 3-157,0 3 22,0 0-78,0 2 90,0-1 89,0 0-179,0-1 0,1-1 67,0-3-44,2 1-23,-1 0 0,0-3 22,0 0 57,0-4-79,-1-5 123,2-2 1,-1-5-35,2-2-89,2-2 79,3-2-23,-1-4-56,3-3 0,-3-4 22,1-1 0,-1-1-22,1-2 0,1-2 12,0-3-46,8-10 34,-6 8-22,8-5 44,-8 15-22,0 3 0,-2 3 0,-2 3-90,0 3 90,-1 1-22,1 1 0,0 5 22,1 3 0,0 7-12,-1 4 35,1 3 10,0 2-33,0 2 0,0-1 56,2-1-56,-1-1 12,1-3-12,-1 0 22,-1-5 0,-2 0-22,-2-5 0,-1-2 68,-1-2-1,1-4-11,-1 0-56,3-2 112,0 0 89,2-7-201,0-1 90,-1-6-79,-2-1 23,-1-1-34,0-3 33,1-10-33,-2 6 0,2-8 0,-4 11 0,1 2 12,-1-1-12,-1 1 0,0 0 11,0 0-11,0 2 0,0 0 22,0 3 23,0 0 45,0 2-90,0 3 78,0-1 180,0 3-214,0 0-44,0 1 236,0 2-113,0 0-44,0 0 503,0 3-1209,0-2-303,-2 1-1120,-2 5-2130,-3 2 4180,1 3 0,2-2 0,3-5 0</inkml:trace>
  <inkml:trace contextRef="#ctx0" brushRef="#br0" timeOffset="37169">23252 13401 14989,'-3'-12'874,"1"2"-830,4 17 752,3 5-404,2 11-101,6 8 617,8 26-645,-7-22 1,0 1-248,0 1 1,0 0 241,0 0 0,0-1-258,5 15 0,-2-4 325,5 10-213,-7-19-112,2 5 213,-6-17-213,-5-10 0,0-2 89,-5-10-279,-1-3-4875,-5-13 920,-3 2 4145,-6-12 0,5 13 0,2 0 0</inkml:trace>
  <inkml:trace contextRef="#ctx0" brushRef="#br0" timeOffset="37660">23161 13832 13712,'-6'0'2565,"1"0"-1747,5 0-67,40 24-146,-16-7-426,5 2 1,0 2 200,2 7-290,0 1 560,0 0-616,-3-3 347,7 4-202,-11-11 11,3 0-100,-13-13-23,-1-4 236,-1-1-303,0-3 0,0-5 101,0-5-56,-1-5-1,-2-3-44,0-1 23,-1-2-23,1 0 0,-1-1 0,-1 1 45,1 1-45,-1 2 11,0 0-11,1 1 11,-2 0 11,0 2-22,-1 3 0,-3 2 0,0 0-33,-2 3-258,-2 0-1278,-7 0-3036,-1-1-80,-1-2 4685,4-5 0,7 10 0,0-2 0</inkml:trace>
  <inkml:trace contextRef="#ctx0" brushRef="#br0" timeOffset="38341">23813 13144 13992,'0'-3'1938,"0"0"-627,0 3-650,7 21-257,-2 3-35,5 24-22,-1-2-50,-2 0 1,0 2-153,-1-11 1,-1 0-107,1 8 0,0-3 6,0 4-45,-3-27 101,0-8 67,-2-4-157,1-5 247,-2-1-236,1-6-11,1-5-22,-1-8 45,2-7-34,-1-3 0,5-13 22,1 11-11,7-7-11,1 18 0,4 2 0,4 6 11,3 4-11,1 4 0,2 3 45,0 5-34,-2 4 34,10 30 90,-17-11-135,4 18 0,-21-21 235,-3-2-44,-4-2-12,-7-1 23,-7-2-180,-8-2 448,-6-3-470,-1-3 0,-1-2 101,1-2-78,3-1 33,1-2-56,2-2 33,5-1-22,2 0-11,5 0-268,4 0-1827,2 0-908,5 1-3026,4 2 6029,13 1 0,-7-2 0,6 1 0</inkml:trace>
  <inkml:trace contextRef="#ctx0" brushRef="#br0" timeOffset="38858">27368 14535 13622,'0'3'-2499,"0"0"2499,0-3 0,0 0 0</inkml:trace>
  <inkml:trace contextRef="#ctx0" brushRef="#br0" timeOffset="53419">10224 13492 13756,'-2'-9'1109,"1"2"-649,1 7 559,0 0-1052,-12-13 55,6 15-22,-11 0 45,10 26 11,-3 13-22,0 11-34,1 9 0,4-27 0,2 1-280,-1 3 1,2 0 312,-1 4 1,0 1-6,1 3 0,0 2 56,0 2 0,0 1-462,1 3 1,0 1 449,-1 0 1,1 1-56,0-1 0,-1 0-12,0 1 1,0-1 212,-1 0 1,0 0-794,-1 0 0,-1 0 608,0 0 1,0 0 55,-1 0 1,-1 1-57,1-2 1,0 2 5,0 0 1,0 1-40,1 0 0,0 0 0,1 1 0,1 0 33,0 0 1,1 0-28,0-1 0,1 0-6,0-1 0,0 0 16,1-1 1,-1 0 84,1 0 0,0-1-73,0 0 0,0-1-28,0-1 0,0 0-309,1-3 0,-1 0 331,1-3 0,0 0-5,0-2 0,0 0-17,1 0 0,-1-2 28,0 1 0,-1 0 11,1 1 0,-1-1 62,0 0 0,0-1-101,0-1 0,0-1 180,-1-2 0,0-1 100,-2 29-246,-1-9-34,0-9 705,0-12-649,3-9 1190,0-14-1369,1-5 830,0-15-2298,0-13-358,0-21-2376,0-26 4325,0 20 0,0 1 0,0-8 0,0 1 0</inkml:trace>
  <inkml:trace contextRef="#ctx0" brushRef="#br0" timeOffset="54920">9962 13470 11291,'2'-5'2320,"0"1"-1626,-2 4-392,41-17-234,-13 11 229,4-4 0,2 1-230,9 5 79,4 1-45,3 1-45,4 0-414,3 1 358,4-2 0,0-3 56,3-1-56,-4-1 0,-4-1 11,-6 1 11,-8-2-10,-6 1-12,-6-1 0,-5 1 44,-6 1 91,-7 1 402,-6 1-212,-4 2 246,-2 2-559,0 0-12,0 9 0,0 5 11,0 11-11,0 9 0,0 4 22,0 7 79,0 5-101,0 3 258,0 4-202,3 4-566,1 2 656,1 5-79,-2-32 0,0 0 112,0 3 1,-1 0-180,0 2 0,0 1 11,0 2 1,-1 2 10,0 0 1,-1 1-12,1 1 0,-1 1 62,0-1 0,0 0-73,0-1 0,0 0 0,0 1 0,0-1 67,0-1 0,0 0-39,0-2 0,0 2-11,0 15 0,0 0-12,0-13 1,0-1-85,0 13 1,0-1 78,0-16 0,0-2-811,0 2 1,0-1 815,0 1 1,0 1 11,0 1 0,0-1-27,0 1 1,0 0 14,0-2 1,0 1 11,-1 15 0,0-1-17,0-14 0,0 1 0,-1 11 0,-1 0 22,1-16 1,0-2-18,0 1 1,0 0-6,-1 0 0,1-1-53,0-1 1,0 0 80,0 0 0,0-1 17,0 0 0,1 0-45,-2 31 0,-1-2 146,0-3-135,-1-1-11,1 0 33,0-1 35,1 0 22,0-5-90,0-3 180,-1-7-135,0-6 1566,0-5-1611,-1-7 646,1-5-635,-2-3 287,0-3-298,-1-1 0,0 1 11,-2 1 0,0 2-11,-2 1 34,1 1-12,-1 0 23,2-3-45,1-2 0,1-3 56,2-2-22,0-3-34,2 0 101,-2 0 11,0 1 22,-2-1-134,0 1 0,-1-1 190,-1-1-134,0 0-56,-3-1 112,-1 0-67,-4-1 11,0-1-56,-2 1 0,0 0 191,-1 0-158,-1 1-33,-1 0 45,-1 1-23,-1 1 125,0 1-147,-1 3 246,-17 4-179,7-1-67,-16 3 213,11-4-157,2-3 78,-1 0-134,2-1 0,-3 0 45,1 0-34,-10 0 34,15-1-11,-3-3-34,21-3-11,4-1-269,5 0-236,3-6-2666,12-30-381,11-8 3563,-2 2 0,1 0 0,5 2 0,-1-2 0</inkml:trace>
  <inkml:trace contextRef="#ctx0" brushRef="#br0" timeOffset="55616">11685 13445 11101,'-1'-5'2644,"-1"1"-2801,-2 1-6409,-4 14 6566,0-7 0,2 8 0,4-8 0</inkml:trace>
  <inkml:trace contextRef="#ctx0" brushRef="#br0" timeOffset="56743">11664 12939 12255,'0'9'593,"0"-1"-100,0-8 303,0 0-695,0 36 650,2-7-493,0 37-113,-1-10-89,0-24 0,-1 2-56,0 4 0,0 1-456,-1 3 1,-1 2 545,0 2 0,0 0-62,-2 3-1,0 0-27,0 2 0,1 0 78,-1 2 1,0-1 5,1 4 0,1-1 17,0 3 0,0 0 5,0 3 1,1 1-85,-1 2 1,0 0-307,1 2 1,-1-1 301,1-20 1,1-1 0,-1 1 25,-1 22 1,1-1-15,0-21 0,0-1 0,0 1-398,-1-1 1,1 1-1,-1 0 390,0 1 1,0-1 0,-1 1-16,0 1 1,0-1-1,0 1 15,0 0 1,0 1-1,-1-1 101,1 0 0,-1 0 1,1 0-121,-1-1 1,0 0 0,0 0 75,-1 19 0,0-1-1,-1-2 0,0 0-22,1-4 0,-1 0-22,1-3 0,0 0-403,0-1 0,0-1 391,0-3 0,1 0 28,0-1 1,1-1-46,0-2 1,1 0-6,1-1 0,0 0 22,0-1 1,1 0-6,0-1 0,0 0 27,0-1 1,0-1 107,1-2 0,0-1-152,-1 0 0,1-1 179,1-2 0,-1-1-123,2 32-22,-2-5 55,1-7 23,-2-5 586,1-8-698,-1-9 1267,0-9-1200,1-9 969,0-6-1081,-1-5 445,1-4-1655,-1-11-1247,0-12-3101,-2-23 5603,-1 13 0,0 0 0,-1-6 0,-1-1 0</inkml:trace>
  <inkml:trace contextRef="#ctx0" brushRef="#br0" timeOffset="58003">11573 12921 12031,'35'0'588,"0"0"0,31 1-72,-23 2-460,5 0 11,4-2 11,2-1-44,-2 0 11,-3 0-45,-9-1 45,-9 1 78,-10 0-101,-6 0-22,-6 0 45,-2 4-12,-1 4 57,0 7 100,0 7-156,1 6 728,0 9-717,1 8-11,-1 10-394,-1 9 433,-3-28 0,-1 0-51,0 3 1,0 1-1,-1 1 0,0 1 40,1 1 0,-1 0 5,-1 2 0,1 0-34,-1 0 1,0 2-34,0 0 0,0 2 28,0 1 0,0 0-386,0 2 0,0 1 403,0 2 0,0 1 67,0 0 0,0 0-112,-1 1 0,1 0 224,0 0 0,-1 0-163,1 0 1,0-1-57,-1 0 1,1 0 33,0-1 1,0-1-502,0-1 1,0-1 500,0-1 0,0 0-39,1-1 0,-1 0-357,1 0 0,0 0 491,0 0 1,0 0-102,0 1 1,-1 0-34,1-2 0,0 0 67,-1-1 1,1-1-57,-1-1 0,0 0 6,1-1 0,-2-1-17,1-1 0,0 1 17,0-2 0,0 1 5,0-2 0,0 0-11,0-1 1,0 0 10,1-1 0,-1-1-17,1-1 1,-1 0-1,1-1 1,0 0-6,0-2 0,0 0 0,0 1 0,0-1 22,-1 0 1,0 0 83,0 1 1,0 1-68,1-1 0,-2 0-39,0 0 0,-1-1 45,-2 30-23,-3-3 608,1-4-630,0-3 56,2-3 56,0-3-112,0-6 0,1-4 1014,-3 3-1003,-1-1 947,-2 3-946,1-12 525,1-9-526,1-11 158,-1-3-158,-3-1-11,-2 0 67,-11 3-44,0-3-23,-9 3 0,2-3 33,-4 0 202,-2 2 80,-4 1-192,1 1 504,2 0-616,1-1 90,2 0 11,1-1-78,2-1-23,2 0-11,3-2-79,-9-1 79,11-2-582,-4-1-158,13-6-683,7-9-1782,2-14-4100,6-20 7305,5 11 0,0 1 0,-2-6 0,6-2 0</inkml:trace>
  <inkml:trace contextRef="#ctx0" brushRef="#br0" timeOffset="58788">12814 13400 13611,'1'42'627,"0"1"0,0 0 1,3-1-623,1-8 1,2 0-441,-1 5 1,1 2 585,-2 5 0,0 2-191,1 4 0,-1 3 236,-1 4 0,-1 2-99,0-17 0,-1 1 0,1 0-82,-1 1 0,0 1 0,-1 0-653,1 2 1,0-1 0,0 1 670,-1-1 1,1 1 0,0 0-31,-1-1 1,1 0 0,-1 1-472,1-2 0,0 1 0,0 0 512,0 1 1,0-1 0,1 1-128,-1 1 1,1-1-1,0 1 161,-1-1 1,1 0-1,-1 3 6,1 1 0,-1 3 0,1 0 0,-1-3-66,1 2 1,-1-3 0,0 2-19,0-3 0,0 2 0,0-1 0,0-4 11,0 17 1,0-5-1,-1-3 0,-1-1-11,2-5 0,-1-2 110,-1-5 1,0-2-89,1-5 1,0-1 122,1 27-133,-1-6-12,0-9 1937,0 6-1926,-1-23 258,0-15-269,-4-49 0,0-16 0,2 17 0,-2-11 0,0 0 0</inkml:trace>
  <inkml:trace contextRef="#ctx0" brushRef="#br0" timeOffset="59622">12971 13588 11504,'61'-14'1053,"-6"3"-974,-19 11-79,0 0 67,-3 3-22,9 6-57,-12 0 12,16 10 45,-23-6 45,2 7 583,-11 9-606,-6-3 627,1 30-604,-5-14 201,-1 19-55,1-9-135,-2 9-29,0-27 0,-1 1-50,0 4 0,1 0 68,-1 2 0,0 0 100,0 1 0,1 1-27,-1 1 0,1 0-455,-1 1 0,0 0 432,1 1 0,-1 2-140,1-1 0,0 0 224,0 1 0,1-1-180,-1-1 1,1-1-45,1 0 0,-1 0 34,0-1 0,1 0-12,-1 0 0,1-1 6,-1 2 0,-1 0-28,0 1 0,0-1 11,0 2 1,-1-1 32,0 1 1,0-1-17,-1-2 1,1 1-362,-1-3 0,0 1 344,0-2 0,0-1 6,1-1 0,0-1-1,-1-1 1,1 0-6,2 11 1,-1-1 21,0-12 1,0 0-34,0 8 0,-1-1-42,1 12 42,-1-2 23,-1 0-1,0-2-22,0 0 22,0-4 34,0-1 281,0 0-337,-2-2 56,-1 0-33,-3-3 947,-4-3-824,-1-5 628,-4-2-247,-3-3-386,-3-1 27,-4 0-78,-2-2-11,-4 0-23,-3-3-56,0-2 11,-2-3-101,4-6 90,3-4-471,5-4-570,4-11-1234,4-9 2275,9-19 0,3-2 0,-2 7 0,4-31 0</inkml:trace>
  <inkml:trace contextRef="#ctx0" brushRef="#br0" timeOffset="60207">14202 14057 10125,'0'-4'438,"0"1"1556,0 3-1445,-14 36-212,10-8 503,-11 36-460,14-11-337,1 12 242,-1-28 1,2 2 16,-2 5 1,2 1-185,-1 4 0,0 1 296,1 4 0,0 1-369,1 2 0,0 0-190,0 1 0,1 0 240,0 1 0,-1 0 62,1 0 0,-1 0-23,1-1 0,-2 0-28,2-2 1,-1-1-23,0-3 1,0-1-482,1-4 1,-1-1 446,1-5 1,-1-2 10,1-3 1,0-1-62,1 25 0,0-9 23,-1-2 271,-2-21-294,-1-4 990,0-19-1147,0-4-2361,0-17-4630,0-37 7148,-1-11 0,0 5 0,0 24 0</inkml:trace>
  <inkml:trace contextRef="#ctx0" brushRef="#br0" timeOffset="61001">14166 14105 15504,'28'-23'74,"0"0"1,0 2 0,0 5-75,13 11 67,7 1-33,6-2-34,3 0 0,0-1-11,-3-1 22,-8 2-22,-11 2-12,-10 3-21,-8 1 77,-8 1-33,-3 5 0,-5 2 0,0 6 0,-1 3 0,0 5 0,0 5 0,-2 4 11,-1 4-22,-1 5 22,0 2 23,2 4 0,0 4 55,2 5 169,0-11 0,0 2-241,0-10 0,0 1-192,0 12 1,0 0 325,-1-13 1,2-1-102,-1 1 0,2-1-22,-1 0 0,1 0-28,1 0 0,0 1 56,0-2 0,1 1-22,-1-2 0,0 1-23,0 0 0,1-1-11,-1 1 0,1-1 5,-1 1 1,0-1 27,0 2 1,0-1 16,0 1 1,-1-1-34,0-1 0,-1 1 106,2 28-11,-2-4-166,-1-5 54,0-3 34,0-3-34,-4-3 11,-2-3-22,-6-4 33,0-2-11,-4-3 12,0-2 401,-2-2-379,-2-3-34,-2-2 90,-1-2-101,-3-4 270,-18 6-203,5-8-67,-16 3 56,9-7-11,-3-3-12,1-1-33,3-3 23,8-1-135,7-1 112,8-1-348,7-1-380,6-7-718,5-6-906,5-14-3464,11-10 5816,7-17 0,-5 24 0,0-1 0</inkml:trace>
  <inkml:trace contextRef="#ctx0" brushRef="#br0" timeOffset="61419">15500 14395 12703,'5'0'2499,"0"55"-1782,-3-15-292,0 4 1,-1 2-1565,1 17 1374,-1-29 1,0 0-23,0 1 0,0 1 52,-1-2 1,1 1-92,0-1 0,0 1 364,0 30-392,-1-4 399,0-2-445,0-24 1,0-1-56,0 16-45,0 2 23,0-28 868,0-8-891,0-8 175,0-5-612,0-2-1162,0-7-865,0-9-1738,0-11 4202,0-13 0,0 17 0,0 2 0</inkml:trace>
  <inkml:trace contextRef="#ctx0" brushRef="#br0" timeOffset="62104">15480 14431 16232,'48'-13'460,"1"3"-236,-11 10-123,7-1-101,2-1 78,0-2-67,-3 0 23,-6 1-34,-8 1 0,-7 0 11,-7 2 0,-4 0-11,-5 4 12,-1 2 10,-2 7 45,-1 4-11,-1 4 247,-2 17-247,0-4-56,-4 14 44,0-8 12,-3 3 12,3 3-35,1 4 404,2 8 1,1 3-405,0-27 1,0 0-141,1 26 0,0-4 208,1-11-90,2 13 45,-3-15-56,1 9 0,-2-19 34,-2-1-34,-4-3 45,-3-3 247,-7-4-259,-5-1 258,-4-3-200,-4-2-80,-5-3 90,-1-3-45,-3-3-23,1-3-33,-1-2 56,3-1-67,2-1 11,5 0-11,3 0 11,7 0-179,5 0-259,4-1-413,3-3-875,2-4-347,2-6-2140,3-6 4213,7-4 0,-6 9 0,6 2 0</inkml:trace>
  <inkml:trace contextRef="#ctx0" brushRef="#br0" timeOffset="62568">16088 15032 13409,'0'6'1681,"0"-1"-718,0-5-122,46 1-192,-10-1-374,3 0 0,4-1 66,-9-1 1,1-2-443,28-5 1,3-1 301,-13 1 1,1 0-4,-5 1 0,3-1 0,-3 1 65,6-2 1,-3 1-46,-1-1 0,1 1-89,-5 1 0,0 0-129,-7 1 0,-1 1 492,21-3-469,-18 4-348,-23 3-459,-8 2-908,-11 0-516,-13 0-1612,-14 3 3820,-26-2 0,22 2 0,-4-2 0</inkml:trace>
  <inkml:trace contextRef="#ctx0" brushRef="#br0" timeOffset="64207">9536 12633 10765,'0'7'1355,"0"-2"-335,0-5-785,43-11-111,-8-3-102,21-2-247,-21-1-3270,-18 8 772,-5 2 2723,-5 2 0,-7 4 0,0 1 0</inkml:trace>
  <inkml:trace contextRef="#ctx0" brushRef="#br0" timeOffset="64516">9708 12567 10103,'-3'50'1434,"0"-1"0,-1-11 1,0-1-1424,-4 7 0,-2-4-391,-3-1-489,-3-5 1,-1-2 644,-1-9-23,-7 2 247,10-14 874,1-4 515,6-3-1366,2-2 750,9-1-515,6-1-17,20-11 0,7-5-365,-4 1 1,3-1 123,10-9 0,5-3 0,-7 3 0,-11 6 0,-3 2 0,5-5 0,0 0 0</inkml:trace>
  <inkml:trace contextRef="#ctx0" brushRef="#br0" timeOffset="64768">10060 12518 11919,'-3'-1'1658,"1"-1"-100,2 2-1043,-12 42-325,9-12 146,-3 14 1,0 6-248,7-10 1,2 0 55,1 9 1,2-1-107,1-4 1,2-3 38,7 12-235,-1-17-235,-6-20-3171,4-5-763,-4-5 4326,4-7 0,-7 0 0,-2-4 0</inkml:trace>
  <inkml:trace contextRef="#ctx0" brushRef="#br0" timeOffset="65162">10188 12743 14675,'30'41'567,"-1"-1"1,-4-7 0,-5-4-512,-8 3 135,-8-20 503,-2-5-10,-2-5-561,-3-2-123,-5-8 68,-5-3-12,-4-11-56,0-5 0,4-5-12,4-3-10,5-11-68,12 15 90,4-2-89,9 22 89,-2 5-79,-1 4 67,-3 3-21,-6 4 22,-3 2 11,-4 5 0,-1 1 0,-2 0 0,-6 1 0,-5 1 11,-6 2-11,-3 4 0,1 1-11,-1 4-1502,4 2 11,4 1-2060,5 0 3562,5-2 0,3-12 0,0-5 0</inkml:trace>
  <inkml:trace contextRef="#ctx0" brushRef="#br0" timeOffset="65820">10375 13843 14271,'8'-3'2880,"-2"0"-2005,-6 3 88,0 0-862,8-24 55,-4 15-144,6-17-24,-8 24-10,0 0-516,1 2-347,-1 0-695,3 4 1580,0 32 0,-2-24 0,0 23 0</inkml:trace>
  <inkml:trace contextRef="#ctx0" brushRef="#br0" timeOffset="66120">10455 14629 12647,'0'3'1848,"0"0"-324,0-3-1479,0 6-56,0-2-347,0 6-337,0-4-1322,-2 2-2061,-1 2 4078,-3 1 0,2-5 0,1-1 0</inkml:trace>
  <inkml:trace contextRef="#ctx0" brushRef="#br0" timeOffset="66364">10445 15171 12804,'0'11'2129,"0"-3"-1423,0-8-426,0 0-280,0 24 0,0-16-34,0 19-638,0-22-908,0 4-1053,0 5 2633,0 7 0,0-10 0,0 2 0</inkml:trace>
  <inkml:trace contextRef="#ctx0" brushRef="#br0" timeOffset="66577">10383 15902 13432,'0'4'772,"1"0"1435,-1-4-2263,0 2-145,1-1-415,0 2-393,0-1-907,2 2-1826,-2 1 3742,1 1 0,-1-2 0,-1-1 0</inkml:trace>
  <inkml:trace contextRef="#ctx0" brushRef="#br0" timeOffset="66762">10422 16350 12132,'0'18'-725,"0"-4"0,0-13 0</inkml:trace>
  <inkml:trace contextRef="#ctx0" brushRef="#br0" timeOffset="66979">10409 17054 14148,'0'7'2387,"0"-1"-2387,2 1-740,1-10-1545,4-3-2657,2-21 4942,4-15 0,-6 16 0,-1 1 0</inkml:trace>
  <inkml:trace contextRef="#ctx0" brushRef="#br0" timeOffset="68046">11521 12463 12188,'-4'-7'1153,"2"0"-446,2 7 514,0 0-863,0 44 23,1-18 471,1 38-594,-1-26 324,2 22-245,-2 3-337,1-1 168,2 1-123,-2-36-68,1 0 23,0-17-190,-1-6-214,1-1-347,2-3-795,3-1 78,5-7-1389,1-6 2857,3-12 0,-7 12 0,-3-1 0</inkml:trace>
  <inkml:trace contextRef="#ctx0" brushRef="#br0" timeOffset="68339">11704 12476 11347,'0'-4'2678,"0"0"-549,0 4-1300,9 28-493,-4-6 617,7 25-449,-6 5-280,-3-17 0,0 0-224,2 22 45,-2 4 11,-2-37-56,-1 0 0,0-10-437,0 1-481,0-8-618,-3 1-862,-2-2-481,-5 0 2879,-1-3 0,4-1 0,3-2 0</inkml:trace>
  <inkml:trace contextRef="#ctx0" brushRef="#br0" timeOffset="68585">11496 12865 15851,'34'-42'942,"12"0"-931,-16 27-11,13-4-258,-12 5-963,3-1-359,0-1-2532,1 0 4112,-3 0 0,-13 7 0,-6 1 0</inkml:trace>
  <inkml:trace contextRef="#ctx0" brushRef="#br0" timeOffset="68809">11951 12482 11739,'2'-7'2443,"0"2"-1434,-2 5 369,0 0-897,24 42-145,-13 0-196,4-10 0,-1 2-95,-4 18-45,-2-14 0,2 2-481,-1 1-651,3 0-1053,-1-1-1277,3-3 3462,1-5 0,-6-15 0,-1-7 0</inkml:trace>
  <inkml:trace contextRef="#ctx0" brushRef="#br0" timeOffset="69141">12647 12735 16782,'7'49'422,"0"1"0,-1-3 0,-1-4 48,-4 5-447,-1 0-23,0-3 45,0-2-45,0-5 22,0-6-627,1-1 0,-1-14-1591,2-2-460,1-11 2656,3-6 0,-3 1 0,1-1 0</inkml:trace>
  <inkml:trace contextRef="#ctx0" brushRef="#br0" timeOffset="69385">12796 12777 13723,'5'0'2408,"-1"0"-951,11 50-1099,-8-21-150,3 5 0,0 2-7,-1 1-111,-2-2-45,1-1-45,-4-3 11,-1-2-235,-2-1-662,-1-3-1074,-3-2-1749,-5-1 3709,-6-4 0,4-8 0,1-4 0</inkml:trace>
  <inkml:trace contextRef="#ctx0" brushRef="#br0" timeOffset="69562">12611 13193 14395,'0'-6'2252,"0"2"-1725,0 4-382,42-28 12,-15 13-236,3-4 1,2 1 0,4 3-1659,-3 3-2174,-2 0 3911,-3 0 0,-13 5 0,-4 1 0</inkml:trace>
  <inkml:trace contextRef="#ctx0" brushRef="#br0" timeOffset="69881">13061 12840 15605,'64'-18'941,"-10"4"-381,-32 21-470,-6 7 168,-7 8-1,-5 5 2,-6 3-58,-6 2-156,-5 1 56,-6-1 179,0-3-247,4-5-33,3-5 45,5-5 0,4-3-45,2-5 168,25 0-146,1-7-106,10-5 0,4-2-644,16-3 728,-13 1 0,6-3 0,-8 2 0,4 0 0,-5 1 0,0 0 0</inkml:trace>
  <inkml:trace contextRef="#ctx0" brushRef="#br0" timeOffset="70172">14113 12929 14574,'-1'-8'1602,"0"1"-649,1 7-472,8 42 573,-1-8-1026,0 2 0,0 3 722,5 19-688,-4-13 0,1 0 16,-3-12 1,1 1-571,1 9 1,-1-2 547,2 4-224,-3-8 168,-2-12-1704,0-7-335,2-9-3742,2-7 5781,5-17 0,-6 9 0,1-8 0</inkml:trace>
  <inkml:trace contextRef="#ctx0" brushRef="#br0" timeOffset="70396">14323 13014 15123,'9'-4'2420,"-1"0"-1904,16 56 660,-12-21-1075,4 6 0,0 0 112,0 3-78,-1-1-113,-1-4 0,-2-5-22,-5-3-448,-2-5 213,-4-3-1525,-2-2-1164,-7-2-3015,-5-4 5939,-10-5 0,9-2 0,2-4 0</inkml:trace>
  <inkml:trace contextRef="#ctx0" brushRef="#br0" timeOffset="70575">14177 13409 17890,'29'-22'-280,"0"0"0,26-15-751,-21 22-1769,0 1-2232,0 0 5032,-2-2 0,-14 8 0,-4-1 0</inkml:trace>
  <inkml:trace contextRef="#ctx0" brushRef="#br0" timeOffset="70871">14621 13146 16232,'12'27'1199,"-2"1"-1064,-10-4-135,0 0 78,5 0 135,3-2-135,6 1-78,5 0 91,3-2 211,2 0-67,-2-2-235,-4-2 11,-7-3 180,-6 0-124,-6-1-67,-7 0 0,-2-2 0,-7-1-56,3-2-661,1-1-728,3-1-12,0 0-2129,5 0 3586,2-1 0,2-2 0,1 0 0</inkml:trace>
  <inkml:trace contextRef="#ctx0" brushRef="#br0" timeOffset="71726">15839 13558 16905,'-57'6'1188,"8"5"-404,32 16-739,5 2 179,3 2-56,5 1-68,3-1-44,1-3-56,3-3 79,4-4 11,5-5-56,3-6-34,4-5 44,4-3-44,2-7-56,3-6-33,-2-8 89,-1-7-56,-5-2 56,-6-2 0,-7 0 22,-3 1-22,-5 0 23,-7 3-23,-5 3 0,-9 5 44,-4 3-44,-1 5 0,-1 4-11,2 4 11,6 0-11,1 2-23,7 0-213,1 0 203,5 0-2690,2 3 918,3 1-1959,6 0 3775,9-1 0,-5-2 0,3-1 0</inkml:trace>
  <inkml:trace contextRef="#ctx0" brushRef="#br0" timeOffset="72036">16204 13193 14585,'12'-5'1311,"-2"2"325,-10 3-1030,8 44 99,-5-8-436,1 2 0,0 4 173,-4 8 1,-3 0-247,1-10 0,-1 0-439,-1 15 0,0-2 517,-1-15 1,0-2-230,0-1 0,-1-1-45,-3 30 33,-1-7-10,1-6-1,1-7-22,2-5 0,1-7-235,2-6-68,1-6-683,1-6-370,1-6-1434,-1-2-1586,1-4 4376,4-7 0,-4 4 0,4-5 0</inkml:trace>
  <inkml:trace contextRef="#ctx0" brushRef="#br0" timeOffset="72459">16417 13793 10944,'11'61'1479,"-3"-9"694,-4-28-1916,-3-8-234,1-3 1138,-2-5-1061,0-5 1521,0-1-1543,0-17 1097,-1-4-1175,0-20 101,0-4-45,0-9-56,8-3-487,3-3 487,12 4 11,5 9-112,7 10 101,3 12 45,0 11 583,-3 6-606,-5 6 269,-7 6 0,-6 4 393,-6 7-572,-6 2 5,-9 0 63,-12 1-57,-17-1-123,-16-2-224,-11-2-450,28-8 0,0-1 35,-1-1 1,-2 0-651,0-1 0,-1 0-1092,-2-2 0,0 0 2381,-5 0 0,4-1 0,-8-1 0,8 0 0</inkml:trace>
  <inkml:trace contextRef="#ctx0" brushRef="#br0" timeOffset="82469">10517 9223 8131,'0'10'179,"0"-2"-179,0-8 258,0 0-280,16-12-807,-7 9 829,15-10 0,-17 13 0,0 0 0</inkml:trace>
  <inkml:trace contextRef="#ctx0" brushRef="#br0" timeOffset="83347">12253 8997 10406,'2'-12'1120,"0"2"-941,0 0-179,-1 4 0,-1 5 101,3-2-101,-2 1 0,3-3 11,-1 2-11,-1 1 0,1-1 124,-3 3-113,1-2-11,-1 1 236,1 0 167,-1-1-403,0 1 112,0-1 145,0 0-189,0 1-68,0-1 78,1 0 23,0 0-101,0 0 89,0 1-33,0-1-21,0 2-13,0-2-44,0 2 10,2-1-492,1 1-112,1 3-953,0 6 1569,-3 7 0,-1-4 0,-1-2 0</inkml:trace>
  <inkml:trace contextRef="#ctx0" brushRef="#br0" timeOffset="83967">15358 8901 8198,'9'-1'-672,"-1"-1"0,-8 2 0</inkml:trace>
  <inkml:trace contextRef="#ctx0" brushRef="#br0" timeOffset="84556">19288 8881 10955,'6'-2'112,"-1"1"1031,-5 1-885,3-12 134,-2 8-392,3-9 0,-3 11-269,0 1 235,1 1-436,1 0-2376,12 3 2846,-1 0 0,0 0 0,-6-1 0</inkml:trace>
  <inkml:trace contextRef="#ctx0" brushRef="#br0" timeOffset="-206353.73">1392 13613 11078,'-2'-5'1692,"0"0"-1008,2 5-695,-5-18-684,3 12-179,-2-14-1244,10 17-1042,0 1 3160,6 0 0,-6 1 0,-2 0 0</inkml:trace>
  <inkml:trace contextRef="#ctx0" brushRef="#br0" timeOffset="-205224.73">4461 12965 12904,'-22'-19'4415,"3"-1"-4415,18 18-6980,-1-2 6980,2 4 0,0 0 0</inkml:trace>
  <inkml:trace contextRef="#ctx0" brushRef="#br0" timeOffset="-203662.73">24804 14601 17174,'0'-21'291,"0"4"-235,0 17-56,0 0-67,2 3 67,-1 8 56,0 9 156,0 11-88,-1 8-80,-2 7 708,-1 8-730,-2 4 90,-3 4 112,1 1-391,-2 1 504,0-1-303,-2-1-34,0-1 694,-1-2-683,2-1-11,1-2 90,2-2-90,3-3 369,1-5-369,2-7 0,1-8 79,0-10-46,0-6-33,0-7 0,0-4-1781,0-3 1040,0-10-2127,0-2-2242,0-11 5110,0-1 0,0 9 0,0 2 0</inkml:trace>
  <inkml:trace contextRef="#ctx0" brushRef="#br0" timeOffset="-202906.73">24378 15380 12501,'0'-7'3574,"0"1"-2935,0 6 269,0 0-560,7-2 44,3 1-124,9-2 192,2 3-416,3 2 12,1 1 236,3 1-258,-2-1-34,2-2 78,-3 0-67,-1-1 113,-1 0-124,-3-3 0,0-3 78,-3-4-78,0-2 0,0-1-22,1-2 55,-1-3 23,2 2-56,-2-3 0,0 2 11,-3-2-11,1 1 0,-2-2-11,1 1 56,2-2-56,6-7 56,5 0-45,0 0 0,2 3-45,-5 8 101,3 1-34,3 1-22,2 1 0,0 1 67,0 3 23,-1 1-90,-1 1 78,0 3-55,1 0 145,1 4-168,0-1 0,0 2 134,-3 0-33,-1 0-101,-5 0 0,-4 1 45,-3 0 22,-6 1-67,-3 0 0,-3-2 0,-3 0-2543,0 0 134,-12 0-1154,-5 0 3563,-14 0 0,13 0 0,2 0 0</inkml:trace>
  <inkml:trace contextRef="#ctx0" brushRef="#br0" timeOffset="-202326.73">24837 14698 11694,'2'-5'4001,"-1"0"-4001,2-1 0,-2 9 425,1 3 91,-2 20 100,0 14-112,0 14 46,0 10-357,1-28 1,-2 1 8,0 2 0,-2 0-174,0 1 0,-1 0 252,-2-1 0,-1 1-135,-1-2 1,0-1-23,-1 0 1,0-1-85,1-1 0,-1 0-17,1-2 1,0-1 202,-6 27-225,3-8 0,3-10 89,1-11-44,4-8-45,1-9 0,1-6 45,1-4-344,0-2-934,0-5-2408,0-6 3641,0-9 0,0 7 0,0-1 0</inkml:trace>
  <inkml:trace contextRef="#ctx0" brushRef="#br0" timeOffset="-200717.73">1508 11421 17554,'-22'-30'90,"0"5"-90,6 24-11,-15 0 22,4 5-45,-14 2 34,8 6 0,-3 3-22,-1 4 22,-1 1-11,0 5 0,1 4 11,0 3 0,0 6-12,0 4-5,13-10 1,0 2 16,-12 19-155,14-17 0,2 0 155,-6 18 11,3 4-22,2 3-6,11-29 1,0 1 16,2-1 0,0 1 0,0 0 0,1 0 0,1 0 0,0 0 0,-5 32 0,4 0 0,0-1 0,2-1 0,2-1 0,2-1 44,1-1-32,0 0-12,0 1 28,3-15 0,2 0 50,-2-11 0,2 0-78,4 12 0,1-2 12,10 16 257,4-4-202,3-2-67,4-4 101,3-3-34,3-3 101,2-3-168,2-2 0,-1-7 213,0-2-179,-3-8-34,-4-6 112,6-3-68,-14-8-44,2-1-156,-14-5-35,-2 0-3600,9-2-624,0-3 4415,7-5 0,-14 4 0,-3-1 0</inkml:trace>
  <inkml:trace contextRef="#ctx0" brushRef="#br0" timeOffset="-200163.73">1715 13506 17342,'-5'-2'604,"3"0"36,23 2-226,3 1-324,20 1-23,0-1 460,7 1-438,6-2-89,0-1-668,0-3 701,-6-1-105,5-3-197,-20 2 269,0 1-953,-24 4-548,-6 1-4987,-4 0 6675,-15 3 0,10-3 1,-10 3-1</inkml:trace>
  <inkml:trace contextRef="#ctx0" brushRef="#br0" timeOffset="-199862.73">2044 13531 12176,'-9'7'2655,"1"-1"-1287,-3 33-774,5-11 156,-10 37-780,8-18 468,1 4 178,1 1-403,1 0-79,1-3 226,1-4-271,3-6-89,-1-5 135,0-7-91,1-5 1,-1-6 265,1-3-310,0-5-146,0-2-44,0-2-920,0-2-806,0 2-415,0-1-1580,3-1 3911,4 0 0,-3-2 0,3 0 0</inkml:trace>
  <inkml:trace contextRef="#ctx0" brushRef="#br0" timeOffset="-199352.73">2091 13939 17554,'24'-26'236,"-1"0"0,14-13-236,-7 31 0,-8 7 11,1 3-11,-2 6 11,8 15-11,-10 0 56,5 11-22,-12-8-34,-3 1 11,-3-1 11,-3 0 12,-1-4-34,-2-4 0,0-5 56,0-5 0,0-3-56,-1-4 190,-3 0-67,-3-1 79,-3-6-202,-1-4 0,0-8 269,4-3-224,3-2-45,3-3 33,4 0-33,4-2 79,6-1-79,5 1 0,1 1 11,0 3-11,1 3-23,-2 4-167,7-2-258,-7 8-516,6 0-1008,-9 8-33,1 1-1559,0 2 3564,-1 2 0,-6-2 0,-2 1 0</inkml:trace>
  <inkml:trace contextRef="#ctx0" brushRef="#br0" timeOffset="-198769.73">2869 13824 12277,'0'-5'2274,"0"1"-727,0 4-1379,-14-19-157,4 15 415,-13-15-157,1 19-146,5 5-22,-7 4 67,9 8-67,-1 4-34,1 6 393,1 3-438,3 3 68,2 1 33,3-1-67,3-2 90,2-4-146,1-3 0,0-6 190,2-5-134,3-5-11,3-4 67,3-3-78,1-1 78,9-17-303,2-11 191,-1-6-45,-3-1 45,-11 15 12,-2 6 66,-3 4-78,-1 6-78,-1 2-57,0 2 34,2 1 101,1 6 146,2 3-56,2 6 66,1 1-144,8 3 212,-4-8-213,7 1-22,-3-10-941,16 0-853,-5-8-469,11-3-1166,-11-7 3440,-4-4 0,-9 8 0,-6 1 0</inkml:trace>
  <inkml:trace contextRef="#ctx0" brushRef="#br0" timeOffset="-198343.73">3136 13826 13409,'2'-3'1120,"-1"0"426,-1 3-1119,5 37 357,-4-15-504,4 29-12,-5-26 103,0 2-181,0-10-111,0-1 929,0-12-392,0-3-481,-2-5-57,1-7-44,-2-9-34,3-6 0,0-3-135,5-1 135,5 4-56,7 4 34,4 7-45,-1 6 55,3 5-133,-3 5 134,9 23 22,-10-1-11,3 20 78,-12-10-55,-2-2 133,-1-3-156,-3-6 23,-1-4-23,-3-8-213,1-2-213,-1-7-9405,0-1 9151,0-8 0,0 6 1,0-7-1</inkml:trace>
  <inkml:trace contextRef="#ctx0" brushRef="#br0" timeOffset="-197895.73">3703 13757 17700,'-51'-8'-22,"6"7"22,27 19-34,4 3 34,3 1 0,6 0-67,2 1 67,4-1-146,7-2-89,5-2 33,9-2-33,2-1-157,1-4 313,-1-1-89,-4-2 168,-4-1-22,-5-2-1,-4 0 46,-3-3 156,-3 0 113,0 1 234,-3-1 258,-8 3-570,-6 0 111,-11 2-68,-4 0-66,-1-2-79,3 0-112,3-1 0,5-3-135,3 2-1254,2-3-1346,8 0 2735,1-3 0,7 2 0,0-2 0</inkml:trace>
  <inkml:trace contextRef="#ctx0" brushRef="#br0" timeOffset="-196550.73">3939 13779 14271,'4'-3'1177,"-1"0"-785,-3 3-190,45-25-45,-20 9-124,6-2 1,-1-1-34,-1-3 236,-3-2-169,-4-2-67,-6 0 78,-4-1-55,-6-1 10,-2-3-33,-3 1 482,-2-10-482,-3 12 112,0-2 45,-3 15-68,1 5 1,0 4-90,1 3 0,1 3-179,1-1 179,-2 4 0,-1 10 33,-3 10 146,0 13 125,-2 9-125,2 5-11,2 3 420,3-12 0,2 2-498,0-10 0,1 1-1406,0 12 1,0-1 1427,1-11 0,0 1-294,0 17 1,1 2 198,-1-13 0,0 2 162,1 13 0,-1 0-157,1-15 1,-1-3-145,0 0 0,0 0 166,0-2 1,0-1 22,-2 31 34,-3-5-189,-4-9 88,-2-6 134,0-12 2752,0-9-2886,-1-10 1061,1-6-994,-1-6 392,-1-1-459,-2-6 153,-2-5-276,0-8 123,-2-9-90,2-5-156,-6-19 224,8 11-23,-3-9 45,11 19 22,2 4-22,2 0-22,2 2 22,1-1 0,6 0-23,4 0-21,9 1 44,5 0 0,3 0 0,4-2 0,4-1 11,2-2 0,1 0 23,-1 0-34,-1 0 0,-3-1 11,-4 1-11,-1-1 0,-2 0 0,-2-1 11,-3-2-11,-3 0-34,-2-1 34,-6 4-78,-2 2 78,-5 5-11,-2 3 11,-1 3-45,0 3 34,-2 2-68,-3 2 79,-3 2-156,0 3 100,-3 2 33,3 1 23,-1 1-12,3 4-21,1 3 33,1 6-11,0 4 11,2 5 0,1 2-12,1 3 35,0 2-1,1 0-22,3 0 0,3-3 11,3-1-11,1-4 617,39 10-561,-25-24-56,33 2 112,-36-28-22,1-5-1,2-6-89,0-6 0,0-2 135,-1-3-79,-4 4-56,-6 5 0,-6 11-79,-5 7-436,-2 9 358,-1 5-89,0 12 201,0 8 45,1 12 0,9 26 67,-1-11-67,6 13 11,-4-23 505,-1-5-494,0-7 236,0-4 55,1-8-89,0-3 23,1-6-247,3-1 56,1-3-123,1-2-404,9-6-1142,5-5 178,1-4-1007,1 1-2668,-8 2 5110,4-1 0,-14 5 0,-1 1 0</inkml:trace>
  <inkml:trace contextRef="#ctx0" brushRef="#br0" timeOffset="-194966.73">5406 13732 16064,'0'-10'1984,"0"3"-1704,0 7 78,0 0-358,42-19 34,-19 6 89,35-18-123,-29 9 0,-1-3 135,-3-2-79,-6-5-12,-6-1-44,-6-6 0,-4-2 34,-2-4-34,-1 1 0,-2 2 22,-2 8 23,0 8 90,-1 9-135,2 8 56,0 4 0,3 3-146,-1 1 90,-3 12 22,-2 9 192,-6 20-169,0 13-1,0 10 102,6-29 0,1 1-107,0 0 1,1 0 116,0 0 1,1 0-34,0 1 1,0-1 38,0 2 1,1 0 173,0 2 0,1 0-185,1 1 1,-1 0-91,1 2 1,0 1 240,0 1 1,1 0-281,1 0 1,0 0 16,1 0 1,1 0 49,0-3 1,1 0-57,1-1 1,-1-1 27,0-4 1,0 0-62,5 30 0,-2-10 90,0-9-90,-3-13 0,-3-10 22,0-10 45,-2-8 124,0-3-191,-8-14 212,-3-3-212,-8-15-123,-1-3-1,-1-6-32,0-3 32,0-2 12,2 0 112,2 0-100,2 3 100,4 3-45,2 4 45,4 2 0,2 4 0,2 1-23,1-1 23,2 2-22,4 0 22,3 2-45,8 3 34,2 2-79,6 1 57,4 1-12,5 1 45,5-1-102,5-2 102,1-2-44,0-1 44,-4-2-79,-4 0 79,-5 1-78,-5 1 78,-5 0-23,-6 3 23,-4 1 0,-5 2-11,-3 2 34,-3 1-57,-1 2 23,0 2 11,0 4-135,0 2-89,0 2 202,0 13 44,-2 26-10,1-4-12,-1 15 0,2-26 0,3-2 11,3-4-11,8-2 11,0-7-11,6-2-67,-4-5-12,9-9 79,-6-1-145,5-10-57,-8-11 180,-5 5 22,-1-9-34,-7 13 68,-2 3-57,-1 6 23,0 2 0,0 6-33,0 1-191,0 3 224,0 5-11,1 5 11,0 9 0,3 6 224,2 3-191,2 0-33,3-4 79,2-2-12,2-6 34,2-4-101,3-6 179,40-28-157,-30 2-22,0 0 0,-3-3-67,-8-22 56,-8 16 11,1-4 0,-8 23-56,-1 5 0,-1 5 56,2 10 56,0 8 0,1 14 257,-1 5-212,-2 1-67,-1-3 89,-1-6-33,0-9 45,0-8-102,0-6 1,0-4 627,0-2-639,0-4-22,0-6 23,-2-10-12,1-9-11,0-7-67,0-1 67,4 2-191,3 6 191,4 9-112,3 8 101,1 7 0,2 4-56,3 9 67,0 5 0,-1 12-12,-2 2 12,-3 2 0,-2-3 0,-5-3 12,-1-6-24,-4-4-268,0-4-1020,-1-5 101,0-1-1132,0-1-1679,3-1 4010,4-1 0,-2 0 0,0 0 0</inkml:trace>
  <inkml:trace contextRef="#ctx0" brushRef="#br0" timeOffset="-194636.73">6980 13693 18574,'-50'-34'292,"5"16"66,27 35 1,0 11-135,2 6-67,4 4 392,4 1-505,4-1 57,3-3 0,1-6 0,7-5 0,4-7-101,7-4 33,6-6-145,3-4-145,5-2-718,0-7-582,0-3-1637,-1-8-5344,0-6 8538,3-7 0,-16 13 0,-2 0 0</inkml:trace>
  <inkml:trace contextRef="#ctx0" brushRef="#br0" timeOffset="-194325.73">7259 13280 14675,'-1'-4'1793,"1"1"750,0 3-1915,-4 62-4297,1-16 4033,-1 4 0,1 2-235,-1-18 0,0-1 992,-3 32-864,0-4-77,0-7-24,2-6-156,0-7 0,2-7 34,1-6-34,1-5 0,0-7-280,0-4-1703,-2-4 3551,0-5-5154,-1-1 3609,-2-2 1,2 0 0,2 0 0</inkml:trace>
  <inkml:trace contextRef="#ctx0" brushRef="#br0" timeOffset="-193955.73">7074 13748 14652,'-2'-6'2914,"0"1"-1536,2 5-1378,24-16 34,-5 12-34,25-12 0,-8 15 0,4 0 0,4-1 11,0-1-11,-3 2 0,-4-1-11,-7 2 11,-7 0 0,-6 2 44,-5 5 80,-4 6 88,-2 7-9,-3 6-69,-2 2 415,-1 2-527,0-1 57,-1-3-12,-2-4-56,-1-7-22,0-2-392,0-6-662,-1-2-649,1-4-3508,-1 0 5222,3-6 0,0 4 0,2-4 0</inkml:trace>
  <inkml:trace contextRef="#ctx0" brushRef="#br0" timeOffset="-193755.73">7534 13607 16871,'0'-7'1435,"0"3"-562,0 4-1018,0-12-281,0 9-2107,0-9-3585,0 24 6118,3 0 0,-2 3 0,3-7 0</inkml:trace>
  <inkml:trace contextRef="#ctx0" brushRef="#br0" timeOffset="-193084.73">7879 13710 17330,'-32'-17'493,"5"12"-10,15 46-293,3 9 79,1 9-213,6-17-56,4-16 67,0-17 45,2-5 11,1-3-123,2-4 11,2-4 90,0-8-90,0-5-11,-2-5 34,1-3-23,-1 0 68,1 0-68,1 2-11,1 3 415,2 4-348,-1 4-22,3 4 44,-1 4 1,1 3-12,2 3-78,0 2 0,0 7 247,1 5-169,-3 9-78,-2 1 112,-2 2 23,-2-1 44,-2-2-179,-2-4 0,-2-4 157,0-5-45,-2-4-112,1-3 986,-1-2-773,1-14-213,2-3 56,3-17-56,5-1 0,4-3 11,15-9-11,-7 17-11,10 0 11,-14 23 247,-1 4-146,-2 12 44,-2 6 102,-2 14-79,-2 4 44,-3 2-212,-1-1 0,-1-4 45,-1-4-45,0-6-33,-2-6-718,-1-3-1266,-1-1-1378,-5-2 3395,-8 0 0,5-5 0,-4-1 0</inkml:trace>
  <inkml:trace contextRef="#ctx0" brushRef="#br0" timeOffset="-188458.73">16410 11670 18474,'-6'-7'627,"1"2"-627,5 5 549,0 0-549,3 0 45,6 0 56,7 0-101,8 0 0,6 0 101,3 0-79,2 2-22,1 1 0,-1 1 22,-1 0 12,-2 0-34,-2-1 0,-1 0 123,-2 0-56,-1-1 34,14-1-45,-7-1 157,11 0-213,-9 0 0,2 0 134,-1 0-111,-1 0-23,-1-2 0,-1-1 45,2-1 167,0 0-212,1 0 0,-1 2 135,-1-1-101,-1 3-34,-1-1 0,0 0 78,0 0 12,0 0-90,1-2 0,1 0 78,18-1-78,-12 1 0,12-1 23,-17 2 134,2-3-157,-2 1 0,0 0 224,-2 0-202,-3 2-22,-3-1 0,-1 0 202,12-2-202,-7 1 0,11-1 78,-11 3-44,0 1-34,1-1 0,0 1 0,-1 0-12,-1-1 12,-1 2 0,-1-1 23,8 0-23,-7 1 0,7-2 33,-10 2-10,2 0-23,0 0 0,1 0 56,1 0-56,12 0-34,-9 0 90,8 0-45,-11 0-11,-2 0 34,14 0-34,-10 0 0,9 0 0,-12 0 11,1 0 34,1-1-45,1-1 0,-1 0 11,-1-3-11,-2 3 0,-2-1 0,0 1 0,-2 0 23,1 1-23,0-1 0,-2 1 0,2 1 22,1-1-22,-1 1 0,3-1 0,-1 1 11,1 0-11,-1 0 0,0 0 11,10 0-44,-9 0 22,9-1 11,-14 0 11,10-3 0,2 1-11,0-1-22,-1 3 10,-11 1 24,1 0 10,-1 0-22,1 0 0,1 0 22,12 0-22,-9 0 0,9 0 12,-13 0-1,1 0-11,-1 0 0,1 0 67,0 0-67,0 0 0,0 0 0,0 0 34,-2 0-22,11 0-12,-8 0 0,9 0 11,-10-1-11,0 0 0,-1-1 11,-1-1 0,0 1-11,1-1 0,-1 2 11,0-2-11,-2 1 0,0 0-11,0 0 34,2 1 10,-1-1-33,-2 0 0,1 1 56,-2 0-33,9-1-23,-9 1 280,7-1-280,-13 1 0,1 1 324,-3-1-279,0 0 22,7 0 34,-4-1 101,4 0-202,-5 0 0,-5 1 45,-2 0-45,-4 0-1468,-1 1-7597,-62-7 9065,13 0 0,12 2 0,3 1 0,-1-1 0</inkml:trace>
  <inkml:trace contextRef="#ctx0" brushRef="#br0" timeOffset="-187678.73">16273 10808 15616,'6'-22'359,"1"10"-292,1 25 471,2 6-426,0 1-56,0 2 258,0-2-292,-1-1-22,-1-1 0,-1-2-123,-2-1 11,-1-3-1143,0-1-650,-1-4-1558,0-2 3463,1-3 0,-3-1 0,2-1 0</inkml:trace>
  <inkml:trace contextRef="#ctx0" brushRef="#br0" timeOffset="-187399.73">16432 10745 14115,'0'-11'1669,"0"2"-1030,0 9 683,0 0-1109,7 34 146,-2-14-158,6 27-133,-5-23 167,-2-1-235,0-1 0,-1-2 22,-1-2-22,-1-2-717,0-3-247,1-1-1904,3-1-1110,6-3 3978,4-2 0,-5-4 0,0-2 0</inkml:trace>
  <inkml:trace contextRef="#ctx0" brushRef="#br0" timeOffset="-185939.73">20731 10678 13274,'5'8'2096,"-1"-2"-1503,-4-6-21,0 0 111,-1 12-470,-4-2 460,-1 12-449,-6-4-112,-1 0 302,1 1-335,-2 1-79,-5 5 157,1-2-157,1-2 0,4-6-45,7-7-414,4-3-416,1-1-368,1-2 290,0-1-1344,2 0-1871,5-1 4168,3-5 0,-3 4 0,0-4 0</inkml:trace>
  <inkml:trace contextRef="#ctx0" brushRef="#br0" timeOffset="-185588.73">20935 10712 13532,'2'-2'2398,"0"0"-1244,-2 2 784,-9 13-1792,-1-1-68,-8 12 371,2-5-359,0 0-68,-3 3-11,-1-1 56,0 2 135,0-2-202,-11 14-426,11-12-1927,-5 7 247,15-19-2163,5-5 4269,2-3 0,1-2 0,2-1 0</inkml:trace>
  <inkml:trace contextRef="#ctx0" brushRef="#br0" timeOffset="-172924.73">18045 11357 12972,'-5'-7'-224,"0"1"33,5 6-190,-1 0-11,-2 0-34,-3 0-885,-1 0-3002,-1 0 4313,-1 0 0,5 0 0,0 0 0</inkml:trace>
  <inkml:trace contextRef="#ctx0" brushRef="#br0" timeOffset="-165639.74">17327 12481 14126,'-4'-3'1289,"2"1"962,2 2-2251,18-3 304,0 0-237,20-1-67,-3 2 56,5-1 0,3 2 246,4-2-302,2 1-422,3 0 758,0 1-303,3 1-33,2-1 68,3 0 10,3 0-1592,-29 1 0,0-1 1514,1 0 0,2 0 103,16-2 1,4 1-82,1 1 1,1-1-12,1 0 1,-2 0 38,-3 2 0,-3 0 62,-15 0 0,-1 0-112,0 0 0,0 0 0,0 0 0,0 0 134,-1 0 1,-1 0-96,-1-1 1,1 0-40,29 0 33,-5-3 46,-5 1 122,-8 0-201,-3 0 0,-7 0 179,-3 0-100,-3 1 300,7-1-301,-10 2 3557,6-2-3635,-15 2 149,-3 1 75,-4-2-123,-3 2-101,-3-1 33,-2 1-829,0 0-761,-6 0-325,-7 0-3026,-8 4 4908,-5 2 0,10-1 0,3-1 0</inkml:trace>
  <inkml:trace contextRef="#ctx0" brushRef="#br0" timeOffset="-164550.74">20176 12435 14495,'-8'-9'2410,"2"1"-1929,6 8-66,0 0-11,-12-11-102,10 8 57,-9-8-359,11 11 0,1 0 257,8 0-89,9 0-56,13 0 1,34 0 212,-7 0-325,-19 0 0,4 0 89,3 0 1,-1 0-57,-10 0 1,0-1-12,10 1 1,-1-1-23,13 0 22,-9-1 45,-7 1-67,-8-1 124,-3 1 21,-13 1-33,-1 0 11,-12 0 90,-2 0-5501,-1 0 1366,-4 6 3922,2 0 0,-3 1 0,4-3 0</inkml:trace>
  <inkml:trace contextRef="#ctx0" brushRef="#br0" timeOffset="-163519.74">22007 12449 13162,'-3'0'1939,"0"0"-180,3 0-1188,-7-4-515,5 3 392,-5-3-346,7 4-69,5 0-33,7 0 56,12 0 224,12 0-235,9 0-45,9 0 370,6 0-338,5-1 85,-31 0 1,1 0 0,0-1 0,0 1-85,0-1 1,0 0 212,-2 0 1,1 0-214,29-3-10,-4 0 301,-5-1-245,-3 2 33,-6 0 33,-2 0-133,-5 1 403,-6-1-415,-7 3 0,-7-1 201,-7 1 81,-4 1-192,-4 0-4606,-2-1 1457,-1 4-4224,-2 1 7283,1 2 0,-1-2 0,2-3 0</inkml:trace>
  <inkml:trace contextRef="#ctx0" brushRef="#br0" timeOffset="-161419.74">1493 13403 13779,'0'-6'1400,"1"2"281,-1 4-1244,2-19-202,-1 12-67,0-13-112,1 18 214,-2 2-270,4 0 201,11 0 23,4 0 0,14 3-67,0-1-101,8 1 392,6-1-448,9-1 0,3-1 303,2-2-180,-2-1-44,-7-1-79,-9-1 89,-10 1 79,-7-1-168,-7 1 0,-3 0-11,-5-1 11,-2 3-650,-4 0-897,-1 1-1657,0 1-157,1 1 3361,3 4 0,-3-3 0,0 2 0</inkml:trace>
  <inkml:trace contextRef="#ctx0" brushRef="#br0" timeOffset="-159524.74">18349 12556 12927,'1'-7'1512,"0"2"-1018,-1 5 626,0 0-1120,2-7 168,-1 6-90,2-6-10,-3 7 235,0 0-169,3 5 56,-1 2-100,2 6 0,-2 2 33,-1 3-123,0 3 526,0 1-503,0 4-23,0 1 100,0 1-20,-1-1-13,1-3-67,0-2 134,2 0-134,-1-8 0,1-2 67,0-8-67,-2-2-22,1-1-4527,-1 0 4549,0-7 0,-1 5 0,1-5 0</inkml:trace>
  <inkml:trace contextRef="#ctx0" brushRef="#br0" timeOffset="-159046.74">18084 12774 16513,'35'31'1625,"-2"-2"-1200,-11-11-66,1 1-270,2-2 427,-1 0-460,-2-2-22,-3-2 190,-1-3-135,-2-1 1,-2-3-90,-1-1 101,-2-2-1,-1-1-100,-2-2-44,-1 0-46,0 0-392,-1-1-257,0-3-281,0-2-695,-1-4 124,1-1-1165,-2-1-1322,1-1 4078,0-1 0,-2 5 0,0 3 0</inkml:trace>
  <inkml:trace contextRef="#ctx0" brushRef="#br0" timeOffset="-158469.74">18696 12692 11145,'-6'0'639,"2"0"1322,4 0-942,-19 11-503,6-2 179,-18 12-23,-4 7-302,7-5-12,-12 9-212,14-9 415,2 0-539,0 0 124,4-1 66,1-3-88,3-1 44,1-3-112,6-6 302,2-2-302,6-5 661,1-2-1501,2-8-67,0 1-629,4-7-537,0 3-1131,2-1 3148,0-4 0,-2 7 0,-2 1 0</inkml:trace>
  <inkml:trace contextRef="#ctx0" brushRef="#br0" timeOffset="-157234.74">18813 12517 12098,'0'0'0</inkml:trace>
  <inkml:trace contextRef="#ctx0" brushRef="#br0" timeOffset="-156449.74">20588 12724 13756,'-5'10'135,"1"-1"402,4-9-358,0 0-1613,-2 3-1221,1 0 2655,-1 2 0,2-3 0,0-1 0</inkml:trace>
  <inkml:trace contextRef="#ctx0" brushRef="#br0" timeOffset="-154689.74">20765 12442 14529,'-8'3'302,"2"0"-32,6-3 917,0 0-436,-3 0-728,3 0-2462,-3 0 0,3 0 0</inkml:trace>
  <inkml:trace contextRef="#ctx0" brushRef="#br0" timeOffset="-153825.74">22625 12699 13768,'-1'-7'425,"0"1"-268,1 6-3227,0 0 1042,0 5 2028,2-2 0,-2 3 0,1-4 0</inkml:trace>
  <inkml:trace contextRef="#ctx0" brushRef="#br0" timeOffset="-151119.74">1453 13489 17622,'11'-11'112,"3"2"-45,17 9 34,-1 0 224,15 2-246,16 0 83,-24 0 0,2-1-78,3-1 0,-1 0-710,4 1 0,-1-2 710,-8 0 0,0-2-77,16-1 1,0-1-8,-12 0 0,0-1 51,11 0 0,-1-1-35,-15 2 1,-2 0 17,33-3-6,-3 0 0,0 0-23,-24 4 1,-1-1-6,20-1 0,-5 0 11,-13 3 1,-19 3 910,-9 0-944,-6 0 795,-2 0-773,0 0 0,-2 0 0,0 0 0,1 0 0,0 0 0,-2 0 12,1 0 178,-1 0-78,0 0 56,2 0-134,-2-1-34,2 0 33,-2 0-22,0 0 449,0 0-460,0 0 1120,-1 0-1120,1-2 0,-1 2-1502,1 0 1,-1 0 0</inkml:trace>
  <inkml:trace contextRef="#ctx0" brushRef="#br0" timeOffset="-149943.74">3754 12915 15011,'-8'0'2409,"1"0"-2051,6 0-2587,1 0-1648,-3 0 3877,-2 2 0,3-2 0,-2 1 0</inkml:trace>
  <inkml:trace contextRef="#ctx0" brushRef="#br0" timeOffset="-139717.74">16479 16496 12120,'-6'-4'68,"2"0"-12,4 4 22,0 0 34,-10-5 45,8 4 291,-8-4 68,10 5-124,-2 1 280,-1 1-448,-1 0-11,0 2 22,0 0 23,1 1 369,-1 6-504,0-2 841,0 9-594,-4 19 303,2 3-304,-4 26-190,5-33 1,1 1-216,0 3 1,0 3 169,-1 2 1,0 2 324,1 1 0,-1 2-937,1 1 0,0 0 629,1 0 1,-1 2 42,2-5 0,-1 3 1,0-3-128,1 6 0,0 1 15,0 1 0,0 3 0,0-5 80,0-7 1,1-3-124,0 10 1,0-2-40,0 11-50,-2-8 117,2-5-33,-2-9-34,0-8 505,1-10-673,0-7 1303,1-8-1549,1-3-150,0-2-971,0-7-33,0-6-875,0-8-852,0-4-1567,0-1 4862,1 4 0,-1 9 0,1 4 0</inkml:trace>
  <inkml:trace contextRef="#ctx0" brushRef="#br0" timeOffset="-139271.74">16294 17899 16064,'-11'1'1121,"3"0"-584,8-1-88,0 0-146,37 4-303,-2 0 319,1 0 0,5-1-1954,-5 0 1,2-1 1780,7 0 0,3-1 117,6 0 0,5-1-658,4-3 1,6-1 0,-2 0 528,-12 2 1,-3-1 0,5 1-28,-3-2 1,5 1 0,2-1-1,-3 0 1,-4 1-71,3 0 0,-6 1 1,5 0-290,5 0 1,5 0-1,-1-1 1,-6 2 290,7 0 0,-1 0-210,1-1 1,4-1 0,-7 1 220,-9-1 1,-4-1 708,14 0 1,-3-1-760,-25 2 0,-4-1 0,23-2 1869,-10 0-2195,-21 0 971,-8-1-6091,-53-2 2991,5 1 2455,-3 3 0,0 1 0,8 0 0,1 0 0</inkml:trace>
  <inkml:trace contextRef="#ctx0" brushRef="#br0" timeOffset="-137934.74">16113 17912 13263,'-21'26'1126,"-1"0"0,-12 21 633,37-35-828,9-4 189,33-33 0,11-17-829,-17 12 1,3-4-236,-3 0 0,6-5 0,0-1 0,-4 3-23,-7 6 1,-2 1 0,-1 0 11,4-4 0,1-1 0,0 1-16,0 0 1,1 1 0,-3 2-13,0 1 0,-2 1-17,11-9 0,0-1 95,-4 5 0,-2 1-67,-9 7 0,-1 0-28,11-10 0,-1 0 39,-8 6 1,-2 3 83,9-8-123,12-9 72,-2 5 1,0 1-73,-20 17 0,1-2 45,18-15 0,9-7 0,-7 5-1,-12 11 1,0 1-45,1-3 0,4-1 0,-3 1 45,4-1 0,-3 3-660,-7 6 0,-1 0 615,-3 1 0,0-1 34,11-9 0,-1 0 38,-8 7 1,1 1-73,18-16 0,1 2 28,-20 17 0,-2 1 6,28-17-12,-8 4 180,-7 3-202,3-3 101,-17 10 1163,-8 7-1264,-8 7 0,-3 2 78,-1-1-78,-2 4 11,0 0-56,-3 3-571,0 0-5199,-41 26 1092,13-7 0,-3 2 4723,-12 5 0,1 1 0,-13 11 0,23-19 0</inkml:trace>
  <inkml:trace contextRef="#ctx0" brushRef="#br0" timeOffset="-136839.74">16206 17780 14978,'-13'9'1647,"3"-2"-1188,16-7-134,3 0-90,8-4-213,5-3 562,5-6-584,7-7 145,7-5 202,5-6-89,4-5-765,4-2 630,-28 19 1,1-2 190,10-8 0,0 0-292,-9 6 0,-1 1 79,8-8 0,-1 1 123,12-12-123,-1 1-57,-11 11 1,-1 1 5,-7 6 1,1-1 27,17-14 1,1-1-79,-19 15 0,0 1 62,7-6 0,1-1-1,-1 3 1,0 1-62,17-13 95,-10 8 1,0 0-96,5-4 0,-18 12 0,0 1 33,7-8 12,-2 2-34,0 0-11,-2 0 23,1 2 55,16-12-78,-10 10 56,14-8-45,-3 2-11,-11 9 45,8-6 685,-18 11-730,-2 1 0,-2 0 34,-1 0-23,0-1-11,0 0 0,0 1 34,1 0 55,1 1-89,1 2 0,2-1 56,14-4-56,-10 4 0,10-3 45,-16 7 34,-3 0-79,0 2 100,9-7-66,-6 6 22,7-6-56,-9 7 112,0 0 90,0 3-202,-2 0 0,-2 1 79,-3 1-79,-3 1 45,-3 1-45,-3 0 33,-3 2 23,0 0-56,-3 0-145,0 1-730,-5 0-4750,-52 17-1274,9 0 6899,-3 1 0,1 0 0,10-1 0,3-2 0</inkml:trace>
  <inkml:trace contextRef="#ctx0" brushRef="#br0" timeOffset="-136381.74">16836 17169 9700,'0'3'2073,"0"0"1569,0-3-695,19-7-1951,-11 1-301,20-10-135,-18 5-302,3-2-157,-5 6-101,-2 0 56,-1 2-258,-2 1-145,0 2-886,-2 2-268,3 0-6925,11-2 8426,2-2 0,-1 1 0,-4-1 0</inkml:trace>
  <inkml:trace contextRef="#ctx0" brushRef="#br0" timeOffset="-136144.74">17672 16833 17689,'2'-12'-3373,"0"2"90,2 5 3283,2-3 0,-3 3 0,0 0 0</inkml:trace>
  <inkml:trace contextRef="#ctx0" brushRef="#br0" timeOffset="-135930.74">17882 16578 18093,'19'-24'-3318,"1"5"-424,-15 18 3742,6-1 0,-7 0 0,1 0 0</inkml:trace>
  <inkml:trace contextRef="#ctx0" brushRef="#br0" timeOffset="-135730.74">18285 16411 15448,'36'-13'-2059,"-5"6"0,-27 7 0,-1 3 0</inkml:trace>
  <inkml:trace contextRef="#ctx0" brushRef="#br0" timeOffset="-135537.74">18534 16554 14227,'0'-10'-616,"0"1"-1984,0 9 2600,0 0 0,0 0 0</inkml:trace>
  <inkml:trace contextRef="#ctx0" brushRef="#br0" timeOffset="-135328.74">18445 16009 13622,'45'-8'0,"-9"1"0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4:28.225"/>
    </inkml:context>
    <inkml:brush xml:id="br0">
      <inkml:brushProperty name="width" value="0.09071" units="cm"/>
      <inkml:brushProperty name="height" value="0.09071" units="cm"/>
      <inkml:brushProperty name="color" value="#FF0000"/>
    </inkml:brush>
  </inkml:definitions>
  <inkml:trace contextRef="#ctx0" brushRef="#br0">1257 8124 15549,'23'14'818,"-3"-3"-818,19-18 0,-2 2 146,4 0-79,5 1 0,7 1 112,5 0-583,-23 2 0,0 1 544,3 0 0,0-1-118,4 1 0,0 0-22,2 0 0,0 0 106,0 0 1,0 0-51,1 2 0,-1 0-17,0 0 1,0 2-12,-1 0 0,0 1-28,-1-1 0,1 1 123,-1-1 1,-1-2-119,0 1 1,-1-2 10,0 0 1,1 0 145,13-1 1,-1 0-135,-14-1 0,0 0-17,8 0 1,-1-1 10,9-2 112,-4-2-134,-2 0 65,-5-1-53,-6 1 214,-6 0-193,-8 3-33,-6 0 0,-6 2 525,-5-1-525,-3 1 195,-2 0-5058,-2 1 4863,-9 4 0,7-3 0,-7 2 0</inkml:trace>
  <inkml:trace contextRef="#ctx0" brushRef="#br0" timeOffset="4961">1913 9931 11403,'45'5'414,"-1"0"1,-1-1 0,-4-1 145,6-2-335,5-1-147,5 0 258,4 2-314,2 1-2009,1 2 2055,2 3 32,0 2-11,-31-5 1,0 0-17,1 1 0,1-1-68,0 0 1,1 0 145,0 0 1,1 1-4,1-1 1,1 0-87,-1 2 0,1 0 16,1-2 1,0 2 5,0 0 0,0 0 56,-1 0 0,0 0-112,0 0 0,-1 1-13,0 0 0,-1-1 119,0 1 0,0 0-112,-1-1 1,-1 0 10,-1 0 1,0 0 90,29 4-12,-5-2-36,-5-3-76,-6-2 0,-7 0 1025,-8-2-1025,-7 0 322,-8 1-311,-7-1 566,-4 1-577,-4-3-262,-1 1-668,-1 1-67,0 3-1468,0 4 2465,-4 3 0,3-5 0,-4-1 0</inkml:trace>
  <inkml:trace contextRef="#ctx0" brushRef="#br0" timeOffset="6188">3233 11524 12300,'-6'4'201,"1"-1"-145,5-3 549,0 0-605,-1 4 281,8-1-214,3 5 56,14-2 112,31 6-185,-13-6 1,2 0-51,2 1 0,1-1-397,8 0 0,-2-1 402,-10-2 1,-2 1-12,2-2 1,0 0 10,-1 1 1,1-1-234,-2 1 1,0-1 233,-1 0 0,-1 1-6,-2 0 0,-1 0 0,-1-1 0,-1 1 11,31 3-11,-6-1-11,-5 0 11,-10-1 0,-9-1-12,-11-1 12,-7 0 0,-8-1 821,-4 0-788,-3-1-960,-2 1-1494,0 2 2421,0-1 0,0 1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5:53.150"/>
    </inkml:context>
    <inkml:brush xml:id="br0">
      <inkml:brushProperty name="width" value="0.09071" units="cm"/>
      <inkml:brushProperty name="height" value="0.09071" units="cm"/>
      <inkml:brushProperty name="color" value="#FF0000"/>
    </inkml:brush>
  </inkml:definitions>
  <inkml:trace contextRef="#ctx0" brushRef="#br0">2521 4044 14406,'-2'-6'650,"1"1"537,1 5-1175,3 0-1,4 1-11,5 2 22,6 1 23,15 7-45,-4-2 78,14 2 6,-7-6 1,1 0-74,13 3 50,0-3 1,2 1-40,-16-2 1,0 0-12,10 1 1,0 0-12,-9-1 0,-3-1 0,30 4 44,-22-3-44,1-1 0,-1 0 23,4-2-1,-13-1 1,2 1-23,19-1 0,-19 1 0,-1 0 33,13-1-33,-2 3-22,-2 1 22,0 0 22,-1 1 12,2 0-34,3-2 0,0 0 11,-12-2 0,-1 0-11,18 0-11,14 1-452,-22-1 485,1 0-5,0 0 0,1-1-17,12 0 0,-13 0 0,0 0 100,14-2-88,-18 1 88,19-2-10,-31 3-90,2 0 0,-16 0 34,-4 0-12,-4 0-22,-1 0 34,-2 0 451,-1 0-238,-3 0-2824,2 0-986,-1 0 3563,0 0 0,1 0 0</inkml:trace>
  <inkml:trace contextRef="#ctx0" brushRef="#br0" timeOffset="24839">9335 7630 15997,'-6'0'639,"2"0"-4035,3 0-1276,0 0 4672,-2 0 0,1 0 0,-1 0 0</inkml:trace>
  <inkml:trace contextRef="#ctx0" brushRef="#br0" timeOffset="28329">11217 8318 14742,'-8'0'1300,"2"0"-370,6 0 247,0 0-964,-14-6-213,10 4 0,-10-4 123,16 6-123,5 0 0,4 1 67,9 1-22,3 1 100,24 1-145,-6-1 135,20-2-102,-11-1-33,4 0 23,2 0 33,-1 0-56,-2 1-11,-3 0 22,-15 0 0,0 1-11,19 0 0,-20 0 0,0 1 0,14-1 11,-2 1-22,-2 0-11,-1 1 22,-1-1 11,0 0-11,0 2 0,-1 1 0,1 0 11,-1 1-22,18 4 11,-14-3 22,14 2-22,-19-4 0,2-1 34,-1 0-23,0-1 34,-1 1-45,-3-1 0,1 1 0,-1-1 22,-1 0-22,1 0 34,0 0-23,1 1 0,-1 0-11,1-1 0,0 0 11,1-1 12,1 1-23,1 0 11,2-1 0,-2 0-22,-1-2 11,-3 0 0,1 0 45,1-1-34,2 0-11,1 0 0,1 0 22,0 0-44,19 0 22,-16 0 22,14 0-22,-18 0 0,-2 0 0,0 0 12,0 0 21,-2 0-33,17 0-22,-12 0 55,13 0-44,-16 0 11,1 0 0,0 0 34,1 0-34,0 0 0,-1 0-23,2 0 23,-1 0 0,0 0 0,-2 0 0,-1 0 0,-2 0 0,1 0 0,0 0-33,5 0 33,1-1 0,4 0 11,2-1 0,2 1 0,1-1-495,3 2 484,1-1-68,-14 1 0,2 0 96,3 0 0,0 0-28,-1 0 0,2 0 11,9 0 0,-4 0-11,11 0-257,-24 0 0,-1 0 268,14 0-11,-4 0 34,-3 0-23,-3 0 146,12 0-157,-15 0 280,10 0-224,-20 0 439,-4 1-462,-5 0 102,-3 1-135,-5 1 595,-3-1-684,-4 0-135,-3 0-796,-2 1-437,-1 3-2532,-7 0 3989,-4-2 0,2-1 0,-1-2 0</inkml:trace>
  <inkml:trace contextRef="#ctx0" brushRef="#br0" timeOffset="31098">22269 8414 16793,'-13'4'-1255,"2"0"-594,10-4-2151,-2 0 4000,-3 0 0,2 0 0,0 0 0</inkml:trace>
  <inkml:trace contextRef="#ctx0" brushRef="#br0" timeOffset="31561">21421 8420 16389,'44'0'325,"7"2"-145,9 1-18,-24-1 0,2 0-865,5-1 0,2-1 708,2 1 1,3-1 38,-3 0 1,2 0 0,-2 0-45,6 0 0,-2 0 0,14 0 0,-4 0 6,-25 0 0,-3 0 27,28 0-33,-8-1 463,-8 0-497,-8-1 308,-9 0-274,-10 0 45,-8 1-45,-4 1 760,-5 0-2079,0-1 1,-1 0 0</inkml:trace>
  <inkml:trace contextRef="#ctx0" brushRef="#br0" timeOffset="32179">24075 8472 17465,'-42'-15'538,"10"3"-515,45 12 100,11 0-11,19 1 112,15 2-583,-23-2 0,2 1 375,4 0 1,1 0 179,4 0 0,0-1-179,3 1 0,-1-1-539,2 1 0,-1 0 583,1 0 1,-1 0 16,0 0 1,0 1-408,-1-1 0,0 0 390,-2 0 1,0 0-181,-4-1 1,-1 1 252,-4-1 1,-2 1-135,20 1 0,-16-1 453,-14 0-397,-10-2 1145,-7 1-1201,-4-1 1092,-2 0-2425,-1 0 471,-10 3-1681,-6 1-1626,-11 3 4169,-2 0 0,11-3 0,4-1 0</inkml:trace>
  <inkml:trace contextRef="#ctx0" brushRef="#br0" timeOffset="38093">6452 9194 13700,'-3'-3'2185,"1"0"-751,2 3-1378,-4-3-11,3 2 22,-3-3-67,11 4 0,2 0 0,10 0 34,-1 2-34,5 0 45,0 3-34,5 1 11,4 1-22,3 1 0,5 1-33,3-1 66,3 0-33,2 0 0,-1-1-288,-1 1 288,-1-2 0,-2 1 0,0-1-56,1-1 73,-11-3 0,2 1-17,19 0 5,-18-1 1,0-1 5,14 1-11,-2-1 0,0-1-22,-2 1 67,0-1-45,-3 2 33,0-1-21,-2 2-12,1-2 0,-2 1 0,-1-1 67,16 2-67,-13-2 22,12 1 1,-13-2-12,0 1-11,2-1 0,1 1 33,0-1-10,1 0-23,-4 0 321,0 0-310,-3 1 45,-1 0-56,0 1 0,-1 0 46,0-1 10,1 0-22,17-1 10,-13 0 80,13 0-124,-17 0 0,0 0 179,2-2-123,-1 0-56,1-2 89,0 2-21,-1-1-35,-3 3-33,-1-1 0,-2 1 67,16 0-67,-12 0 23,11 0 22,-2 1-45,-10 0 0,9 2-12,-12-1 46,0 1-34,2-1 0,1-1 22,-1 0-22,0-1 0,-2 0-11,27 0 11,-7-1 22,-14-1 1,0 0-23,10-3 0,-2-1-45,-15-1 68,1 1-23,0-1 33,0 1-33,0-1 67,-1 1-67,0 0 45,13-1 11,-11 2-56,8 0 45,-13 2-34,0 0 90,-1-1-101,1 1 0,0 0 56,13-2 11,-2 0-56,1 0 158,-9 2-169,-13 1 0,-2 0 246,-3 1-190,-3 0 23,-2 1 89,-2-2-34,-4 1-5389,0 0-1782,-4 5 7037,-4-2 0,2 2 0,-2-3 0</inkml:trace>
  <inkml:trace contextRef="#ctx0" brushRef="#br0" timeOffset="38894">14746 9536 9879,'18'-3'0,"-5"0"0</inkml:trace>
  <inkml:trace contextRef="#ctx0" brushRef="#br0" timeOffset="39999">17966 9202 11863,'-4'0'1837,"1"0"-234,3 0-1603,-3 0 67,2-1 179,5 1-190,7 3 34,12-1-23,7 4 101,12-2-168,13 0 45,11-2-29,-28-1 1,0-1-231,2 0 0,0 0 214,1 0 0,1 0 11,0 0 1,0 0-12,0 0 0,-1 0 56,0 0 0,-2 0-56,-1 0 0,-2-1 0,28-1 45,-2-2-45,-26 1 22,-6 0-22,-24 2 0,-5 0-2733,-1 0-999,-4 0 3732,-3 0 0,1 1 0,-1 0 0</inkml:trace>
  <inkml:trace contextRef="#ctx0" brushRef="#br0" timeOffset="42377">1485 7655 18608,'-26'-23'526,"4"4"-514,13 11-12,-2 1 100,-1 0-44,-4-3-67,-5-2 22,-4-2 23,-3-4-34,-3-1-22,-1-3 22,-2-1-34,-3-1 79,2-4-45,-2-1 11,3-4 0,-1-4-17,3-2 1,1-2-29,-8-12-63,8 11 1,2-1 96,3-3 0,3-2 0,2-2-11,1-1 11,1-1 0,-1-1-34,3 2 79,0-1-45,3 1 0,0-4 34,1-3-345,3-8 300,6 30 0,1 1 11,1-2 0,1 1-34,-1-1 1,2 1 61,2 1 0,1 1-28,0 0 0,1 0 0,1 0 0,2 2 11,6-32-33,2 5 22,1 6 0,2 3-90,1 4 168,0 0-78,0 1 0,-1 0 12,1 1-1,-1 0-11,1 1 253,2 1-320,4 0 156,4 2-321,6-3 243,5-1-11,2-2 56,-10 13 0,0 2-56,12-16 11,-16 19 0,-2 1 57,0 1 210,-6 4-256,-5 6 68,0-3-90,-6 7 45,5-5 33,-10 9 139,1 2-588,-5 4-9108,-11 3 6678,-2 1 1953,-13 0 0,13 0 0,1-1 0</inkml:trace>
  <inkml:trace contextRef="#ctx0" brushRef="#br0" timeOffset="43020">1079 4902 12322,'-5'-3'3014,"2"1"-3014,-3-2 67,5 3-67,-5-2 135,16 8 55,-1 0-179,20 11 404,5-1-270,3-1-83,9-9 0,2-5 61,7-12-101,-8 4 1,-2-4 537,-9-10-425,-17 7 357,-12 8-570,-7 12 67,-2 41 22,-4-3-319,1-1 1,-1 2-343,-3-6 0,0 1-437,-2 7 1,0 1-887,-2 5 1,0 1 1972,0 4 0,0-2 0,-2 9 0,5-14 0</inkml:trace>
  <inkml:trace contextRef="#ctx0" brushRef="#br0" timeOffset="43820">1268 7300 13633,'-7'7'2678,"0"-3"-2196,7-4-57,0 0-313,-4-2-22,3 1-90,-3 5 56,9 11 303,6 13 0,7 12-167,5 6 1,9 12-1,3 4 1,-1-1 0,-6-9-77,-6-9 0,-3-5 0,3 4-18,5 9 1,9 10-1,-2 1 1,-9-12-1,-18-22 82,-21-23-113,-18 7 0,-5 3 34,-10 11-120,1 7 0,-9 11 1,6-2-582,11-3 1,3 2-738,-2 2 0,-2 4 0,8-3 1337,12-6 0,7-4 0,3 8 0,9-21 0</inkml:trace>
  <inkml:trace contextRef="#ctx0" brushRef="#br0" timeOffset="43965">1378 8434 11437,'0'-6'0,"0"1"0</inkml:trace>
  <inkml:trace contextRef="#ctx0" brushRef="#br0" timeOffset="48306">2912 11805 13240,'-5'0'236,"2"0"772,3 0-548,48 0-404,-15 0 89,4 0 1,3 0 67,15 1-1214,7 1 1079,3 1-78,-30 0 0,0 0 0,2-1 0,0 1 0,2 0 0,2 0 45,2-1 0,1 0-45,2-1 0,1 0 39,3 0 0,0-1-518,1-1 0,1-1 563,0 0 0,0-2-84,-1 0 0,-1 0 16,-2-2 1,-1 1 22,-2 1 1,-3 0 32,-2 0 0,-2 1-72,-4 1 0,-1 0-23,21 1 35,-12 0 475,-13 1-487,-9 0 1141,-9 0-1152,-3 0 472,-5 0-483,-1-1-140,0 0-2045,-2 0-572,0 6 2779,-6 3 0,3-1 0,-3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8:03.673"/>
    </inkml:context>
    <inkml:brush xml:id="br0">
      <inkml:brushProperty name="width" value="0.09071" units="cm"/>
      <inkml:brushProperty name="height" value="0.09071" units="cm"/>
      <inkml:brushProperty name="color" value="#C00000"/>
    </inkml:brush>
  </inkml:definitions>
  <inkml:trace contextRef="#ctx0" brushRef="#br0">13468 4030 14383,'-8'0'-1446,"1"0"1,7 0 0</inkml:trace>
  <inkml:trace contextRef="#ctx0" brushRef="#br0" timeOffset="3961">8926 6421 19235,'-2'-3'11,"1"1"-1209,1 2 559,0-2-2969,5-3 997,2-1 2611,7-3 0,-6 4 0,-1 1 0</inkml:trace>
  <inkml:trace contextRef="#ctx0" brushRef="#br0" timeOffset="5119">8396 6112 16570,'56'0'97,"1"0"0,1 0 1,0 2-59,-5 1 0,-1 1-563,5 0 0,0 0 574,-1-1 1,-2 1 38,-4 0 1,-1 0-90,-8 0 0,-2-1 78,19 5 843,-17-2-854,-18-2 452,-10-1-4,-7-2-153,-3-1-183,-3 0 75,0-3-1183,0 0-1828,2-2-1299,4 3 4056,8 0 0,-6 2 0,1-1 0</inkml:trace>
  <inkml:trace contextRef="#ctx0" brushRef="#br0" timeOffset="5962">10152 6182 15437,'-3'-2'672,"0"0"1424,3 2-1951,-3-4-10,5 3-135,3-2-235,10 3-248,9 0-1164,8 0-728,10 0-2185,10 0 4560,12 0 0,-28 0 0,-3 0 0</inkml:trace>
  <inkml:trace contextRef="#ctx0" brushRef="#br0" timeOffset="12480">19443 8668 18070,'19'0'34,"8"0"168,15 0-202,17 1-1009,-22 0 1,3 0 1237,9 1 1,2 0-877,7 1 1,4 0 709,-17-1 1,2 0-1,1 0-26,2 0 1,1 1-1,1-1-22,2 1 0,1-1 0,-1 1 104,1 0 1,0 0 0,0 0-120,0 1 0,0-1 0,0 1 0,-1-1 0,0 1 0,-1 0 41,-1 0 0,-1 0 0,0 0-26,0 0 0,-2 1 0,1-1-15,-3-1 0,0 1 0,-1-1 0,21 3 0,-2 0 4,-4-1 1,-3-1 68,-5 1 0,-3 0-73,-5-1 0,-3-1 0,-7 1 0,-3-1 100,18 3-88,-17-1 781,-14-2-692,-10-2 1536,-6 0-11468,-3-1 9948,-4-7 1,2 5 0,-3-5 0</inkml:trace>
  <inkml:trace contextRef="#ctx0" brushRef="#br0" timeOffset="14761">9022 8665 13095,'-5'1'785,"2"1"1937,3-2-2677,8 0 504,6 2-415,14 1 23,14 2 561,15-1-1201,-20-2 0,2 0 589,8 0 1,1-1-7,8 0 1,1 0-84,6 0 0,2 0 151,-19-1 0,1 1 0,0 0-672,1 0 0,1-1 0,0 1 504,1 1 0,0-1 0,0 0 116,-1 0 0,0 0 0,-1 1-87,0-1 1,-1 1 0,-1-1-30,19 1 0,-1 1 0,-4 0 0,-2 0-421,-3 1 1,-2 0 470,-4 0 0,-2 1-50,-3 0 0,-1 0 0,-3 0 0,-2-1 95,-4 0 1,0 0-182,26 2 86,-9-2 702,-11-1-445,-9-1 1179,-16 0-1436,-5-2 1431,-9 1-3470,-1-1 206,-1 2-1136,-7 1-3586,-6 1 6555,-10-2 0,11 0 0,-1-2 0</inkml:trace>
  <inkml:trace contextRef="#ctx0" brushRef="#br0" timeOffset="17942">14882 10433 14283,'-8'-4'639,"1"0"-236,7 4 1166,0 0-1211,-32-4 56,24 3-335,-24-3-79,32 4 112,1 5 68,10 1 391,11 9-515,20 0-11,21 0 139,-21-8 1,3-2-860,8 0 0,3-2 691,7 0 1,2-1 65,-18-1 0,1 0 1,1 0-65,-1 0 1,0 0 0,3 1 121,-1 1 0,4 1 0,-1-1 0,-2 1-140,0 0 0,-3 0 0,2 1-538,12 1 1,1 1-1,-4 0 583,-3 1 0,-5-1-45,-2 1 0,-2-1-97,-5-1 0,-2 0 97,-4-1 0,-3 0 460,21 1-460,-13-2 0,-13-1 1443,-10-2-1376,-7 1 2102,-4-2-2169,-3 1 531,-3-1-7400,0 0 3687,-8 0 3182,0 0 0,-1 0 0,2 0 0</inkml:trace>
  <inkml:trace contextRef="#ctx0" brushRef="#br0" timeOffset="19179">4108 12199 13465,'-4'-3'918,"2"1"864,2 2-1659,-4-3 393,12 2-326,5-1 46,22 2 66,9 0 0,5-1-218,-6-1 1,1-1-397,0 1 0,3-1 1,-2 0 311,12-3 0,-1 0 212,2 0 1,1 1-213,-1 0 0,-1 1 0,-2 1 0,1 1 52,-10 2 1,1-1-1,-2 2-52,3 0 0,-1 1 0,10-1 0,-5 1 0,4 2 34,-5 0-34,-21-3 112,-3 1-112,-20-1 112,-4-1-712,-3 0-857,-8 1-548,-2-1-875,-9 0 2880,-2-4 0,10 3 0,0-3 0</inkml:trace>
  <inkml:trace contextRef="#ctx0" brushRef="#br0" timeOffset="21011">6551 14058 21476,'2'-15'314,"0"3"-314,1 12 302,1 0-234,-1 0-68,-1 0 0,0 0 33,-1 0 113,1 0-135,-1 0-11,0-1 0,2-1 11,-2 1 12,1-1-23,1 1 0,-2 0 22,2-1-22,-2 2 0,0-1-34,1 1 34,-1 0 12,2-1-12,-2 1 0,1 0 0,0 0 22,0 0-22,0-1 0,-1 1-22,1-1 22,0 1 0,-1 0 11,2-1-11,-2 0 0,2 1-56,-3-2-67,2 0-23,-2-1-134,1 0-392,-1-1 123,0 1-718,0-2-133,0 0-875,0-1-1321,0-3 3596,0-6 0,0 7 0,0-2 0</inkml:trace>
  <inkml:trace contextRef="#ctx0" brushRef="#br0" timeOffset="23884">2195 4829 14753,'6'-10'852,"-1"1"-718,-5 6 326,0 0-393,0 2-190,0 0 123,-4 4 11,-4 5-11,-7 6 0,-4 6-11,-4 6 33,-1 5-22,-3 7 0,0 6 0,-1 6-112,4 4 112,2 2-112,7 0 0,5-1 101,5 0-45,3 0-217,1-1 273,3 1-201,6-3 201,5-3 0,8-2-56,2-1 56,2 1 0,2 4 0,-2 2 22,2 4-44,-3 1 22,0 1 0,-3-2 22,-1-2-22,-2-1 0,-2-4 0,-1 0 0,-2-1-22,1-2 22,-3 2 0,0-1 44,-3 3-44,-4 4 0,-1 6-6,-2-28 1,-2 2 10,0 2 1,-1 2-224,-1 1 1,-2 1 217,0 3 0,-2 0-430,-1 2 0,-1 0 430,0 1 0,-1 1 11,0-1 0,0 1-22,-1-1 0,1-1 11,-1-1 0,1 0 0,1-3 0,0 0 11,0-2 0,1 1-11,1-3 0,1 0 0,0-1 0,0 1-6,0 11 1,0 3 5,1 0 0,1 3 0,2-11 0,-1 2 0,1-2-31,0 8 1,1-2 30,1-1 0,0-3-320,3 19 326,-2-31 0,0 1-6,1 0 0,1 0 286,0 1 0,-1 1-286,1-1 0,1 0 6,-1-1 0,0 0-6,1-1 0,0 0 0,-1-2 0,-1 2 16,2 12 1,0 3-17,-1 3 0,0 0 11,0 0 1,0 0-364,-1-1 0,1-3 352,-1-11 0,0-2 0,0 1 0,-1 0 140,0-1 1,1 3-130,-2 18 0,1 2-11,-1-11 0,0-1-279,0 19 0,-1 1 284,-1-15 1,-1-1-6,-1 3 0,-1-1-239,-1-1 0,0 1 261,-1-2 1,1 0-23,1-2 0,0 0 0,0 0 0,1 1 0,0-2 0,-1 3 78,1-2 1,-1 4-1,1-2-78,-2 7 0,0 1 0,0-7 0,1 2 0,0-3-176,-2 4 0,1-2 176,0-1 0,0 2 0,2-7 0,-1 3 0,1-2 28,0 7 0,0-1-219,0-9 1,1 3 0,1-4 190,-1 4 0,2-2 0,-1 0 0,1 1 50,-1-1 1,1 1-46,0-1 1,1 1 329,-2-2 0,1 0-335,1-1 0,0 0 5,0-2 1,0 0 56,0-1 0,0 0-62,0-1 0,0 0 0,0 0 0,0 1 179,0-3 1,0 0-175,0 0 1,0-1 33,0-2 0,0 0-39,0 33 95,1-23 1,1 0-96,3 20 39,3-12 0,2 0-39,4 5 327,-3-19 0,0 0-350,4 16 79,-1 2 776,-1 2-832,-1 1 0,1-1 212,1-2-189,-1-6 975,1-1-975,1-2 139,-4-16 1,0 1-151,7 13 133,4 9 191,-5-23-302,0-3 599,2-2-577,2-1 0,1-3 538,2 0-63,-1-3-531,0-1 113,-3-1-24,-2-4-89,-1 2-169,-7-8 169,0 1-537,-5-7 537,23-22 0,-19 16 0,17-17 0</inkml:trace>
  <inkml:trace contextRef="#ctx0" brushRef="#br0" timeOffset="25802">6874 4477 11593,'0'6'483,"0"-1"1634,0-5-1915,0 7-158,0-4 259,-2 5-303,2-6 213,-2-1 381,1 0-90,-1-1-392,1 0 34,-1 0-113,1 0-22,-1 0-11,0 0 0,0 0 34,-1 0-34,1 0 0,-1 0 0,1 0 0,0 0 0,1 0-11,-1 0 22,1 0-33,-1 0 22,1 0-34,-1 0 34,0 0-22,0 0 10,0 0 24,1 0-707,-1 0-1030,1 0-920,0 0 2645,-3 3 0,4-2 0,-2 1 0</inkml:trace>
  <inkml:trace contextRef="#ctx0" brushRef="#br0" timeOffset="26713">7446 6421 10630,'1'4'336,"-1"0"1468,0-4-1311,6 0-11,-5 0-224,5 0 503,-6 0-1590,0 1 0,0-1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8:37.953"/>
    </inkml:context>
    <inkml:brush xml:id="br0">
      <inkml:brushProperty name="width" value="0.09071" units="cm"/>
      <inkml:brushProperty name="height" value="0.09071" units="cm"/>
      <inkml:brushProperty name="color" value="#C00000"/>
    </inkml:brush>
  </inkml:definitions>
  <inkml:trace contextRef="#ctx0" brushRef="#br0">10836 3125 17935,'1'-23'628,"-1"5"-628,0 17 112,0 0-123,-21 23 11,11-8-11,-22 34 33,19-20-22,0 14 0,5-7 34,3 17-34,1 4 0,2 1 112,4-7-90,9-5 23,0-14-34,10 6 0,-4-18-11,0-5 191,8-3-135,-6-6-56,7-3 67,-7-4-67,3-6 45,13-16-12,-6 0-10,7-11 22,-11 6-45,-2-1 11,-1-3 11,-3 0-22,2-16 56,-8 11-45,1-10-11,-10 15 0,-1 2-11,-2 4 11,0 2 0,-1 3 0,-4 1 23,-1 0 0,-7 2-12,-2 0-11,-4 1 33,-3 2-33,-2 1 23,-3 2-23,-2 1 33,2 1 57,0 0-90,3 3 0,3 1 34,2 3-1,3 2-22,3 0-22,0 2 34,4 0-214,0-1 191,0 1-303,2 4-156,-1 2-438,3 6-200,2 2-394,2 2-817,4 2-235,8 1 2543,8-1 0,-6-8 0,-2-3 0</inkml:trace>
  <inkml:trace contextRef="#ctx0" brushRef="#br0" timeOffset="525">11259 3214 15000,'-7'3'538,"2"-1"-45,5-2-169,0 0-88,9 36 78,1-9-68,8 33-55,-1-16-158,-2 2 292,-2-1-291,-3-2-34,-1-6 22,-2-6 56,0-8 34,-1-8 248,0-7 88,0-4 370,2-4-751,2-7 168,5-5 124,1-10-203,4-7-111,9-23-45,-5 12 101,4-15-79,-10 21-22,-2 3 56,-3 4-11,1 2-22,-3 4-23,-1 3 0,-1 4-202,-2 3 180,-3 3-617,-1 4-235,-1 1-684,-1 1-1601,1 1-247,0 1 3406,1 3 0,-1-2 0,-1 2 0</inkml:trace>
  <inkml:trace contextRef="#ctx0" brushRef="#br0" timeOffset="1086">11707 3605 12378,'0'8'2544,"-1"-2"-1603,1-6 482,0 0-1177,40-20-112,-18 7 57,33-17-169,-30 11 427,-2-1-393,-2 0-56,-2 0 90,-4 1-46,-2 0 1,-4 1-45,-3 0 0,-3 0-67,-2 3 11,-1-7 0,-4 8-45,-2-3 45,-6 10 0,-2 2 56,-2 3-78,0 1 78,0 1-34,3 0 23,1 5-11,1 5 10,0 6 12,0 6 0,2 3 34,1 2 33,4 2-67,1 0 213,3 0-56,0 0-68,4-3 12,1-3-11,6-3 302,2-4-325,3-3 34,5-3-79,4-4-22,5-3-11,4-2-571,2-1-1155,0-1-997,0-4 2734,-1-2 0,-16 0 0,-4 2 0</inkml:trace>
  <inkml:trace contextRef="#ctx0" brushRef="#br0" timeOffset="1500">12212 3337 14563,'0'-5'2174,"0"0"-1211,0 5-963,21-7 67,1 24 79,17 8-89,-14 15 99,-5 5-88,-12-13-68,-1 0 22,-4 7-22,-1-12 0,-1 1 0,-1-18 336,0-6 11,0-2 819,0-2-1043,0-11-11,0-3-112,0-12 67,3-3 45,2-3-112,5 0-45,1 0-190,2 3-303,2 2-224,2 5-504,3 2-5535,11-2 6801,-6 6 0,-2 2 0,-13 9 0</inkml:trace>
  <inkml:trace contextRef="#ctx0" brushRef="#br0" timeOffset="2369">12752 3345 17711,'43'-12'265,"1"0"1,-4 1-1,-6-2-220,-4-9-45,-4-2 45,-2-2-45,-4-1 0,-4-2-34,-5-2 34,-5-3-123,-3-1 134,-2 2-22,-1 2-23,-3 4 12,-1 6 11,-4 5-79,0 6 90,0 4-190,-1 3 190,-1 2-11,-1 6-1,0 6 24,-1 8-24,2 9 12,2 4 0,1 6 135,3 4-68,1 5-67,-1 5 146,1 3 22,-1 4-56,1-15 0,0 0-96,1-11 1,1 1 302,-3 8 1,2 1-298,1-2 1,1-3 425,-2 20-582,2-19 0,0-2 213,0 12-79,0-2 67,0-6 56,0-4-100,0-5-23,0-5 11,0-4-11,-1-7 346,0-5-346,-2-6 56,1-2 67,0-3-123,-1 0 0,-1 0 34,-3-4-1,-2-3 1,-1-6-34,-1-3 11,0-2-123,-1-2 112,1-3-67,-3-4-79,-1-3 34,0-2 34,-1-3-57,1 1 23,-12-14 112,7 12 0,-8-6 0,10 16 0,3 4 23,2-1-12,6 9 23,3 0-23,4 8-22,0 2-12,0 0 23,2 1 0,2 0 0,5 1 45,4 0-11,2 0-34,5-1 0,3 0 11,3 0 0,3 0-11,2-2 0,3 0-235,0 0 44,0-2-3249,10-1-526,-13 1 3966,8-2 0,-26 5 0,-2 1 0</inkml:trace>
  <inkml:trace contextRef="#ctx0" brushRef="#br0" timeOffset="2895">13257 3312 17297,'1'42'803,"0"1"0,-2 16 0,4-7-1453,11-27-504,-3 19 1154,30-90 0,-27 28 0,11-23 0</inkml:trace>
  <inkml:trace contextRef="#ctx0" brushRef="#br0" timeOffset="3017">13363 3102 15224,'4'-7'0,"-2"3"0</inkml:trace>
  <inkml:trace contextRef="#ctx0" brushRef="#br0" timeOffset="3681">13653 2797 11526,'8'-10'3014,"-2"2"-2251,-5 5-24,0 2-414,0 0-213,-1 12 191,1 8 44,-1 19 112,-5 3 0,-3 14 1,-1 4-1,1-5-310,2-3 1,1-3-1,-2 4-102,0 4 1,-2 5 0,0-1 0,2-9-294,0 1 1,3-12 301,4-14-314,0-18-111,0-4-1391,0-3-649,2-4-795,0-5 3204,2-7 0,-1 6 0,-2 0 0</inkml:trace>
  <inkml:trace contextRef="#ctx0" brushRef="#br0" timeOffset="3916">13514 3268 18933,'58'-11'201,"-4"1"-2049,9 2-685,-22 0-2419,23-4 4952,-31 0 0,-14 5 0,-5 0 0</inkml:trace>
  <inkml:trace contextRef="#ctx0" brushRef="#br0" timeOffset="4243">14062 2793 14630,'-1'49'702,"0"0"0,0-10 0,0 1-439,-1 8 0,-1 0-39,0-13 1,0 0 139,-4 26 0,0 1-364,2-26 0,1 0 22,-4 19 1,1-4-1,2-12 1007,0-8-1231,2-3 502,1-13-1286,2-2 167,0-10-828,-2-2-6145,-3-1 7792,-1-4 0,0 3 0,3-3 0</inkml:trace>
  <inkml:trace contextRef="#ctx0" brushRef="#br0" timeOffset="4650">13776 3313 17174,'64'-9'224,"-2"1"-224,-15 8 11,3 0-468,2 0 457,-3 0 0,9 0 12,-22 0 149,1 0-161,-23 0 109,-5 0 14,-2 0-123,-3 1 0,0 7 477,-2 5-454,-1 12 325,0 21 66,-4 3-414,0-2 23,-2-11-91,1-20-907,2-9-829,0-1-1602,-1-6 3406,1-4 0,0 3 0,1-3 0</inkml:trace>
  <inkml:trace contextRef="#ctx0" brushRef="#br0" timeOffset="4837">14202 3178 10496,'10'5'0,"-3"-2"0</inkml:trace>
  <inkml:trace contextRef="#ctx0" brushRef="#br0" timeOffset="5292">14432 3374 14529,'9'66'2320,"-3"-8"-1995,-5-32 67,-1 2-314,0-12-11,0 0 1412,0-14-795,0 0-594,0-7-57,2-5 57,0-7-90,3-8 67,1-4 56,2-3-123,2-2 0,3-1 45,1 3-45,4 2-22,2 5 11,2 6 22,0 7 101,1 6-112,-1 5-79,-2 9 57,1 7 22,-5 11 22,-2 6-22,-4 1 12,-3 1 32,-3-4-44,0-3 0,-3-6-22,1-4-101,-2-5-549,0-3-113,0-3-705,0 0-796,0-2-2039,-3 0 4325,2-2 0,-2-1 0,2-1 0</inkml:trace>
  <inkml:trace contextRef="#ctx0" brushRef="#br0" timeOffset="6055">15191 3418 16524,'12'-55'986,"-3"8"-863,-16 25-112,-5 4-11,-10 3 0,-4 6-22,-4 4 22,1 6-56,1 11 56,0 9 0,3 12 11,2 7 34,5 16-45,9-16 44,2 5 35,21-19-90,1-13-23,13-2-33,-1-9 44,-1-5 23,0-5 0,-3-5 79,-3-6-34,-2-2-45,-3-2 100,-3 2-10,-3 1 79,-2 5 66,-1 2-235,-3 7 392,-1 2-392,-2 3-112,1 0 112,0 12 34,1 6 10,0 15-21,0 6 559,0 5-447,-1 3 201,0 2-112,0 0 11,-1 1-111,0 0 189,0 0-268,0 1 257,0-1-234,-3-1-68,-3 2 34,-6 0-23,-3-1 0,-4 0-11,-1-5 11,-1-5 23,0-8 0,2-10-34,2-9 33,2-7 12,1-7 22,0-12-67,0-8 101,-4-34-45,7 10-34,5 5 1,2 0 22,4-9 11,8-12-56,5 19 0,8 1-101,2 0 101,2 4-280,3 2-326,-1 3-402,-1 3-504,1 3-1693,1 2-5748,2 0 8953,4 0 0,-15 11 0,-2 2 0</inkml:trace>
  <inkml:trace contextRef="#ctx0" brushRef="#br0" timeOffset="6859">16301 3697 13868,'9'7'1871,"-2"-3"-1131,-7-4 78,0 0-213,-8-5-537,0-1 234,-8-7 23,3 0-34,-1-3-101,-1-3-134,0-3-11,-2-3 235,0-2-257,0-4-23,-2-2 34,2-5 22,0-2-56,3-2 22,1-18 45,9 21 1,2 0 10,2-18-56,7 20 1,6 5-68,16 13 34,1 0-56,-3 13 22,-14 10 34,-1 5 11,-1 6-146,-2 5 146,-1 3-101,-4 2 0,-2 3 11,-2 2 68,-7 3-45,-14 15 78,-15 4-34,-2-2 23,-3-6 23,11-19-23,1 0-11,-6 2 11,12-9 0,-3 0 0,16-10 11,3-2 45,3-3 134,3-2 1166,0 0-1255,9-5 33,38-19-134,-16 10 0,2 0 17,6-3 0,2 0-17,8 0 0,-3 2 0,8-1-17,-12 5 0,-1 1-330,-2 2-493,4 0 447,-24 4-1265,-8 1-1244,-6 1-2902,-2-2 5804,-2-1 0,0 1 0,0 0 0</inkml:trace>
  <inkml:trace contextRef="#ctx0" brushRef="#br0" timeOffset="8356">17263 3097 15639,'50'1'1602,"0"-1"0,15 4-1591,-29 20 73,-32 13 0,-9 6 28,2-10 0,0 1-62,-1 19 1,1 1 28,1-16 0,4-4 111,13 9-134,15-15-34,1-20-22,24-31 0,-27 6-101,1-14 1,-2-9 94,-8-1 1,-4-1 5,0 6 0,-2 1 50,-1-5 0,-5 5 40,-6 15-124,-1 5-156,-1 17 212,-8 57-10,6-6 32,1-4 1,7-1 78,33 4-123,15-14-78,5-23 78,-9-20-22,-18-3 22,-4-8-79,3-21 57,-10 3 22,2-15-23,-11 10 35,-3 4-12,-3 7 33,-3 8-22,-1 9-179,-1 6 45,-3 33 156,-2 14 1,-1 5-34,3-8 0,0 0 28,-3 16 0,1-12 1395,5-35-1423,0-19 72,3-26 1,3-7-61,9-16 27,-5 21 1,1 3-18,15-7-22,-3 23 11,2 7-11,14 6-33,-9 7 33,7 10-102,-8 26 113,-6 21-5,-12-13 0,-2 1 11,-3-9 0,-3-2-17,0 26-2342,-3-31 213,0-21-941,0 2 3070,0-10 0,0 0 0,0 0 0</inkml:trace>
  <inkml:trace contextRef="#ctx0" brushRef="#br0" timeOffset="9043">18787 3365 17801,'13'-52'1031,"-15"2"-1031,-11 36 0,-27-3 0,10 12-45,-11 2 67,10 26 1,3 8-1,-3 3-5,0 12 0,10 6 95,30-15 0,7-3-112,-1 14-67,18-27 0,3-13-57,1-29 91,12-22 33,-26 4 11,-6-8 0,-7-14-11,-4 9 0,-2 17 0,-1 0-457,-1-16 457,1 1 0,-2 4 11,1 2 146,-2 7-67,0 5-90,0 8 89,0 7-10,0 7-12,0 5 390,0 2-558,0 3 101,-1 8 0,-1 10 45,-5 45 78,1-4-118,2-15 1,0 2 509,0 4 1,1 1-348,-2 0 0,1 0-129,-1-2 1,1-1-24,0-8 1,1-5-17,0 3 23,1-9-169,1-8 146,1-7-773,0-4-291,0-5-729,0-2-1512,2-3 3305,3-2 0,-2 2 0,2-2 0</inkml:trace>
  <inkml:trace contextRef="#ctx0" brushRef="#br0" timeOffset="9488">18823 3522 13969,'-5'-1'1558,"2"0"761,3 1-1613,37-5-325,-16 1-79,33-6 57,-10-8-303,-9 2 179,10-9-179,-17 4-56,-4-2 68,-3-2 32,-5-1-44,-5 0-56,-4 0 0,-4 3-100,-3 4 100,-7 2-68,-3 5 12,-8 4-11,-3 4 56,-1 2-11,-2 4 22,1 7-68,0 9 158,1 12-90,2 6 101,5 6 44,3-1 35,6-2 21,3-4-178,4-6 380,8-4-336,6-6-67,10-4 0,2-5 0,5-3-616,0-3-1984,16-2-268,-15-2-3474,8-2 6342,-20-5 0,-10 3 0,-5-1 0</inkml:trace>
  <inkml:trace contextRef="#ctx0" brushRef="#br0" timeOffset="9903">19364 3280 18541,'37'-11'156,"1"0"1,-2 8 0,-4 7-101,6 18-56,-6 17 0,-16-4-22,-2 1 22,-6 13 0,-4-14 22,-3 7-22,-6-20 0,-1-4 0,-4-6 347,3-6 57,1-3 89,2-6-101,2-6-44,0-7-113,2-7-134,0-7-23,5-3 79,2-4-157,6-1-101,1 0-257,2 1-427,-1 5-5601,17-7 6386,-10 15 0,3 1 0,-15 16 0</inkml:trace>
  <inkml:trace contextRef="#ctx0" brushRef="#br0" timeOffset="10850">19828 3302 12893,'3'6'5558,"0"-2"-4628,35 0-762,-17-9-89,32 0-68,-26-10 101,0-4 22,-2-2-111,-1-4-23,-4-3 11,-3-3-11,-4-4 0,-5-1 0,-3 0 0,-4 1-56,-1 3 56,-1 5-22,-2 6-46,-2 6 46,-2 5-34,1 6-11,0 1 67,-1 3-79,-1 9 91,-1 6-7,2 16 1,0 6-6,2-3 0,0 2 5,-1 9 1,1-1 44,2-6 1,1-2-312,0 16 261,0 2 101,0 0-40,1-16 1,-1 0-62,-2 19-128,2-21 0,1-1 251,-3 10-44,2-2-79,1-3 450,-1-1-416,2-2-12,-1-2 124,1-1-46,-1 0 527,-1-4-616,-1-2 68,0-7-45,1-5-1,-1-6 23,2-4-56,-1-4 336,-1 0-325,-2-2-11,-4-6 23,-2-2-23,-2-8 22,-4-4-22,0-3 11,-2-5 34,0-3-11,0-3-34,-8-19 22,9 13 1,-3-10-12,10 11 190,6 6-201,1 1 45,9 7-45,5 9-11,9 1-11,6 1 22,5-1 22,4 2-33,22-6-45,-25 9 0,1-1-12,1 0 1,-1 0 11,0-2 0,-2 1 56,12-10-134,-1-1 134,-3-3 0,-5 2 11,-4 2 0,-7 5 1,-7 5-12,-7 4-12,-3 5-200,-4 2 212,0 5 0,-1 7 56,0 9 11,0 6-11,0 12-34,0-12 12,0 2-213,0-17-595,0-5-548,-2-4-1434,-3-2-2455,-3-5 5211,-2-8 0,4 5 0,1-3 0</inkml:trace>
  <inkml:trace contextRef="#ctx0" brushRef="#br0" timeOffset="11035">20314 2979 20591,'0'-22'-874,"0"3"-414,0 19-1760,1 0 3048,6 0 0,-4 0 0,3 0 0</inkml:trace>
  <inkml:trace contextRef="#ctx0" brushRef="#br0" timeOffset="11330">20608 2868 14540,'9'-11'3261,"-2"2"-2756,-7 9-259,0 0 830,12 34-617,-6-2 90,3 13 0,-1 4-493,-2 15-192,-3-21 0,1 0 248,-2 12-62,0-20 1,-1 0-51,0 13 45,0 6-224,-1-28 179,1-10-1401,-1-6 560,1-6-2867,0-3 3815,8-24 0,-5 16 0,5-15 1</inkml:trace>
  <inkml:trace contextRef="#ctx0" brushRef="#br0" timeOffset="11637">20966 2793 17342,'3'-8'2532,"-1"2"-2073,-2 6 113,0 0-213,12 42 70,-8-3 0,-2 8 1,0 0-273,6 16 0,-1 1-216,-5-10 1,0 1-1,-1-5 59,-1-9 0,0-3-78,0 1 0,0-5-550,0 2-504,0 13-291,-2-45-728,-2-1-3015,-5-3 5166,-2-3 0,4 3 0,1-3 0</inkml:trace>
  <inkml:trace contextRef="#ctx0" brushRef="#br0" timeOffset="12039">20594 3240 17857,'33'-6'734,"0"0"0,33-3-532,-11 9-197,-13 0 1,2 0 5,0 0 1,3 0-1,15 0 0,0 0 17,-18 0 0,-3 0-28,-4 0 0,-5 0 34,-6 0-12,-16 4-22,-3 3 0,-2 8 34,-2 7 313,-2 6-291,0 7 123,-1 0 11,-2 1-134,-1-4-11,-1 3-22,0-14-191,2-2-594,1-14-269,1-3-975,-1-1 2006,-2-19 0,2 14 0,-2-14 0</inkml:trace>
  <inkml:trace contextRef="#ctx0" brushRef="#br0" timeOffset="12191">21195 3073 19617,'2'-15'-6287,"3"2"6287,5 13 0,-4 0 0,1 0 0</inkml:trace>
  <inkml:trace contextRef="#ctx0" brushRef="#br0" timeOffset="12692">21505 3199 15549,'2'4'1569,"-1"0"-673,11 38-302,-6-14-197,1 4 1,1 2-342,-4 5 337,-1 11-315,-2-18-11,-1 1-33,0-23 0,0-4 548,0-5-122,0-1-371,2-20-55,1 1-34,4-21 34,1 5 100,12-21-134,-3 16 45,11-11-12,-6 22 79,2 7 12,0 6-113,1 6 291,-2 6-291,1 3-11,-1 11 56,6 23 0,-10 3-56,2 16 236,-13 4-225,-3-17-11,-3 8 11,-2-20-22,0-11-23,-1-1-828,-4-9-180,0-3-314,-3-1-571,0-1 1927,-6-1 0,7 0 0,-3 0 0</inkml:trace>
  <inkml:trace contextRef="#ctx0" brushRef="#br0" timeOffset="13521">22242 3368 17241,'26'-38'732,"-1"0"0,-1 3 0,-6 4-452,-12 4-100,-2 2-80,-4 2-100,-9 3 0,-4 6-112,-9 6 112,-5 4-11,-3 11 11,-5 8 0,-2 12 0,-1 11 0,0 5-1229,6 2 1229,7-3 22,11-3-22,7-8 23,8-5 77,10-8-66,6-6-34,9-4 22,3-5-33,1-1 1297,2-2-1286,-2-7 44,-1-3 12,-3-8-11,-1-6-45,-2-3 56,-2 0 448,-5 1-459,-3 7 202,-5 5 78,-4 7-112,-2 4-90,-1 1-67,0 2-45,-1 4 112,0 8 135,-1 29-12,-2 1 13,0 22-288,-2-10 208,3 1 347,0 5-425,2-3 33,0 3-16,0-18 0,0 1-50,0 22-68,0-21 0,0-2 44,0 17-44,-3-4 0,-1-19 0,-3 0-11,-16 24 22,-2-5-11,-4-22 12,6-24 133,0-5-111,0-10-34,3-8 398,2-11-364,3-10-34,2-8 0,5-5 0,4-4-101,2 1 101,10-1-11,4 5 0,10 5-34,4 6 22,3 7 1,5 4 22,4 4-34,6 4-250,6 2 273,3 2 11,2 1 0,-1 1-12,-4 1-55,-8 1-438,-10 2 214,-14 0-1591,-8 0-1043,-23-2-3047,-15-2 5972,-22-4 0,19 6 0,1 0 0</inkml:trace>
  <inkml:trace contextRef="#ctx0" brushRef="#br0" timeOffset="88059">11432 6021 3839,'53'2'399,"1"-1"1,0 0 0,-1 1 267,-8-1 0,-1 0-466,4 0 1,0-1 89,2 2 1,1-1-186,-1 1 1,-1 0 49,0 0 1,-1 2 106,-2-1 1,-2 1-220,-2 0 1,-1 0 56,-3 0 1,-2 0 1056,28 3-1091,-12-1 269,-11-2 651,-8 0-651,-8-2 1973,-3 0-2063,-4-1 1195,-5-1-1262,-2 0 168,-5 0-201,-1 0-146,-3 0-1143,0 0 284,-2 2 0,0 0 0</inkml:trace>
  <inkml:trace contextRef="#ctx0" brushRef="#br0" timeOffset="91497">18791 5972 13454,'37'0'179,"-1"0"0,-1 0 1,-3 0-180,6 0 0,3 0 179,2 0-90,1 0-89,2 0 0,2 0 39,-12 0 1,0 0-40,24 0-356,-20 0 1,0 0 378,20 0-1,3 0-22,-1 0 0,1 3 0,-17 0 0,1 1 0,-10 0 0,0-1 0,12 3 0,-1-1 11,-12-1 0,-1-1 6,0 0 0,-1 0-17,1 0 0,0-1 0,-1 0 0,1 1 5,0-2 1,0 1 11,-1-1 0,1 1-17,0-1 0,-1 1 115,0 0 1,0 0-88,15 0 0,1 1-28,-13 0 0,1-1-347,11 1 1,0 0 346,16 2 0,0 1 0,-3-2 17,-17 0 0,1 1-17,-11-3 0,-1 1 166,12 1 0,-1-1-166,17 1 11,-2 0-335,1-2 324,-1-1 0,1-1 270,0 0-259,-3 0 79,-1 0-1,-4 0-44,0 0 134,0 0-179,1 0 0,0 0 157,0 0-123,-3 0 771,-2 0-716,-2 1-55,-3 0 78,-1 1-112,-3 1 0,-1 0 67,0 0-67,0 1 0,1 0 11,1 0 1,0 0-1,2-1-11,0 0 0,1-1 56,0 1-45,0-1-11,2-1 0,0 1 11,0-1 0,0 0-11,-1 0 0,1 1 12,-1-2-1,2 1-11,2-1 0,2 0 45,3 0-68,0 0 23,-2 0 0,-3 0 0,-3 0 426,0 0-448,-1 0 22,2-1 0,2-1 22,0 1-22,1-1 0,-1 1 0,0 0 11,-1 1-11,0 0 0,-2 0 0,0 0 11,-2 0-11,0 0 0,-1 0 23,0 0-23,1 0 0,-1 0-11,1 0 22,-1 0-11,4-1 0,0 0 0,4 0 5,-17 0 1,1 0-6,16 0-11,11 0 22,-23 1-33,-2 0 22,0 0 0,1 0 33,0 0-33,-1 0 0,-2 1 45,-2 1 11,-3-1 258,-2 2-67,-2-2 21,-3 0 348,-3 0-448,-2-1 180,-4 0 33,-2 0-134,-5 0 245,-2 0-357,-3 0-1121,-1 0-67,-3 3-505,-6 0-1602,-6 4-3394,-8-1 6554,0-1 0,8-2 0,5-2 0</inkml:trace>
  <inkml:trace contextRef="#ctx0" brushRef="#br0" timeOffset="100388">27380 6982 10686,'0'-5'2487,"0"1"415,0 4-2599,5-13 22,-4 9 34,4-9 223,-5 12 561,0 0-1042,-1 24-79,-4-1-22,-1 24 68,-1-7 55,0 18-123,4-16 0,-1 9 123,4-20-112,0-2-11,4-4 0,2 0 23,5-5 21,3-3-44,2-5 0,0-3 23,0-4-12,-1-2-11,0-2 0,-1-3 11,-2-4 12,1-5-23,4-16 33,2-6-33,1 0 23,1-2 44,-11 20-67,1 1 45,-5 10-45,-2 3 23,1 18-1,0 2 56,1 17-78,2-4 135,9 13-113,-1-14-22,9 5 56,-4-19-22,4-5 44,1-5-78,3-4 0,2-7 90,-1-7-68,1-7-22,-3-9 67,-3-4-55,-3-7 32,-4-2-44,-5-4 0,-3-1 79,-4 2-46,-2 3-33,-3 2 112,-1 6-67,-4 4 90,-2 3-135,-4 5 0,-4 2 11,0 3-11,-1 4-45,1 4 11,0 5-134,1 1-492,-1 2-439,0 6-7114,-1 27 8213,7-8 0,0 10 0,8-24 0</inkml:trace>
  <inkml:trace contextRef="#ctx0" brushRef="#br0" timeOffset="100640">28313 7387 14439,'0'0'0</inkml:trace>
  <inkml:trace contextRef="#ctx0" brushRef="#br0" timeOffset="102195">28216 7503 15762,'16'1'-1169,"-9"-1"0,3 0 0</inkml:trace>
  <inkml:trace contextRef="#ctx0" brushRef="#br0" timeOffset="102410">29023 7506 15437,'2'4'67,"0"0"-4202,-2-4 4135,13 0 0,-10 0 0,10 0 0</inkml:trace>
  <inkml:trace contextRef="#ctx0" brushRef="#br0" timeOffset="103118">28216 7518 14260,'2'-7'2970,"-1"0"-2130,-1 7 157,0 0-974,2-14-23,-1 11 22,2-8 124,-3 23 257,0 8-44,0 13-214,-2 6 427,0 5-404,-2 1 11,1-2-55,2-3-68,1-6 22,0-5-78,0 2-123,0-14 22,0 1-572,0-14-223,0-1-235,0-3-2253,4 0 3384,3-9 0,-2 7 0,1-7 0</inkml:trace>
  <inkml:trace contextRef="#ctx0" brushRef="#br0" timeOffset="103556">29969 7514 11302,'0'0'0</inkml:trace>
  <inkml:trace contextRef="#ctx0" brushRef="#br0" timeOffset="104055">30582 7115 18261,'2'38'127,"-1"0"0,1-3 0,-1-3 74,3 9-10,6-5-191,7-6 0,6-7 112,1-6-202,11-7 34,-10-4 56,6-4-11,-15-4-45,5-4 56,-7 1-101,6-1 56,-11 4 45,4 2-22,-2 2 22,3 0 0,5 1 22,2 0-11,4-2-11,2-1 34,0-2-23,1-5 34,-2-4-45,-2-7 0,-4-2 78,-4-5-78,-6-1 0,-3-3-22,-4-1 0,-2 1-247,-2 2-392,-4 3-583,-4 5-235,-6 5-841,-1 6-1086,-2 5 3406,0 2 0,7 1 0,4 0 0</inkml:trace>
  <inkml:trace contextRef="#ctx0" brushRef="#br0" timeOffset="104454">31254 7395 14036,'-3'0'571,"0"0"169,-4 36 246,1-10-168,-6 34-493,3-19-157,2-1-134,0-3 145,3-4-168,1-4-11,1-7 0,2-4-426,-1-5-795,1-5-3855,0-4 5076,0-3 0,0-1 0</inkml:trace>
  <inkml:trace contextRef="#ctx0" brushRef="#br0" timeOffset="105371">31469 7492 17879,'-10'29'124,"-2"2"-101,-1 3-1,2-2 23,4-4-45,4-6 0,1-5 145,2-6-77,5-5-12,12-4-23,1-4 23,10-5-56,-8-6 34,10-16-34,-10 4 0,8-8-23,-12 12 46,-1 4-46,-2 5-55,-5 5-90,0 4-22,-2 2 178,0 5 12,1 4-11,-1 6 22,4 3-11,10 7-90,-2-5 12,9 1-236,-4-9 23,2-5 156,0-2 135,-1-2-22,-3-2 22,-4-5 0,-2-3 146,-5-4-68,-3-6-78,-3 1 67,-2-2-33,-2 0 89,1 0-112,1 1 23,2 1 156,4 2-190,3 0 0,6 4-11,3 1 33,6 3-44,3 2-56,5 3 78,2 1-45,0 1 45,-4 0-45,-6 5-67,-7 2 112,-8 6-34,-5 5 12,-3 2 22,-2 4-22,1-1 22,0 0 0,2-2 22,4-3-22,3-3 67,3-4-67,2-5 0,2-3 213,2-3-191,0-6 315,-1-3 190,-2-7-214,-4-3 34,-4-2-223,-4 0-57,-3-1 180,-14-6-247,-1 9 22,-13-4-22,-2 13-134,-15 3-920,6 4-302,-14 3-1758,11 9 3114,-3 3 0,18-2 0,4-2 0</inkml:trace>
  <inkml:trace contextRef="#ctx0" brushRef="#br0" timeOffset="111883">28290 7061 15605,'-19'-20'1591,"4"4"-1412,11 14-78,2 1 482,0 0-124,2 1-369,11-5-90,-2 2 22,11-3-22,-7 3-134,-2 1-157,-2 0-113,-3 2-67,-1-1-436,-2 1-426,-1 0-1760,-2 0 3093,0 4 0,-1-3 0,0 2 0</inkml:trace>
  <inkml:trace contextRef="#ctx0" brushRef="#br0" timeOffset="112296">28172 7263 15415,'18'2'2352,"0"-1"-2217,-1-1 112,0 0-1,1-1-123,-1 0-11,0-2-112,-1-1 56,-2 1 68,-3-1-102,-2 1-22,-3 1 0,-1-1-11,-2 2-146,-1 0-1445,-1 0 615,0 0-1376,-1-2-898,0 2 3261,-2-3 0,1 3 0,-1-1 0</inkml:trace>
  <inkml:trace contextRef="#ctx0" brushRef="#br0" timeOffset="112776">28308 7051 10518,'-8'-5'1793,"1"1"-886,7 4 1491,0 0-1961,-2-2 415,2 0-774,1-2 113,6 1 100,5-1-67,3 1 57,7-3-169,-6 3 78,3-2-190,-11 3 0,-1 0 0,-3 2-11,-1 0-157,-2 0-4629,0 0 2310,-8 6 2487,1 0 0,-3 1 0,5-3 0</inkml:trace>
  <inkml:trace contextRef="#ctx0" brushRef="#br0" timeOffset="113815">28079 7459 14619,'-2'2'986,"0"-1"2420,2-1-3406,0-4 101,1 1-90,0-1-11,1 1 34,-2 1-572,0 1-2006,1-1 24,0 1-2097,2 1 4617,1 0 0,-1 0 0,0 0 0</inkml:trace>
  <inkml:trace contextRef="#ctx0" brushRef="#br0" timeOffset="119178">1350 8332 19056,'-24'-21'762,"4"4"-683,20 17 391,0 0-369,8 0-90,8 0 336,16 0-122,12 1 10,12-1-134,-23 1 0,1-1-340,2 0 1,0 0 434,4 0 0,0 0-196,1 0 0,1 0 0,2 0 0,0 0 0,1 1 0,0 0 6,-1 0 0,1 1-6,-3 0 0,0 1 0,-1 0 0,0 0 0,-3 1 0,0-1 0,-2 0 0,-1 0 0,27 3 0,-9-2 44,-11-1-44,-12-1 12,-9 0-12,-8-2 22,-5 1 12,-4-1-34,-3 0-3277,0 0 0,-1 0 0</inkml:trace>
  <inkml:trace contextRef="#ctx0" brushRef="#br0" timeOffset="121499">5806 8454 16131,'-4'4'1199,"2"-1"639,2-3-1221,-5 4-405,4-3-212,-3 4 258,4-5-3418,0 1-212,9-1 3372,10-1 0,-5 1 0,2-1 0</inkml:trace>
  <inkml:trace contextRef="#ctx0" brushRef="#br0" timeOffset="128222">3440 9191 14305,'-4'-5'897,"2"1"1321,2 4-2072,-1-4 66,5 3-156,0-3 0,5 4 136,-1 0-148,-1 0-44,-1 0 146,-1 0-12,0 0 57,-1 2-146,0 0-23,1 0 314,1-1-280,1 2-11,-2-1-23,1 0 45,-3-2-67,1 0 0,-1 2 68,-1-1-68,0 0 0,-1 0 11,0 1 617,0-2-628,0 3 0,-1-1 459,5 3-314,-1-1 57,5 2 202,5-1-359,-1-1-12,7 0 214,-3-1-180,2-1-67,2 1 78,2-1 34,5 2 34,4 0-146,4 1 11,5 1 123,4 1-89,2 0-45,3 0 34,0-2-34,1 1 101,-1-3-101,0 1 0,0-1 145,-2-1-111,1 0-34,-3-2 33,-2 1-10,-5-1 10,-5 0-33,-6 0 0,-7 0 79,-3 1-46,-6-1-33,-3 1 12,-3-1 22,-3 1-23,-1-1-717,-1 0-717,1 0 392,-1 0-695,2 0-1378,4 0-1378,3 1 4482,7-1 0,-8 0 0,1 0 0</inkml:trace>
  <inkml:trace contextRef="#ctx0" brushRef="#br0" timeOffset="129612">6695 9191 15930,'-4'0'852,"2"0"761,2 0-1378,-3 2 157,3 1-44,3 1-12,7 1-67,23 1 190,-3 0-414,21 4 224,-3-2 67,12 1-603,-26-5 0,2-1 390,3 2 0,0-1-39,4 0 0,0-1-17,1 2 1,3 0 159,-2 0 1,4 0 0,-2 1-133,8 0 1,0 1-63,-7-2 1,3 1 0,-4 0-739,5 0 1,-4 1 782,2-1 1,0 0-62,-2 0 0,1 1-352,-1-2 0,1 1 419,-1-1 0,0 1-56,0-2 0,-1 0-28,0 0 0,-2 0 39,-1 0 0,-1-1 6,-2 0 0,-1 0 44,-2-1 1,-1 1-90,-2 0 0,-1-1 0,27 2 291,-8 0-257,-7-3 491,-10 1-436,-7-2-77,-6 0 112,-6 0 1319,-2 0-1443,-3 0 913,-2 0-991,3 0-214,-7 0-78,1 0-605,-6-2-661,-1-1-4089,-16-8 5725,4 0 0,-5 0 0,8 5 0</inkml:trace>
  <inkml:trace contextRef="#ctx0" brushRef="#br0" timeOffset="131538">14744 8644 15426,'0'4'1983,"0"-2"-1378,0-2-358,24 42 156,-5-9-302,1 2 0,0 2 78,7 18-11,-2 2-157,-2-2 359,-4-2-314,-2-8 101,-4-9 246,-2-10-156,-4-11 481,-1-7 269,1-7-851,4-13 190,7-8-336,6-15 0,3-8 180,2-7-180,-1-3-226,0-3 226,0 1 23,-2 4-23,-4 8 0,-4 8-235,-5 10 21,-6 7-447,-2 8-583,-3 5-727,-2 3-583,0 2-259,0 7 2813,-3 4 0,1-1 0,-1-1 0</inkml:trace>
  <inkml:trace contextRef="#ctx0" brushRef="#br0" timeOffset="132120">15756 8895 16703,'-4'-58'874,"-3"11"-459,-6 37-314,-4 3 33,-6 3 12,-3 3-135,-5 1 403,-15 18-402,10-1 245,-8 20-223,17-5-34,3 3 0,6-1 78,6-3 57,7 6 123,9-19-247,9 1 11,6-18-22,2-6 34,1-5 44,-2-7-78,1-3 0,-3 1 56,-2 1-56,-3 3 0,-2 4 34,-3 4 22,0 4 134,0 3-178,3 5-12,4 3 380,0 8-234,3 3 44,0 0 23,3-1-202,2-3 192,2-5-203,3-5-303,1-3-437,1-2-806,-1-2-1927,-1-3-1861,-1-5 5334,-3-6 0,-10 7 0,-5 0 0</inkml:trace>
  <inkml:trace contextRef="#ctx0" brushRef="#br0" timeOffset="132546">16005 8839 17118,'0'53'1288,"0"-2"-1041,0-16 22,0 0 78,0-1-325,0-6-11,0-7 23,0-8-34,0-8 740,0-3-180,0-3-549,0-8 101,0-6-78,2-13-34,2-5 0,3-3 11,3 0 34,15-9-45,-3 16-90,11 0 90,-7 19-90,10 6 90,-9 12-33,6 6 33,-13 11 0,-4 3-45,-5 2 45,-4 1-45,-3 9 34,-2-12-67,-2 4-471,1-18-359,0-5-66,1-5-753,1-3-1107,1-1-3867,4-5 6701,3-5 0,-5 3 0,1-2 0</inkml:trace>
  <inkml:trace contextRef="#ctx0" brushRef="#br0" timeOffset="132763">16496 8879 14607,'5'-4'2175,"-1"1"-1447,-4 3 34,0 0-359,13 43 269,-8 0-649,8 22-23,-12-18 0,-1-20-1042,0-2 0,0-12 1042,0-17 0,0 0 0,0-12 0</inkml:trace>
  <inkml:trace contextRef="#ctx0" brushRef="#br0" timeOffset="132946">16584 8716 18574,'3'-10'-3484,"1"2"324,-3 15 3160,2 2 0,-1-1 0,0-1 0</inkml:trace>
  <inkml:trace contextRef="#ctx0" brushRef="#br0" timeOffset="133380">17062 8785 17722,'-49'-17'505,"2"10"-505,13 23 67,3 4 45,5 1-112,7 1 0,7-1 135,6 1-79,4-2-56,6 0 0,7-3-146,9-2 113,8 0-180,5-1 101,0 1-46,-2-1 158,-5-1-33,-7 0 33,-5 0 0,-7-1 202,-4 0-68,-5 0 135,-9 0 291,-7-2-369,-13-1-12,-4-3-123,-4-1 23,1-3 22,5-1-101,5-1-191,7-5-179,8-4-1378,6-9-2969,5-8 4717,16-6 0,-9 14 0,8 1 0</inkml:trace>
  <inkml:trace contextRef="#ctx0" brushRef="#br0" timeOffset="134007">17128 8776 17185,'36'-15'586,"0"1"0,-2 0 1,0 1-369,-1 1 1,-1 2 185,17-9-393,12-6 45,-20-3 11,-17 7 0,0-4-67,-19 1-134,-6 4 44,-6 2-11,-15 8-11,2 8 112,-6 8 0,6 4-22,2 10 22,1 7 0,1 8-11,1 6 33,1 7-22,3 3 0,2 3 0,4 0 0,3-3 0,1-3 34,7 14 22,0-27 89,11 7-133,-7-35 44,12-24-23,-11 3 0,5-16 1,3-2-34,8-2 12,9-12-24,-9 30 12,-9 13 0,-2 4-11,1 9 11,-2 6 0,-2 10 0,-3 2 79,-3 0-12,0-1-67,-4-4-112,1 0-751,-1-11-504,1-1 1367,8-20 0,-7 6 0,4-7 0</inkml:trace>
  <inkml:trace contextRef="#ctx0" brushRef="#br0" timeOffset="134196">17838 8853 17823,'2'53'1401,"0"-8"-1401,0-32 0,-1-4-224,0-3-571,-1-4-5660,0 0 6455,-3-8 0,2 5 0,-1-5 0</inkml:trace>
  <inkml:trace contextRef="#ctx0" brushRef="#br0" timeOffset="134365">17775 8691 19561,'-5'-20'-1020,"0"4"-5704,0 16 6724,1 0 0,-1 0 0,3 0 0</inkml:trace>
  <inkml:trace contextRef="#ctx0" brushRef="#br0" timeOffset="134805">18025 8853 17431,'9'57'2208,"1"-8"-2163,-1-29 224,-4-7-225,0-2 24,-4-8 1075,5-15-1143,0-2 44,4-15-44,0-1 56,14-27 0,-7 23-56,13-16 0,-10 33 101,3 4-78,0 6-46,0 4 1,-1 5 22,-1 9-79,-3 7 79,0 10 0,-4 4 12,-3-1-80,-3 9 68,-5-15-303,0 5-1332,-3-14-125,0-6-850,-2-1 2610,1-5 0,-1-3 0,1-1 0</inkml:trace>
  <inkml:trace contextRef="#ctx0" brushRef="#br0" timeOffset="135459">18727 8867 16277,'14'-31'1944,"0"0"0,7-22-1932,-20 30 178,-9 4-190,-5 6-11,-10 5-12,-4 5 23,-3 10-33,1 8 33,1 11 0,5 9-34,5 5 34,6-2-201,6-1-79,4-7-158,9-5-211,22-6 346,0-10 214,15-3 10,-14-13 79,-3-5 56,-5-6 34,-4-2 481,-5 1-302,-4 2-45,-3 3 448,0 1-392,-4 6-280,0 2 124,-1 4-46,0 9-67,1 7 0,0 15 292,0 7-146,-1 9 45,0 6-23,-1 5-123,-3 5 196,-3-12 0,-2 0-79,2-11 1,-2-1-202,-3 13 1,-2-1 27,-7 11 11,5-25 1,-1-1 66,-8 11 90,-8 0-168,12-30 0,0-10 123,1-9-89,0-10-34,3-10 0,2-15 11,4-8 17,6 7 0,3-2-28,5-21 140,-1 21 0,6 0-510,18 0 0,4 4-392,13-9-348,3 10 1,2 2-8162,8 4 9271,-5 1 0,-25 13 0,-22 8 0</inkml:trace>
  <inkml:trace contextRef="#ctx0" brushRef="#br0" timeOffset="136368">20245 8722 18149,'1'-38'745,"0"0"0,-7-11-745,-27 26 0,0 32 0,-2 9 0,-17 10-17,15-3 0,2 3-5,-2 19-281,10-3-100,15 6 201,17-20 202,15-4-325,14-20 57,7-7 132,1-7 136,-3-4 91,-4-9-46,-6-4 67,-4-1 324,-4-1-256,-5 2 167,-3 6-67,-5 5-78,-3 6 22,-2 5-224,-1 1 0,2 12 336,2 9-235,1 17 246,1 15 23,0 10-568,-5-26 1,-1 2 516,0 3 0,-1 2-202,0 3 1,-1 1 22,-1 2 0,0 0 202,-1 4 0,1-1-314,-2 0 0,1 0 78,-2 0 1,1-1-85,-1-2 1,0-1 5,-1-4 0,-2-1 84,1-4 0,-3-2-112,-3 1 0,-2-4 168,-6 7-157,-8-9 56,9-29-67,-1-18 11,-1-13 39,9-6 1,3-4-51,-2-24 152,5 19 1,3 0-153,9-16-34,5 3-56,8 3-425,6 2 67,1-2-1098,2 0-539,2-2-1164,-1 2-5670,1 3 8919,-1 5 0,-13 21 0,-4 6 0</inkml:trace>
  <inkml:trace contextRef="#ctx0" brushRef="#br0" timeOffset="136771">20539 8734 19538,'63'-11'213,"-6"11"-213,-16 35 11,-10 17-11,-15-19 0,-2 1 0,-2 19 45,-9-12 0,-3-26-45,0-4 257,0-7 898,0-2-1155,0-18 0,0-2 100,0-17-100,6 1 0,2-1 23,2-8-23,3 4 0,3 2-1154,13 2-1087,1 8-224,-1 10 2465,15 32 0,-28-11 0,15 12 0</inkml:trace>
  <inkml:trace contextRef="#ctx0" brushRef="#br0" timeOffset="137150">21330 8813 19179,'-64'3'426,"7"5"-426,19 31 101,16-11-22,-1 8 10,20-23 90,9-3-156,27-20-23,-9 3-11,16-9-23,-21 9 34,-3 2-45,5 4 45,-6 3-22,5 3 33,-6 5-11,0 1 0,1-1-90,3-1 57,3-3-774,4-1-695,4-4-839,4 0-1111,3-1 3452,2-1 0,-16 1 0,-5-1 0</inkml:trace>
  <inkml:trace contextRef="#ctx0" brushRef="#br0" timeOffset="137655">21866 8850 17554,'0'-51'1076,"-7"10"-908,-17 33 23,-5 2-124,0 4 202,-1 3-269,0 9 0,2 8 78,2 10-22,4 7-56,7 0 0,6-2 0,6-4-101,9-5 101,8-8-212,10-5 167,7-7-358,3-2 78,-1-9 123,-1-4 202,-5-9-56,-3-4 56,-5-4 0,-3-4 269,-5-3-202,-4-4 180,-3-4-91,-3 0-133,-1 0 436,0 5-313,0 6-112,-1 6 279,-2 7-290,1 7 55,-1 4-78,1 5 67,1 1-179,1 2 124,0 29 10,0 1-22,-1 10 0,2 7 71,0-1 0,1 4 0,0-3-615,2 5 1,0-1-527,-1 11 0,4-10-1877,5-29 2947,-1-22 0,-4-1 0,-1 0 0</inkml:trace>
  <inkml:trace contextRef="#ctx0" brushRef="#br0" timeOffset="137843">22090 8840 13745,'7'0'3003,"-1"0"-1613,-1 60-976,-4-25-437,1 3 1,1-1-1659,-3-14 1681,4-17 0,-2-6 0,1-4 0</inkml:trace>
  <inkml:trace contextRef="#ctx0" brushRef="#br0" timeOffset="137979">22121 8743 6910,'0'0'0</inkml:trace>
  <inkml:trace contextRef="#ctx0" brushRef="#br0" timeOffset="138730">22278 8992 19190,'48'1'239,"0"-1"0,-9 1 1,-3-5-229,18-19 34,-22-1-45,-5-2 45,-7-1 156,-7 1-201,-6 0 0,-5 3 135,-2 4-169,-11 4 12,-1 8 22,-13 3 0,3 11 0,-1 7 0,1 12 235,2 7-224,5 5 112,5 1-78,6-2-11,5-5 212,11-5-246,9-5-78,13-6-1491,31-6-157,-12-6 494,-17-4 0,0-3-292,14-7-78,-4-8 1287,-7-7 607,1-22 1007,-16 11 124,-1-8 101,-15 25-582,-5 8-640,-2 6-223,-1 4 100,0 10 449,0 5-337,-3 12-89,-1 3-12,-3 3 651,1 8-640,2-14-178,1 1 279,3-20 651,0-4-785,0-16-146,0-2 448,0-17-369,2-3 118,14-11 0,5-1-163,-1 7-40,2-2 1,4 10-39,13 45 22,-15 6-56,12 17 45,-24 0 11,-3 1-57,-6-2 57,-1-4-291,-2-7-112,0-6-483,0-6-279,0-6-11,0-3 104,0-2 0,0-1 0</inkml:trace>
  <inkml:trace contextRef="#ctx0" brushRef="#br0" timeOffset="139025">23503 8531 16490,'0'-5'1614,"0"1"-684,0 4 717,-2 111-1356,1-54-429,1-11 0,-1 7 0,0-6 620,0 15-393,0-4-55,0-7 99,-1-10-88,0-8-426,0-9-1075,0-13 111,-2-3-1669,-2-9-1747,-4-7 4761,-4-5 0,6 2 0,0 2 0</inkml:trace>
  <inkml:trace contextRef="#ctx0" brushRef="#br0" timeOffset="139193">23228 8886 19482,'38'-10'112,"0"1"0,-2 0 0,-3 1-448,11 1-471,2-1-2005,2-1-3508,3-2 6320,3-2 0,-24 5 0,-4 1 0</inkml:trace>
  <inkml:trace contextRef="#ctx0" brushRef="#br0" timeOffset="139847">24796 9279 17588,'6'0'1502,"-1"0"-751,-5 0-707,20-47 24,-20 11-12,3-4 0,-4-1-56,-19-6 56,-10-3-45,7 10-11,0-1 78,3 0-67,2 3 370,6 4-269,3 4-22,5 7 314,2 2-360,2 4 57,0 0-78,6 2 44,3 1 67,9 0-268,0 6 44,-1 2 23,-4 12-146,-6 38 213,-7-7 0,-3-3 0,-4 2-79,-16 11 79,-14 3-34,2-15 1,-3-2 33,10-9 0,-2-2-17,-7 6 0,-1-2 17,-11 1 0,22-13 68,3-4 134,19-9 223,3-1-413,2-5 436,22-12-448,3-1 22,24-8-11,0 8-22,7-1-439,4 1 326,1-1 57,0 2-672,-5 0-684,-7 1-695,-11-1-4403,-12-1 6521,-14-3 0,-6 10 0,-5 0 0</inkml:trace>
  <inkml:trace contextRef="#ctx0" brushRef="#br0" timeOffset="140584">25812 8950 19684,'45'-15'403,"1"0"-403,-2 1 0,0-3 123,-2-3-89,-5-3-34,-5-2 0,-8 1 33,-6 0 23,-10 2-56,-4 3 0,-4 4-11,-7 4 56,-5 6-45,-10 3 0,-4 8 336,-12 24-269,12 4-11,-4 24 270,20-10-298,8-14 0,2-1 128,12 15-144,10 8 178,14-26-521,-2-16 1,2-2-678,22 1-451,-18-6 0,0-3-2967,13-7 4426,-1-8 0,-24 6 0,-8-5 0</inkml:trace>
  <inkml:trace contextRef="#ctx0" brushRef="#br0" timeOffset="140822">26529 8763 14911,'6'-5'2856,"-1"1"-2373,-5 4-136,43 15 202,-24 2-292,31 17-55,-41 0 269,-5 2-471,-11-1 78,-9-3-100,-22 4-1603,-4-14-2051,8-11 91,15-20 3585,28-17 0,-3 11 0,4 0 0</inkml:trace>
  <inkml:trace contextRef="#ctx0" brushRef="#br0" timeOffset="141513">26657 8781 18619,'-4'33'667,"1"0"0,-4 29-399,14-22-212,7-3 504,12-5-526,9-9-34,8-6 180,6-9-180,8-5-454,-13-10 0,1-3 258,-10 3 0,-2-2 162,11-6 1,-4-3-79,5-11 112,-10-3 89,-9-14-89,-12 12 224,-5-5-89,-9 20 279,-1 5-391,-1 5 33,-1 4 56,-2 2-112,0 3 0,-1 5 0,-2 9 33,-2 12 180,-2 13-213,0 8 45,1 8 101,0 3-45,0 6-249,5-31 0,2 0 254,0 2 1,2-1 72,-1 1 0,2-2 233,0 28-412,7-9 0,1-14 156,5-10 54,-1-10-210,-2-9 466,0-5-455,-2-9 39,1-10-50,-1-13 0,-2-18-34,-3-14 34,-1 24 0,0-2 0,-1-1 0,0-3 0,0-12 0,0 0-11,1 17 0,0 0 11,0-5 0,3 2-34,12-7 34,1 20-45,9 1-23,-1 20 68,6 3-67,20 23-45,-4 17 112,-4 6-67,-20 7 33,-20-19 34,-14-3 23,-4-5-23,-10-7-235,-4-6-460,-8-5 90,8-7-426,-2-8-649,16-9-1346,5-7-5646,6-8 8672,7-7 0,-2 17 0,4 2 0</inkml:trace>
  <inkml:trace contextRef="#ctx0" brushRef="#br0" timeOffset="142089">27575 8432 18194,'9'34'478,"0"0"0,-1 1 0,-1-2-120,-1 29 381,-2 4-1028,-1 0 412,-1 0-123,0-6 90,1-7 45,2-10 0,3-10-135,5-10 114,7-11-114,6-7-270,9-4 102,4-9 332,3-3-287,-1-9 123,-2-3 0,-4-3 123,-5 1-78,-7 1 89,-6 4 57,-8 5-202,-5 8-34,-3 3 45,-7 22 34,-7 16-34,2 4 201,-1 12-201,15-27 0,9-3 191,8-14-158,8-4-66,4-8 22,0-3 11,-1-9-23,-5-4 23,-7-1 0,-8-1-45,-5 1 45,-5 2-56,-9 2 56,-18-1-134,-1 7 134,-12 1-146,12 8-78,1 3-1019,2 1-124,4 6-964,3 3-1456,6 6 3787,6-1 0,3-5 0,2-4 0</inkml:trace>
  <inkml:trace contextRef="#ctx0" brushRef="#br0" timeOffset="142685">28487 8947 19751,'41'-51'347,"-11"8"-291,-40 34 11,-6 1-67,-8 5 0,-5 1-22,0 7 22,-2 8 0,1 10 0,3 7 11,5 3-44,8-1 33,6-4-45,6-5-123,12-6-34,4-6-213,12-6-55,3-3-292,0-4 403,-1-5-145,-3-5 280,-2-8 45,-5-4 190,-4-5-11,-3-6 11,-4-5 12,-2-3 335,-2-1-302,-2 1 45,-1 3 425,0 5-413,0 5 100,-2 6 44,-2 4-178,-2 5 302,2 5-381,1 3 44,1 4-32,1 2-35,1 13 124,0 8-101,1 16 0,2 8 112,1 6-95,1-12 0,1 0-17,2 18 22,-1-20 0,-1-1 57,5 7-79,-1-5-112,0-8-67,-1-6-1021,-2-6-839,0-4-1804,-1-6 3843,0-2 0,-2-4 0,-1-1 0</inkml:trace>
  <inkml:trace contextRef="#ctx0" brushRef="#br0" timeOffset="142901">28859 8903 15851,'8'-5'1827,"-1"2"-1255,-7 3 200,4 37-570,-3-17-124,4 29-78,-4-29-56,0-4-100,0-4-8595,-1-6 8751,1-5 0,0-1 0,0-3 0</inkml:trace>
  <inkml:trace contextRef="#ctx0" brushRef="#br0" timeOffset="143071">28899 8716 15997,'-3'-3'1938,"0"0"-1668,3 3-954,-2-5-1355,2 4-1132,-5-2 3171,2 6 0,0 0 0,1 0 0</inkml:trace>
  <inkml:trace contextRef="#ctx0" brushRef="#br0" timeOffset="143515">29111 8875 14103,'-1'7'1995,"1"0"-1099,-2 37-459,0-22-302,-3 36 178,2-34-268,-1-4-45,2-5 79,1-6 806,1-4-605,0-3-269,0-9 460,0-5-448,1-10 178,3-7 12,2-4-191,5-4 292,0 2-292,4 3 124,2 6 268,2 9-391,1 6 56,2 7-46,-1 2 35,0 11 66,1 5-134,-4 12 0,-2 4 78,-4 1-78,-3 0 0,-5-4-11,-2-2-11,-2-5-561,0-1-504,0-8-78,0 0-1390,0-8-1478,0-2 4033,1 0 0,1-1 0</inkml:trace>
  <inkml:trace contextRef="#ctx0" brushRef="#br0" timeOffset="144182">29705 8951 18608,'13'-39'590,"0"1"0,0 2 0,-6 8-534,-15 14-78,-5 7 44,-11 3-22,-6 15 0,-5 9 11,-2 15-78,2 7 67,5 1-593,11-4 469,10-6-291,9-9 35,12-7-180,9-8-326,9-4 864,4-4-68,-2-5 90,-2-5 392,-6-7-224,-3-8 214,-3-3 200,-3-2 460,2-5-560,-7 12-169,1 1 382,-8 16-695,0 3-44,-2 1-12,1 10 112,0 6 78,0 14-123,-1 8-11,0 9 459,-1 5-627,0 5 392,-5 6-135,2-28 1,-1 1 17,-1 2 0,0 0 285,-1 2 0,0 1-392,0 14 0,0 0 44,0-13 1,1 0-28,-2 9 0,0-1-17,-4 10 0,1-8 0,1-11-34,1-13 259,0-10-225,-1-9 190,-3-5-190,-10-18 0,5-2 56,-2-18-11,12-2-45,3-7 0,8-5 56,6-1-56,8-1 0,9 3-45,2 0 0,-5 14 1,0 1-158,12-18-275,-12 18 0,0 1-285,9-10-1210,-1 3-370,-1 0-3585,2 2 5927,1-2 0,-16 18 0,-2 2 0</inkml:trace>
  <inkml:trace contextRef="#ctx0" brushRef="#br0" timeOffset="144791">30560 8746 19224,'-38'-12'22,"1"0"1,2 3-1,4 7 34,-4 34-45,6 2-11,9-1 0,9-3 23,7-7-23,10-6 0,8-7-202,9-5 146,8-3-101,2-5 157,-1-6 0,-1-6 23,-4-7 156,-3-3-123,-3 0 11,-5 0 572,-3 6-460,-4 4 303,-4 7-415,-1 4 56,-2 3-33,0 8-90,0 9 0,1 14 247,-1 12-107,-1 1 0,0 3-45,-1-9 0,1 2-78,-1 17 0,0 0-336,0-12 1,0-1 318,-2 1 0,-1-1 5,-1 0 1,-2-2 50,-1-3 0,-3-1-23,0-2 1,-2-2-34,-10 22 145,2-10-88,5-12 167,4-12-202,5-10 505,1-10-471,2-11 1038,-3-9-1094,3-14 56,1-6-56,1-7 0,1-3-199,2-3-58,4-1-1361,2 1-130,4 0-1221,0 4-4079,2 1 7048,3 2 0,-8 20 0,-1 5 0</inkml:trace>
  <inkml:trace contextRef="#ctx0" brushRef="#br0" timeOffset="145207">30768 8771 15135,'9'-9'3540,"-2"1"-2946,-7 8-78,42-17-494,-23 15-22,32-4 0,-33 25 22,-3 10-10,-4 6-12,-4 0 0,-4 1 0,-3-3 0,0-5 0,-1-7 0,-1-7 0,0-6 907,0-5-650,1-18-166,6-1-69,1-16-22,6 1 56,2-1 90,1 1-146,0 2 0,0 3 67,0 3-67,-2 4-11,-1 4-12,-2 5-325,-2 2 1,0 4-526,-2 1-304,0 2-325,2 0-615,0 2 245,3 5-335,2 1-1547,4 4 3754,3 0 0,-8-5 0,-2-2 0</inkml:trace>
  <inkml:trace contextRef="#ctx0" brushRef="#br0" timeOffset="145557">31292 8755 18048,'-2'-10'773,"-9"2"-482,-20 17-157,-4 4 203,2 10-315,5 1 12,8 0 156,7-4-78,8-4-112,3-6 157,2-3-101,4-4 157,4-2-213,7-1 0,3-3 179,3-3-112,-2-4-67,-1 1 112,-2 1-33,-4 3 145,-3 3-224,-1 1 0,-2 4 236,3 4-147,0 4-89,2 1 0,0 1 0,1-4-45,1-1-694,4-2-886,2-1-1008,5 0-1546,1-4 4179,3 1 0,-13-2 0,-2 0 0</inkml:trace>
  <inkml:trace contextRef="#ctx0" brushRef="#br0" timeOffset="146147">31708 8781 16468,'-40'-50'963,"4"12"-571,13 38-336,-1 10-45,3 7 248,1 10-192,5 4-67,3 0 0,6-2 90,3-3-23,3-6-67,6-4-336,4-5 313,7-6-571,4-2 23,1-3 336,0-5 223,-1-4-55,-4-7 101,-1-8-34,-4-4 493,-1-5-236,-4-3 12,-1-1-23,-3-18-3200,-1 14 3044,-2-10-1867,0 18 2292,0-3-855,0 11 463,-2-7 248,1 19-170,0 1-156,-1 34 2204,-1 26-2227,0 14 1,0 7 55,1-18 1,0 0-79,0 16 0,1-6-34,0-12 63,4-14-9860,7-26 10057,3 0 0,-1-9 0,-5 0 0</inkml:trace>
  <inkml:trace contextRef="#ctx0" brushRef="#br0" timeOffset="146420">31883 8748 14283,'4'-11'5087,"-2"3"-4269,4 43-393,-5 3-425,4 16 101,-6-12-101,-1-20-33,0-7-628,0-4-348,1-5-313,0-3-6734,-3-5 8056,0-8 0,-1 4 0,3-3 0</inkml:trace>
  <inkml:trace contextRef="#ctx0" brushRef="#br0" timeOffset="146537">31866 8561 19168,'-1'-9'-6868,"0"6"6868,1 10 0,0-2 0,0 1 0</inkml:trace>
  <inkml:trace contextRef="#ctx0" brushRef="#br0" timeOffset="146935">32031 8904 19617,'37'-5'403,"0"-1"0,27-7-403,-35-2 0,-4-3 123,-2-2-112,-6-1-11,-4-1 0,-5 3 45,-5 3-190,-1 4 145,-2 3 0,-3 3-157,-2 2 157,-5 2-23,-4 2 23,-2 4 0,-2 4 56,3 7-56,1 5 0,3 3 224,3 1-134,5-1-68,1 0-10,5-2 44,6-1-336,19 3-852,-1-9-280,13 3-7675,7-10 9087,-11-3 0,-2-2 0,-19-2 0</inkml:trace>
  <inkml:trace contextRef="#ctx0" brushRef="#br0" timeOffset="147375">32518 8812 17756,'-12'55'942,"-1"-6"-539,2-26-213,3-4-145,1-7 392,4-5-190,1-5 840,2-1-830,0-17-257,0 2 0,1-16 157,4 4-101,4-2-56,5 0 56,6-2 34,6 12-191,3 36-745,-5 19 868,-9 18-84,-12-19 1,-1-3-353,-1-9-181,0 11-9236,11-44 9389,-1-3 1,3 0 0,-7 1 0</inkml:trace>
  <inkml:trace contextRef="#ctx0" brushRef="#br0" timeOffset="147646">32938 8371 16064,'-2'-10'3182,"0"2"-2089,-4 57 0,1 25-601,-2-13-306,2-4 1,-1 10 0,-1-7-35,0-9 0,0-6-119,2-6 1,-1-2-180,-6 27-683,9-51-4079,-2-2-89,2-10 4997,-1-7 0,1 3 0,1-4 0</inkml:trace>
  <inkml:trace contextRef="#ctx0" brushRef="#br0" timeOffset="147931">32626 8625 22081,'63'-9'669,"-1"-1"1,0 0 0,0-3-1,-2 4-518,9 16 1,-9 6-152,-23-2-79,13 4-391,-39-12-2589,-14 0 941,-20-1-3025,-21 0 5143,-17 0 0,22-1 0,6-1 0</inkml:trace>
  <inkml:trace contextRef="#ctx0" brushRef="#br0" timeOffset="150245">2844 10116 11045,'-6'-1'1680,"1"-1"987,5 2-2611,-24-30 639,16 23-651,-17-24 1,23 31 56,1-1-146,5 1 101,4 4 292,49 6-258,-2-4-90,-16-1 0,0-1-1308,21-3 1364,-17-1-56,2 0-216,0 0 351,3 0-57,-2 0-78,3-3 146,0 0-146,4-3 414,2-1-414,5 1 0,6-1 73,-32 3 0,1 1-62,2-1 0,1 1-11,-1-1 0,0 1 0,0 0 0,1 0 17,-2 1 0,-1-1-12,-2 2 1,0-1-6,28 1 0,-9 0 56,-5 1-44,-5-1-12,-2-1 0,0-1 0,-1-3 0,2-1 0,-3-1 1352,-2 1-1330,-5 1-22,-3 1 0,-5 1 228,-2 1-195,-4-1 23,-4 0-56,-3 2 0,-4 0 179,-3 0-179,-1 0 0,-2 0-3115,0 1-1445,-8 1 4560,-5 2 0,2-1 0,-1 1 0</inkml:trace>
  <inkml:trace contextRef="#ctx0" brushRef="#br0" timeOffset="160075">11885 14884 18194,'-8'58'590,"1"1"0,0 0 0,2 0-299,4-7 0,2 0-1464,-1 3 1,0 1 1474,0 2 1,1 0-242,0-2 1,0-1-140,0-3 1,0 0 77,0-4 0,1-2 33,-1-5 1,-1-1-29,1-5 1,0-1 628,1 18-1205,1-14-203,1-15-514,0-12-539,3-7-8004,10-26 9822,-5-3 0,2-2 1,-10 7-1</inkml:trace>
  <inkml:trace contextRef="#ctx0" brushRef="#br0" timeOffset="160385">11847 15207 15314,'8'-32'1524,"0"-1"0,12-21-1446,11 30-67,6 11 280,3 6-246,2 13-34,-2 11 12,-2 12 89,-5 10 336,-6 4-347,-8 1-11,-9 0 403,-5-1-281,-11-1 68,-8-2-246,-11-4 78,-8-4 11,-2-8-291,-12-7 168,15-10-750,-3-4 111,20-7-2162,4-8 739,6 1-1971,8-4 4033,11 7 0,-5 3 0,3 2 0</inkml:trace>
  <inkml:trace contextRef="#ctx0" brushRef="#br0" timeOffset="160916">12717 15383 18283,'17'-32'395,"0"1"1,-2-4 0,-7 5-396,-17 13 118,-23 9 0,-7 8-118,-7 15 246,0 1 1,3 5-191,3 25 157,5 9-163,19-13 1,2-1 94,-1 17-145,10 8 0,19-40 90,11-13-90,8-7-146,2-10 45,-1-9 57,-4-8-124,-2-11 168,-4-6 0,-3-3 11,-1 0-11,-4 4 0,-3 7 89,-4 11-33,-3 9 90,-1 5-112,-2 8 515,6 23-471,-1 0 102,4 18-80,7 2 91,-1-15-191,7 2-1132,18-20-515,-15-8-1278,16-7-2117,-22-7 5042,-4-11 0,-7 9 0,-4-2 0</inkml:trace>
  <inkml:trace contextRef="#ctx0" brushRef="#br0" timeOffset="161249">13026 15319 17140,'10'-55'2050,"3"13"-1781,16 36-201,-3 11 335,13 8-403,-9 12 0,-3 7 280,-2 5-235,-7 3-45,-5 0 0,-4-3 45,-5-7 112,0-7-157,-3-13 919,0-3-819,6-41 12,6-9-112,3-15 0,5 4 0,-4 23 12,2 3-24,0 7-189,-1 3-505,0 6-1087,5 4-45,-4 4-459,6 4-1535,-5 7 3832,4 4 0,-11-2 0,-1-1 0</inkml:trace>
  <inkml:trace contextRef="#ctx0" brushRef="#br0" timeOffset="161644">13829 15312 20770,'-34'-12'308,"1"0"1,-26-2-309,33 39 235,2 5-190,4 3-45,5 1 0,5-1 33,6-3 35,2-7-68,3-5 0,6-8-68,2-5 68,7-4-44,0-6 44,0-5 0,-2-6-12,-2-2 12,-1 2 0,-3 4-156,0 6 144,-3 3-10,3 4 22,1 7 0,4 5 123,1 5-123,2 3 0,2-3 90,4-3-90,3-6-359,6-4-1008,4-3-515,5-5-1368,1-4-5198,0-5 8448,-4-5 0,-16 7 0,-6 1 0</inkml:trace>
  <inkml:trace contextRef="#ctx0" brushRef="#br0" timeOffset="162218">14180 15279 15045,'0'-7'3205,"0"0"-2881,0 7 819,0 0-1019,0 28-80,0-5 561,0 25-571,0-11-12,0-2-22,0-6 56,0-6 123,0-8-134,0-8-45,0-4 179,0-11-167,0-5-12,1-13 0,2-4 34,2-5-23,1 0-11,1 2 0,2 1 22,2 7-22,0 5 0,3 9-33,0 6 33,2 6-34,2 8 34,0 8 56,4 20-67,-5 8 0,0-4 11,-8-6 78,-6-22 12,-2-4-90,-1-6 649,0-4-626,0-8-23,3-8 0,2-9 101,4-7 22,2-3-123,4-3 0,4 1 22,3 6-22,2 8 0,-1 12 0,0 7 11,-2 11 157,-2 7-168,-3 12 0,-4 6 191,-4 3-180,-5-1-11,-1-1 0,-2-4-34,0-2-111,0-6-594,0-3-1222,0-3-303,0-4-4302,10-3 6566,6-2 0,-3-4 0,0-1 0</inkml:trace>
  <inkml:trace contextRef="#ctx0" brushRef="#br0" timeOffset="162577">14856 15476 18586,'33'-12'324,"0"1"1,28-11-314,-25 1 270,-2-2-259,-4-2-22,-7-1 0,-6-1 68,-8-1 77,-4 2-145,-4 2 0,-8 8 112,-3 6 0,-8 5-112,-3 9 213,0 11 140,2 14 0,1 6-219,6-4 1,2 1-118,-4 9 0,2-2-17,6 10 0,14-25 56,6-9-168,12-7 33,7-4-1232,8-6 11,3-7-2678,3-5 3978,1-11 0,-21 12 0,-6-1 0</inkml:trace>
  <inkml:trace contextRef="#ctx0" brushRef="#br0" timeOffset="162818">15528 14897 20199,'0'44'437,"0"-1"0,0-2 0,0 0-269,0 10 0,0-2-549,1 11 381,-1-16 0,0-3-360,1-12-358,-1-5-1237,0-6-1362,-4-5 3317,-1-4 0,-1-5 0,2-2 0</inkml:trace>
  <inkml:trace contextRef="#ctx0" brushRef="#br0" timeOffset="163172">15354 15339 19639,'66'-6'198,"0"1"0,-19 0 0,-2-1-198,3-3 0,-3-4 22,13-17 68,-22 5-90,2-16 257,-31 15-223,-18 6 167,-6 20-201,-11 17 359,2 28-325,12 15 44,3-12-257,19-2 112,8-33-1188,8-5 202,3-4-2712,3-3-415,4 0 4180,3-1 0,-16 0 0,-4 0 0</inkml:trace>
  <inkml:trace contextRef="#ctx0" brushRef="#br0" timeOffset="163737">16093 15212 19336,'60'-6'549,"0"24"45,-38 13-448,1 15-90,-13-13 381,-5-3-392,-3-3-45,-2-6 56,0-6-23,-1-6 483,0-5-292,0-3 100,0-15-290,0-1-34,3-15 0,6 3 45,3-1-45,8 0 0,2 1 0,6 2-168,2 1 33,8 1-33,3-2 45,6 2 123,0 0-45,-6 4 45,-8 4 0,-14 6-190,-10 5 112,-15 2 55,-9 7 12,-25 19-56,2 18-29,19-11 1,3 1 39,-1 22-67,17-6 100,8-21 34,9 3-11,-3-13 0,1 0 259,-10-14-192,-2-2 246,-3-1-313,-6 0 157,-14-11-157,2 2 0,-11-14 0,17 9-336,0-5-392,10 4-1099,2-3-2083,8-6 3910,11-4 0,-6 12 0,4 0 0</inkml:trace>
  <inkml:trace contextRef="#ctx0" brushRef="#br0" timeOffset="163923">17223 15112 18563,'7'0'2555,"-1"0"-1984,-6 0-616,0 0-2554,21-6-214,-15 9-6218,15 1 9031,-21 13 0,0-7 0,0 1 0</inkml:trace>
  <inkml:trace contextRef="#ctx0" brushRef="#br0" timeOffset="164096">17278 15523 21700,'22'-27'-7462,"-3"0"7462,-14 4 0,-3 11 0,0-1 0</inkml:trace>
  <inkml:trace contextRef="#ctx0" brushRef="#br0" timeOffset="164878">18178 14997 21555,'-13'41'201,"0"-1"1,2-2 0,2-1-180,3 18-22,6-5 0,12-8 67,7-11-179,14-11 90,5-10-370,19-15 213,-15-8-1,10-11 85,-26-2 0,-3-2 95,2-1 0,11-11-191,-27 45 191,-2 13 0,1 12 79,1 5 67,6-1-146,6-4 0,9-8 134,8-9-134,5-7 0,2-12-11,0-8 22,-2-12 23,-6-8-34,-7-7 0,-5-4 168,-9-6-124,-7-4-44,-4 0 0,-4 4 56,-4 8-89,-1 11 33,-3 11-594,-2 10-190,-1 6-4730,-6 15 5514,6 18 0,0-11 0,8 9 0</inkml:trace>
  <inkml:trace contextRef="#ctx0" brushRef="#br0" timeOffset="165233">19025 15454 16580,'0'3'2062,"0"0"-1648,0-3 359,43-24-728,-15 6 5,3 0 1,2-2-51,5-8 101,-1-1 112,-4-4-213,-6 0 0,-7-3 571,-9 5-504,-6 3 68,-6 7-101,-7 7 55,-6 8 214,-7 4-292,-4 14 45,0 8 526,2 16-548,3 5-34,6 2-3392,7-2 3504,3-5 0,13-6-112,7-9-146,13-8 135,9-6-1367,7-5-1099,-7-6 1,1-3-2174,21-5 4650,-19-1 0,-3 0 0,-8 0 0,-7 1 0</inkml:trace>
  <inkml:trace contextRef="#ctx0" brushRef="#br0" timeOffset="165408">19719 15201 20591,'-3'51'740,"2"-8"-695,-1-22 179,2-5-224,5-4-325,6-5-281,9-3-1433,6-3 2039,14-10 0,-21 6 0,4-7 0</inkml:trace>
  <inkml:trace contextRef="#ctx0" brushRef="#br0" timeOffset="165549">19892 14966 13555,'-18'16'0,"3"-2"0</inkml:trace>
  <inkml:trace contextRef="#ctx0" brushRef="#br0" timeOffset="166533">20290 15258 20949,'-59'-27'56,"6"13"1,23 30-57,5 6 0,6 0-359,8-4 314,6-3-481,3-2 403,9-6 67,6-2 56,7-4 0,4-1 0,-1 0 0,1 0 145,-2 0-89,-2 0-56,-1 5 112,-2 6-45,-2 11 527,-1 11-493,-3 11 34,-3 8 548,-4 7-560,-2 5-28,-4-31 1,-3 1 318,-4 16 1,-2 0-214,0-12 1,-2-1-140,-4 10 0,-2-3-1582,-14 10 1800,-3-13-202,-2-8-78,1-11 0,4-11 79,2-6 235,5-9-314,4-8 0,4-12 101,7-12-101,10 0 0,3-3-67,14-24 519,-3 18 1,5 1-476,3 11 1,2 3 22,2-1 0,1 1 0,2 0 0,1 1-34,1-1 1,0 2 33,1-1 0,1 0-34,1 1 1,0 0 33,1 0 0,-1 0 0,-1 0 0,1 1-130,-2-1 1,-1 0-57,-2-1 0,-1-1 152,-2 1 0,-1-1-95,-2-1 1,-1-1 38,-3 1 1,-2-1-23,12-29 33,-10 6 79,-7 7-123,-7 8 123,-3 9-201,-6 6 178,-2 13-44,-8 8 67,-14 47-56,4 0-80,8-5 0,1 2 136,5-7 0,2-2-12,-6 34 85,5-6-73,2-7-11,4-9 56,1-12-23,3-11-22,-1-9 0,1-7 1227,0-3-1227,0-10 285,3-5-297,2-10 24,5-3 10,-1 1-22,2 2 0,-1 7-67,1 5 67,1 7-45,1 3 11,1 6 34,1 7-78,2 9 78,0 8 0,-1 2 134,1-1-78,0-2-56,1-6 0,0-4 34,2-8-68,8-4-750,-5-6-269,5-6-1536,-10-4-1960,1-8 4549,-1-5 0,-7 10 0,-3 0 0</inkml:trace>
  <inkml:trace contextRef="#ctx0" brushRef="#br0" timeOffset="166991">21134 14753 20826,'-1'51'340,"1"1"0,-1-4 0,1-2-206,0 19-821,0-7 766,0-5 21,4-10 124,1-10-224,6-8 260,4-10-216,15-8-10,10-20-12,2-3 328,2-16-350,-14 2 22,0 2-22,-1 2 0,-4 7 0,-5 7 23,-4 6-146,-5 4 123,-4 8 0,-1 7 201,-3 9-43,-1 6-158,-2 1 168,0 1-112,0-4 246,-3-4-302,-1-6 0,-3-5 157,-1-6-437,-7-4-460,2-8-492,-7-4-225,1-7-1501,-4-4-1714,-4-4 4672,-6-5 0,15 13 0,1 1 0</inkml:trace>
  <inkml:trace contextRef="#ctx0" brushRef="#br0" timeOffset="167135">21124 14977 20972,'35'-10'-452,"-1"0"0,-1 0 1,-2 2-2878,8 4-6150,5-3 9479,4 0 0,-21 2 0,-3 0 0</inkml:trace>
  <inkml:trace contextRef="#ctx0" brushRef="#br0" timeOffset="167678">22339 15223 20345,'-22'-46'134,"3"3"-78,14 17-45,0-4-11,-2-4 0,0-5 56,1-3-11,2-1-45,2 1 0,1 4 336,1 5-223,3 7-91,3 4-22,4 6 90,3 4-34,0 3-56,8 3-180,-6 3 180,3 3-79,-9 8 23,-5 5 56,-3 9-123,-14 4 123,-10 4 0,-17 5 0,-9 2 0,-4 0 0,0 0-22,4-3 55,10-4-89,8-4 56,11-5 0,10-3 359,6-4-336,7-3 257,10-3-235,9-4 78,17-1-179,7-3 56,7-3-1065,-10-5 1,1-2-393,-9 1 1,1-2-1596,14-6 1,1-2 3051,-9 0 0,-3 2 0,8-4 0,-7 2 0</inkml:trace>
  <inkml:trace contextRef="#ctx0" brushRef="#br0" timeOffset="168141">22982 14528 18653,'-9'47'298,"1"-1"1,-1 0 0,2-3-277,3-9 1,1-1-400,-2 33 433,-1-5-56,4-9 0,0-10 299,2-12-109,0-12 186,0-9 50,0-9-381,6-11-45,9-24 442,2 1-341,7-15-101,-3 15 0,3 4 134,2 7-134,3 9 0,3 7 0,2 6 22,2 12-10,-2 7-12,-4 11 0,-5 6 22,-8 1 0,-8-2-22,-5-2 0,-11-6 79,-8-4 78,-11-5-157,-10-8 0,-2-4 44,0-3-44,2-3-78,7-4-236,4-2-515,5-4 123,6-1-761,5 2-1346,5-1-3641,7 0 6454,10-1 0,-6 5 0,5 1 0</inkml:trace>
  <inkml:trace contextRef="#ctx0" brushRef="#br0" timeOffset="168682">23642 14966 19302,'34'-50'1054,"-8"8"-897,-35 34-146,-6 3-11,-10 3 0,-6 12 45,-2 5 55,1 13-100,-7 17 45,13-1-45,4 3 45,20-20-179,12-15-57,8-11 79,5-2-134,-1-7 179,0-4 22,-1-8 34,-1-4 11,0-1-12,-4-1 12,-1 4 0,-4 3 68,-3 6 32,-3 4-100,-2 5 0,-2 1 23,0 3-23,0 23 224,-1-2-168,0 21-56,0-10 45,0-1 212,16 6-257,0-12 56,30-1-224,6-17-145,0-7-371,1-6 213,-20-5-3316,0-12 33,-14 5 3754,-3-9 0,-14 17 0,-2 1 0</inkml:trace>
  <inkml:trace contextRef="#ctx0" brushRef="#br0" timeOffset="168995">24097 14833 16064,'0'-7'2186,"0"1"-1559,0 6 437,0 0-235,-2 47-795,-1-17 190,-1 36-224,0-32 79,1-7-214,-1-5-940,-2-3 21,1-8-2173,-2-3-2980,2-7 6207,2-2 0,0 0 0,3 0 0</inkml:trace>
  <inkml:trace contextRef="#ctx0" brushRef="#br0" timeOffset="169175">24055 14698 20983,'2'-14'-1692,"1"3"-829,1 13-1266,2 5 3787,3 3 0,-4-3 0,0 0 0</inkml:trace>
  <inkml:trace contextRef="#ctx0" brushRef="#br0" timeOffset="169657">24509 14870 17778,'-62'11'315,"10"2"-270,34 2-45,5 0 0,6 1 33,3-1 79,4 1-112,4 1 0,7 0 11,8 3-11,5-1-33,2 2 22,-1-2 11,-5 0-45,-4-4 45,-9-2 0,-3-6 605,-9-3-527,-8-2 12,-9-1-90,-4-1-112,1-1 89,4-2-918,6-1-628,4-2 0,6 0-1568,3 1-2051,5-2 5188,6 0 0,-3 3 0,2 1 0</inkml:trace>
  <inkml:trace contextRef="#ctx0" brushRef="#br0" timeOffset="170118">24484 15093 12591,'10'0'2689,"-2"0"-1658,34 0-437,-17-2-258,35-1 505,-27-2-617,0-4 168,0-2-45,-1-1-179,-3-4 370,-3 0-504,-4-3-12,-4 0 415,-3 1-359,-5 3-67,-4 4-11,-4 4-22,-1 4-124,-6 5 146,-15 22 45,2-1-45,-9 21 0,14-10-11,6-3 45,4-4 22,7-6-56,6-7 0,7-5-191,7-5 191,4-4 0,3-3-11,1-6 33,1-5 46,1-7-68,0-2 0,1-1 369,-2 4-324,-4 3 190,-6 8-235,-7 4 112,-6 6 68,-6 8-180,-1 3 0,-3 9 168,-1 1-134,-7 1-34,-16 3-550,-4-9-122,-17-1-1098,-1-11-1871,-9-4-3486,-9-1 7127,27-3 0,2-1 0,-5 2 0,4-4 0</inkml:trace>
  <inkml:trace contextRef="#ctx0" brushRef="#br0" timeOffset="170544">23418 14841 17823,'-6'33'1042,"0"0"1,-3 27-91,8-27-896,1-3 68,0-5-124,1-5 67,0-6-527,0-2-896,2-8-168,-3 0-3439,1-4 4963,1-1 0,-1 1 0,0-1 0</inkml:trace>
  <inkml:trace contextRef="#ctx0" brushRef="#br0" timeOffset="170729">23550 14829 17006,'3'-6'2420,"0"0"-1793,-3 6-515,0 0-145,18-16-819,-12 12-840,14-12-1053,-16 18-3249,0 5 5994,1 2 0,-2-1 0,0-3 0</inkml:trace>
  <inkml:trace contextRef="#ctx0" brushRef="#br0" timeOffset="171174">24083 14955 16052,'-38'-18'246,"1"0"1,1 2 0,3 9 1104,-4 28-1351,2 4 838,6-1-838,8-2 319,7-2-251,7-7 1097,4-4-1165,11-6 103,3-3-204,10 0 101,4-1 0,1-5-11,-1-2 33,-1-5 34,-4 3-56,-5 1 0,-2 5 101,-4 2 78,1 11-179,1 6 236,4 10-236,6 4 403,4 1-403,28 8 34,-8-11-34,-13-10 0,0-2-673,11 1-873,-8-5-1311,-13-2-2981,-11-4 5838,-7-2 0,-4-3 0,0 0 0</inkml:trace>
  <inkml:trace contextRef="#ctx0" brushRef="#br0" timeOffset="173961">20011 15766 16502,'-7'5'-1401,"2"0"-224,5-2-2722,9-1 4347,10 0 0,-5-2 0,3 0 0</inkml:trace>
  <inkml:trace contextRef="#ctx0" brushRef="#br0" timeOffset="174403">23266 15838 17857,'10'-1'661,"-3"0"-537,-7 1-80,0 0-1041,0 3-930,-4-1-707,-2 2 2634,1-2 0,1 0 0,3-2 0</inkml:trace>
  <inkml:trace contextRef="#ctx0" brushRef="#br0" timeOffset="176677">3895 10033 11381,'-1'-5'1759,"0"1"594,1 4-1894,2-29 0,1 19-44,1-22-191,0 28-145,1 1-23,2 1 246,3 0-235,6 1-67,9 1 112,10 0-56,3 0 0,3 0 6,-6 0 0,3 0-170,15 0 0,6 0 369,-12 0 1,2 0-1,-2 0-624,9 0 0,0 0 385,-8 1 0,2 0 1,-4 0-492,0 1 1,-3 1 479,-1 1 0,-1 1-11,-2 0 0,-1 0 6,1 0 0,-1 0-6,-1 0 0,0 0 5,0-1 1,-1-1-193,0 0 0,0 0 231,-2-1 1,0-1 241,30 0 40,-7-1-91,-6 0-224,-7 0 1308,-6 0-1252,-6 0 989,-10-1-753,-7 0 294,-8-1-518,-4 1-3008,-3 1 1,0-1 0</inkml:trace>
  <inkml:trace contextRef="#ctx0" brushRef="#br0" timeOffset="182960">20900 11065 14843,'-4'0'1939,"0"0"21,4 0-1859,7-4 22,4 3 101,11-3-44,8 4-136,9 1 607,11 1-607,11-1 57,-25 0 0,3 0-1203,5-1 1,1 0 1257,4 0 1,2-1-28,3-1 1,-1 0-35,1 1 0,1-1 28,-10 0 0,1 1 1,0-1-124,17 1 0,-3 0 16,-2 0 1,-4 1-6,-11 0 1,-6 0 10,1 0-22,-12 0 67,-9 0 146,-8 0 2326,-4 0-2539,-3 0-414,-1 0-1850,0 2-896,-1 1 573,4 4-4540,2 1 7127,8-2 0,-7-3 0,3-2 0</inkml:trace>
  <inkml:trace contextRef="#ctx0" brushRef="#br0" timeOffset="183925">24146 11019 14383,'-4'-1'3306,"1"-1"-1367,3 2-864,8-3-784,7 2 79,32-2 325,2 5-836,-11-2 1,1 1 235,-2 0 1,2-1 100,24 1 0,3-1-769,-15 0 1,0 1 572,-6-1 0,1 1 0,-2-1 72,1 1 1,-3 0-297,0 0 1,-2-1 245,-2 1 0,-1-1-22,-3 1 0,-1-1 101,25 0 34,-9 0-1,-9 0-100,-7 0 258,-6-2 88,-3-1 884,5-5-1129,-9 3-79,1-3 778,-11 5-834,-4 1 112,-2 1-112,-3 0-3250,0 1 1233,-12-1-784,-5 0-2219,-14 0 5020,-1 1 0,12 0 0,5 0 0</inkml:trace>
  <inkml:trace contextRef="#ctx0" brushRef="#br0" timeOffset="185384">2310 11934 17935,'-14'-10'964,"2"2"-751,12 8-56,0 0-124,13 0-33,7 0 0,20 0 79,11 0-57,12-2-224,-26 1 1,1-1 201,3 0 0,2-1-286,4 1 1,0-1 419,2 0 1,2 0-772,1 0 1,2 0 636,1-1 0,0 0 61,1-1 1,1 0-6,1 0 0,0-1-39,0-1 0,0 1-17,1-1 0,0 0 56,2 0 0,-1 0 89,0 0 1,0 1-146,1-1 0,-1 0 0,-2 2 0,-1-1 56,-5 1 0,3 0-34,-2 2 1,3 0-1,-4 0-5,-2 1 0,-2-1-14,-2 2 1,2-1 0,-6 1-2588,15 1 2584,-9 0 89,-6 0-331,-6-1 343,-6 0 374,0 0-72,-11 1 491,1 0-894,-10-1 3239,-3 1-3217,-3-2 1039,-1 1-1061,-1 0 11,-1 1-145,1 0 134,0 0-3743,-1 0 942,0 5-841,0 2 3642,-5 4 0,3-4 0,-4-2 0</inkml:trace>
  <inkml:trace contextRef="#ctx0" brushRef="#br0" timeOffset="189097">7104 11805 17935,'-1'-5'1043,"1"1"-326,0 4-426,6 0-291,9 0 0,13 0 90,13 0-90,9 0 0,8 2-11,5 0 16,-29 0 1,1 0-246,1 0 1,1-1 239,2 0 0,1-1 0,2 0 0,0 0 22,2 0 1,0 0-12,0 0 1,3 0-12,-2 0 0,3 0 0,-1 0 39,9 0 0,1 0-593,-7-1 1,3 0 0,-3 0 553,8 0 0,-1 0 0,1-2 0,0 0 61,1 1 1,0 1-1344,-1-1 0,1 0 1287,-1 1 1,1 0-6,-1-1 0,0 0-219,0 0 0,0 0 269,0-1 1,0 1-51,-1-1 0,0-1 0,-3 1 0,0-1-6,-3 0 0,-1 0 12,-4 0 0,-1 0-6,-3-1 0,-2 1 0,-2 1 0,-1 0 33,-2-1 1,-1 1 402,27-1-436,-5 1 0,-6 1 1388,-7 0-1332,6-1-22,-16-1 3174,2 1-2995,-18 1 645,-5 0-858,-1 2 136,-4-1-136,-1 1 0,-4 0 0,0 0-9831,-2-1 9283,-9 2 0,8-1 0,-8 1 0</inkml:trace>
  <inkml:trace contextRef="#ctx0" brushRef="#br0" timeOffset="194537">2090 12754 12490,'-4'4'1054,"2"-1"1556,2-3-2420,29 0-190,-11 0 124,26-1 78,-16 1-146,4 0-56,6 0 44,5 0-10,7 0 22,4 0-56,6 0 11,2 0-335,0 0 335,-2 1-11,-1 2 11,-1 2 12,0 2 22,0-2-45,1 0 11,1-2-34,2-1 23,0 0 0,-1 0-33,-4 2 49,-19-1 1,-1 0-17,18 2 0,-20-1 0,-1-1-33,14 1 33,1-2 0,0 1 33,2-2-21,0 0-12,0 0 0,0 0 11,-2 1-11,0 0 0,-3 0 0,-3 0 0,-5 1 11,-3-2 0,-8 1-22,-4-1 33,-4-1 45,-2 0-112,-3 1-762,-1-1-426,-1 0-884,2 1 2117,14-1 0,-15 1 0,9-1 0</inkml:trace>
  <inkml:trace contextRef="#ctx0" brushRef="#br0" timeOffset="195985">6441 12835 14619,'50'-11'1311,"-3"2"-1143,-17 8 392,5 1-470,6-2-56,3 2 66,5-1 46,3 0-34,2 1-112,2 0-398,2 0 554,-1 0-133,0 0-23,2 0 11,1 0 45,3 0 61,2 0-117,1 0 56,-1 0-395,-1 0 384,-3-1-45,-1-1 67,0-2-67,3 0 45,1-1-45,2 1 33,-33 1 1,1 1 11,1 0 0,0-1-34,0 1 1,1 0-18,0 0 0,0 0 6,-1 0 0,-1 0 0,31-1 23,-7 2-224,-4 0 201,-3 1 22,2 0-22,2 0 0,3 0 23,1-1-12,1 0 0,-1-1-11,2-2 22,0 2 34,2-3-56,1 2 0,2-1 12,-2 2-130,2-1 118,0 2 0,-32 0 0,0 0 11,0 0 1,0 1-29,-1-1 0,1 1 28,30-2-11,-3 2 23,0 0-12,-1 0 22,3 0-33,1 0 12,3 0 49,-33 0 1,0 0-46,1 0 1,0 0-17,2 0 0,-1 0 22,0-1 1,-1 1-1,0-1 1,0 0 22,30 0-45,-1-2 22,-1 2 11,-29 1 1,0 0-34,2 0 0,1 0 0,2 0 0,-1 0 0,2 0 0,0 0 6,-2 0 0,-1 0 16,0 0 0,-1 0-22,-2 0 0,0 0 79,32 0 78,-2 0-34,-3 0-123,-5 0 145,-6 0 12,-6 0 45,-6 0 34,-6 0 297,-4-1 150,3-2-481,-10 0 400,4-4-490,-15 4 386,-1-1-419,-5 3-23,-1-1-56,-2 1-4661,-1 1 1411,-9 0 3250,-3 0 0,1 0 0,1 0 0</inkml:trace>
  <inkml:trace contextRef="#ctx0" brushRef="#br0" timeOffset="205325">12291 12468 14439,'-7'3'1401,"1"-1"134,6-2-1300,0 0-67,-4 1-123,3 0 583,-3 0 448,4-1-9726,0 1 8650,9 0 0,-7 0 0,7-1 0</inkml:trace>
  <inkml:trace contextRef="#ctx0" brushRef="#br0" timeOffset="206189">12789 12686 17756,'-2'-2'617,"0"0"-561,2 2 649,-1-1-593,1-1-5434,-1 1 5322,0 0 0,-1 1 0</inkml:trace>
  <inkml:trace contextRef="#ctx0" brushRef="#br0" timeOffset="207623">19754 16273 14339,'-4'0'123,"0"0"550,4 0-673,-1 3 0,1-1-213,-3 2-247,1 1-1310,-1-2-1021,1 0 2791,1-1 0,1-2 0,0 0 0</inkml:trace>
  <inkml:trace contextRef="#ctx0" brushRef="#br0" timeOffset="208757">24619 16482 17543,'-3'-4'908,"0"0"-594,3 4 179,0 0-493,-6 0 0,3 1 11,-8 3 0,3 2-11,1-2 0,1 0 11,3-2-11,1-1 11,-1 1 371,2-2-932,8 0-1119,1 0-1883,7 0 3552,-1-2 0,-6 2 0,-1-1 0</inkml:trace>
  <inkml:trace contextRef="#ctx0" brushRef="#br0" timeOffset="210219">26474 14861 18306,'0'-31'1355,"0"6"-1007,0 24 111,0 1-224,6 7-168,7 7 101,13 13 12,14 10-57,7 9-6,-21-21 1,0 2-118,8 16 0,-1 1-163,-9-10 0,-1 1 191,5 13 0,-3-1-28,-11-14 0,-2-1 67,9 31-22,-5-6 55,-4-9-100,-4-10 0,-2-11 146,-3-11-112,-1-7-34,-2-5 134,0-3 58,0-5-1469,1-7-1154,-1-22-158,1 5-918,-1-15 3507,0 12 0,1 13 0,-1 5 0</inkml:trace>
  <inkml:trace contextRef="#ctx0" brushRef="#br0" timeOffset="210890">27026 15112 18754,'6'21'1008,"-1"-3"-257,2 28-718,-2-8 180,2 3 0,0 5-67,0 3 44,1 4-190,-1 0 0,2-2 168,0-6-168,0-5 0,0-6 12,-1-4-1,-3-5 45,0-5-56,-3-5 0,0-5 45,-1-4-23,0-3 404,-1-1-415,-3-2 246,-25 0-257,-1 3 135,-22 1-57,5 1 113,-4 1-191,10-1 0,0 0 236,-26 3-462,23-3 1,-1 1 225,-17 2 112,1 0-67,2 1 106,5 0-151,6 1 0,6-2 123,7 0-112,8-2-11,8-1 45,5-2 483,7 0-438,3-3-599,2 1-668,8-3 517,3-5-1178,13-6-269,6-6 2107,3 1 0,0 0 0,-4 3 0,18-9 0</inkml:trace>
  <inkml:trace contextRef="#ctx0" brushRef="#br0" timeOffset="212156">28023 15328 12893,'3'-9'2622,"-1"1"-1793,-2 8 437,0 0-358,9-27-728,-6 20-1,7-20-78,-9 27-90,-1 0 112,2 5 101,-1 8-146,1 12 472,0 10-169,1 9-34,3 7-146,2 3-77,3 1 67,2-3-191,4-5 0,1-5 123,3-9-90,-2-4-33,0-9 68,-1-6-46,-1-5-22,-1-6-123,1-1-79,3-8 56,0-6-235,2-9-67,0-8 146,-1-6 78,1-1 145,1-2-145,-2 2 224,1 4-168,-4 3 168,-3 5-45,-1 4 23,-3 2 44,0 4-44,-3-1 10,-1 2 12,-1 0 12,-2-1-12,-1 2 0,0 0 22,-1 1-11,0 2 191,-1 2-202,0 3 0,-1 0 348,1 3 301,-1-1-548,0 12 78,-2 6 202,-4 16-168,-2 9-157,-1 10 672,-2 7-582,3 5 123,1-18 0,0 1-151,2-11 0,1 1 33,-3 9 0,1-1-106,-1 15-12,0-4 259,1-6-248,0 9 46,3-21-45,0 6 145,2-22-190,1-4 0,0-3 180,0-6-135,0-3-45,0-4 246,0 0-380,3-7-416,2-5-346,5-9-807,0-6-460,-1-6-1624,-1-6 3787,-1-7 0,-2 19 0,-1 3 0</inkml:trace>
  <inkml:trace contextRef="#ctx0" brushRef="#br0" timeOffset="213274">28934 15830 10821,'-8'15'8896,"5"-9"-7843,21 6-913,31-18 1,9-7 43,-24 9 1,2-1 35,23-5 1,10-1-1,-12 1-197,-3 2 240,7 0 1,-4 2-141,-29 3-56,20 0-246,-38 3-91,0 0-514,-9 0-6085,-31-9 6869,-14-10 0,5 6 0,3-3 0</inkml:trace>
  <inkml:trace contextRef="#ctx0" brushRef="#br0" timeOffset="214075">29044 15488 13308,'14'-34'5513,"5"2"-5043,9-1-156,4 6-280,-8 11 11,-1 4 56,4 6-90,-4 4 56,7 1-67,-8 2 34,12 35-1,-15 0-22,-3 1 1,0 1 10,-2 7-22,-3-9 0,-6-25 190,-4-10-145,1-1 190,2 0-190,3-7 11,4-5 0,1-8-56,4-2 0,-1-4 79,0 0-79,-1 1 291,18-18-291,-16 20 45,13-12 258,-19 23-236,-3 1 11,3-2-22,-3 3-22,2-2-34,-4 5 0,-2 2 22,0 0 1,-2 1-23,1 2 0,-1 0-9831,-1 2 8666,5 6 1,-4-4 0,3 5-1</inkml:trace>
  <inkml:trace contextRef="#ctx0" brushRef="#br0" timeOffset="-214525.73">30022 15250 19123,'24'-26'168,"-6"15"-168,-18 29 67,0 10-22,0 3 79,0 2-124,0-1 22,1-1 102,3 0-80,2-4-44,4-3 68,2-4-68,3-4 0,4-4-12,12-7-212,-4-3 11,30-33 90,-28 9 89,15-25-11,-26 18 23,2-12 22,-7 10 0,1-6 11,-9 13-11,-1 2 23,-2 3-23,-1 2 0,0 5 112,-1 2-56,0 3-56,0 3 44,0 3 1,0 0-45,0 9 0,-2-1 258,-1 11-258,1-3 112,-3 4-33,3-3 33,-1 3-56,-1 12 392,2-4-437,-1 13 213,-1 12-123,0-7 44,-1 15-145,2-15 45,1-3 292,0 1-236,1-2-101,0 1 112,0-2 123,1 16-179,-2-2 313,0-4-301,-1-11-35,1-21 57,0-4-34,1-6 90,0-4-34,1-2 515,-1-2-627,1-10-235,0-2-561,0-12-357,-3-4 312,-5-2-884,-8-6-730,-9-1 2455,3 5 0,-1 3 0,1 2 0,-8-12 0</inkml:trace>
  <inkml:trace contextRef="#ctx0" brushRef="#br0" timeOffset="-213709.73">29857 15005 12983,'-2'3'1939,"1"0"2823,0-3-4729,6-2 79,4-4-100,8-5 21,4-5 326,2-2-292,1-2-11,8-11 33,-7 5-10,5-9-79,-11 10 0,0-1 235,-1 1-157,0 0-78,0 0 146,0 0-56,1 3 33,-1 0 68,3 2 279,-7 7-470,-2 2 45,-4 8-45,-3 11 0,5 8 22,1 15 124,4 7-79,-1 6-67,3 1 146,0-1 33,3-3 23,0-4-202,1-5 90,-2-6 44,-1-6-122,-3-7-12,-4-4 0,-4-5-168,-4-1-393,-3-3-2599,-9 0 852,-9-2-2543,-15 0 4851,-6 1 0,14-1 0,7 2 0</inkml:trace>
  <inkml:trace contextRef="#ctx0" brushRef="#br0" timeOffset="-205995.73">1950 15093 19437,'-7'-1'594,"2"0"-560,5 1 447,0 0-391,5-2 22,3 0-112,8-4 0,5-1 11,4-2 11,3-2 34,15-10-44,-10 4 21,8-8-33,-16 6 0,-4-1-11,-5-1 22,-3-10-11,-7 6 23,-3-8-203,-18 0 136,1 11 21,-13-4 23,6 15-22,1 5-12,2 3 34,-1 2-190,4 8 190,0 9 0,3 17 0,0 16 11,4 15 0,5-27 0,1 1-11,1 3 0,1 1-380,0 1 0,0 0 520,1 0 0,0 0-129,0 0 1,1 0-12,1-2 0,0 1 56,0-2 0,0-1-51,0-4 1,0 1-1,0 2 1,0-1-6,1 8 90,0-3 56,-3-31-146,0-6 403,-1-4-302,0-9 737,0-6-838,1-13 34,2-6 0,4-6-23,5-3-11,6-2 22,3 3 12,19-6-34,-11 20 45,12 3 11,-15 23-12,13 28 12,-13-2-44,8 23 21,-19-13-33,-2-1 0,-6-2-67,-3-3 67,-2-4-762,-1-3-672,-1-6-762,0-5-1647,5-5 3843,3-4 0,-2-2 0,1-1 0</inkml:trace>
  <inkml:trace contextRef="#ctx0" brushRef="#br0" timeOffset="-205414.73">2593 15417 18149,'0'-6'2442,"0"0"-2263,0 6 326,0 0 21,1 38-459,8-3 34,1 17-56,9-18 11,1-23-56,3-4 56,4-7-179,3-11 123,2-7-34,-1-12 12,3-27 11,-13 12-1,-2-15 12,-13 24 247,-3 9-180,-2 11-56,0 8-11,-1 6-45,0 2 45,0 12 0,0 9 45,0 18 134,0 3 1,0 5 55,0-11 1,0 2-413,1 16 0,0 0 255,0-15 0,1-3 12,-1 2 0,1 0-90,0-1 0,-1 1 56,0-1 0,0 0 22,-1 0 0,0 0-78,-1-1 0,0-2 0,-5 28-113,-3-7 124,-8-12 34,-1-8-45,-5-11 11,-1-9 67,-3-7-43,-3-6-35,1-7 78,-9-19 549,15-2-627,1-17 143,17 4-176,12-4 33,9-6-45,14-3 22,-11 25 1,3 0-1108,1 0 0,1 0 973,1 0 0,1 0-190,0 2 0,1-1-741,-2 2 0,1 0 370,-2 1 1,1-1-4199,8-8 1,-1-1 4801,-8 6 0,-1 1 0,20-20 0,-26 23 1</inkml:trace>
  <inkml:trace contextRef="#ctx0" brushRef="#br0" timeOffset="-204974.73">3280 15306 17465,'0'-4'1457,"0"0"-673,0 4 79,0 50-370,0-3-736,0 0 1,1 3 365,-1-8 0,0-2-106,0 2 0,1 0 251,-1-3 1,0-1-252,-1-3 0,-1-1-17,1 24 40,-1-12-29,1-14 23,1-11-34,0-11 23,-1-5 179,-1-4 465,-2-12-779,-2-11-91,-1-21-10,1-15 147,4 24 1,0-1 37,1-2 0,1 0 28,1 0 0,2 1-11,1 1 0,1 3 22,10-26-11,5 13 0,2 13-45,0 15 45,3 9-56,-1 15 56,0 10 290,-4 14-278,-5 6-12,-7 2 123,-4-3 11,-9-2-22,-6-5-112,-8-4 79,-8-4-191,-2-5 112,0-5-852,3-3-895,5-5-1144,6-2-2757,8-1 5648,7-2 0,1 2 0,2-2 0</inkml:trace>
  <inkml:trace contextRef="#ctx0" brushRef="#br0" timeOffset="-204427.73">3457 15719 14451,'47'-2'1875,"0"0"0,-8-1 0,-2-3-1786,-4-5 1,-4-3-90,15-16 0,-6-3 34,-6-2 10,-7-3 91,-9 4 145,-6 0-146,-5 5 472,-4 5-573,-1 4 57,-4 6 55,-1 3-100,-4 7-11,-1 1-34,1 6 11,-3 9 235,1 11-201,-1 12-45,4 9 101,2 1-67,4 0 10,2-4-44,6-4 34,3-7 123,7-4-146,6-8-11,1-6 79,3-6-45,3-4-34,0-7-23,2-8 23,-1-8-224,-1-10 218,-9 4 0,-2-2 6,9-15 12,4-12 10,-15 25-22,-5 10 78,-4 10 80,-3 6-136,-1 5-22,1 9 191,3 7-68,2 10 0,1 3-123,3-1 67,1-4 113,3-5-180,6-6 0,7-7 0,9-2-348,5-4-649,3-5-1244,-1-1-1558,-2-7 3799,-3-5 0,-19 8 0,-5-1 0</inkml:trace>
  <inkml:trace contextRef="#ctx0" brushRef="#br0" timeOffset="-203957.73">4737 15262 21264,'-7'41'466,"1"-1"1,1 1 0,0-1-271,1-4 0,1 0-90,0 0 1,1 0-90,0-1 0,0-1 330,0 28-347,2-6 0,0-10 11,0-6 0,0-11-22,0-8 0,0-10 11,0-6-90,0-8 90,0-12-112,0-16 68,0-20-40,0 17 0,0-2-588,0-5 1,0-1 603,2-3 1,1 0 67,0 2 0,3 1-6,1 6 1,1 1 5,13-18-73,1 18 73,1 13 0,2 12 0,0 6-12,1 14 12,-2 6-89,-4 11 89,-7 6 1176,-6 0-1176,-4 0 83,-7-3-71,-5-2-12,-7-5 0,-6-5-191,0-6-280,-1-6-627,4-4-527,1-2-1086,4 0-2880,6-4 5591,3-4 0,4 2 0,1-1 0</inkml:trace>
  <inkml:trace contextRef="#ctx0" brushRef="#br0" timeOffset="-200474.73">5146 15501 15347,'30'15'196,"1"0"0,24 2-95,-28-33-22,0-8 582,-3-6-235,0-3-57,-4-2 146,-3-2 13,-5 2-148,-4 1-88,-4 4-225,-3 3 527,-2 4-572,-6 6-22,-2 4 124,-7 6-80,-1 5 35,0 2-23,0 9 11,0 6 437,0 12-426,1 6-66,4 5 189,3 3-111,4 1-22,2 0-68,2-3 11,1-6 101,3-6-112,2-11 0,6-5 112,0-7-79,12-8-55,-5-8-202,11-24 224,-15 4-22,2-14 22,-9 18 11,-1 3 0,-1 7-11,-2 5 168,0 5-168,-3 5 0,2 2 34,-1 7 100,2 5 79,0 10-112,1 7-34,1 2 482,2 0-493,1-2 0,1-3 135,1-5 10,1-5 1,1-8-202,5-4 168,5-8-56,8-10-112,6-10 0,2-10-34,-1-2 34,-7-1-134,-8 3 22,-10 7-45,-7 7-56,-3 10-325,-2 5 236,0 6 302,0 10 11,0 8-11,0 12 0,3 4 11,3 4-11,4-2 0,3-1 0,0-5 90,2-6 10,1-4 102,4-6 68,4-3-226,6-4 259,4-3-303,3-2 0,4-2 67,2-7-56,3-4 23,0-9-34,-2-6 22,-5-2 23,-8-3-23,-2-29-44,-16 31-12,-8-15 34,-17 39-100,-6 4 100,-2 10 0,-9 24 0,9 1 0,-2 17-12,13-17 24,5-4-124,3-7-248,9-7-121,5-10 358,4-12 22,0-11 45,-6-8-168,-3-3 224,0 2 0,-4 5-23,-1 7 23,-2 7-78,0 4-12,-1 3 90,1 7 247,2 5-247,4 10 0,6 4 112,7 0-79,8-4 1,8-4-34,5-10-314,19-6 314,-15-12-33,6-7 10,-24-9 23,-8-5-33,-3-4 33,-6 0 0,-2 2 190,-3 8-190,-2 10-22,-2 7 22,0 6 201,-4 27-201,-3 1 112,-4 25 56,-2-7-168,0-1 0,3-7 56,2-9-11,4-9-22,1-9 44,2-5-22,0-3 145,0-9-190,0-6 0,0-14-11,3-7 11,1-4-90,5 2 79,1 6 11,1 10-78,0 9 78,0 7-68,0 6 46,1 10 33,0 7-11,0 11 0,2 5 0,0 2 56,1-4-56,2-7 0,0-5 56,3-10-45,-1-4 1,2-5-12,-2-10 11,1-5-67,-3-12 56,0-3-56,-3-4 56,-1 1 0,-2 2-11,-1 8-23,-3 6 34,-3 9-78,0 4 78,-2 3 134,4 21-89,2-1 89,4 19-111,3-7 145,4-2 0,4-2-168,5-7 0,3-6 68,5-8-35,2-3-33,0-7-56,0-7 56,-3-7-281,-4-9 281,-7-4-190,-5-4 145,-7 0 12,-4 3 10,-5 5-22,-2 9-100,-3 8 145,-3 6 0,-4 12 0,-3 8 45,0 13 33,2 6-78,2 3 45,4-1 33,2-4-78,1-7 0,3-6 101,4-6-67,4-6-34,9-5-23,2-2 23,6-7-190,3-5 190,1-10-79,2-6 68,-1-8 11,0-2-22,-2-5-23,-1-1 34,2-13 11,-11 14-11,1-7 11,-13 20 0,-2 4-12,-4 5-21,-1 4 33,-1 5-112,0 5 112,0 2-403,0 2 201,-3 5 68,0 0-69,-2 3-121,2 1-214,0-2 292,2 0-192,-2 0 113,1-3-33,0 0 89,1-2 997,-1 0-728,0-1 0,0 0 56,-3 0-22,0 0-12,0-2-22,1 1 56,1-1 112,0 0-168,2 2 0,1-2 113,-1 1-12,1-3-12,-1-2-10,1-2-68,0-2 582,0-1-492,0-11 134,3 4-111,0-9-1,2 3-123,1-2 34,-2-3 268,1 0-178,-1 1-113,-2 3 269,0 6-191,-1 6-55,0 6-34,-1 4 34,0 1-102,0 1 68,0 5 23,0 8 10,-5 11-33,-1 11 56,-2 9 415,0 7-460,2 4 91,2 2 99,0-1-78,3-2 1,-1-4-124,2-3 67,0-4 11,0-2-78,0-6 0,2-4 56,5 1 0,0-13-11,15 0 22,-4-14-78,25-6-23,-13-8-10,12-6-35,-16-7-10,-1-2 89,-3-2-135,-3-1 135,-6 2-45,-5 3 12,-3 4 33,-4 3-11,-1 6-45,0 4 22,0 3-224,0 2 258,-1 8-12,-4 6 12,-2 12 24,-2 4-13,2 4-11,3-2 11,3-4 79,1-4-90,4-7 0,3-5-12,7-5-100,3-3-180,5-5 35,3-7 134,1-5-180,1-8 303,17-17 11,-16 16-11,11-7-22,-20 23 392,-7 4-303,2 5-34,-4 5 203,1 3-1,1 4-44,1-2-191,0-2 134,0-3 12,-1-4-146,0-2-291,-2-1-416,-2-6-861,-3-4-1010,-2-8-3685,-8-4 6263,-7-4 0,4 12 0,-3 1 0</inkml:trace>
  <inkml:trace contextRef="#ctx0" brushRef="#br0" timeOffset="-200257.73">7656 15066 22933,'55'-2'56,"1"-1"0,-4 0 0,-4 0-269,15 0 180,-8-3-1592,-10-2-807,-13 2-2610,-14-1 5042,-9 3 0,-8 1 0,-1 1 0</inkml:trace>
  <inkml:trace contextRef="#ctx0" brushRef="#br0" timeOffset="-199522.73">5822 16029 19785,'-10'40'702,"0"0"0,2 2 0,2 2-512,4 0 1,1 3-1,2-2-1051,-2 7 0,2 0 861,-1 16 0,0-3 28,0-24 0,0-3 11,0-3 1,0-1 466,0 18-529,0-16 324,0-17-279,-1-11-44,-1-10-34,-2-14 56,-1-15-147,-5-20 445,4 18 0,0-1-382,-2-4 0,1-1 61,0-2 1,2 0 5,0 0 1,2 0 16,0 3 0,2 1 0,11-24 22,5 15-11,14 18 52,7 14-108,7 9 34,5 16 11,0 6 0,-5 15-23,-9 3 23,-13 1 34,-12-3-12,-13-1-22,-12-4 482,-11-5-459,-10-6 21,-2-7-44,2-6 45,4-3-224,7-3-135,7-2-661,8-2-503,6 0-1346,3 1-1165,12 1 3989,6 2 0,-2 0 0,0 1 0</inkml:trace>
  <inkml:trace contextRef="#ctx0" brushRef="#br0" timeOffset="-197571.73">6408 16397 19594,'10'-61'1479,"-7"10"-1400,-13 39 77,-9 6-100,-4 3 23,-2 9-79,0 9 56,2 10 0,7 10-56,6 3 0,6 0 45,5-4-23,8-6 23,5-9-45,9-7-202,1-8-145,11-5 190,-10-7 101,5-8-112,-11-8 78,-2-4 56,-1-2 34,-1 2 124,-4 6-113,-2 8-11,-3 7 22,-1 5 12,2 7 78,4 8-112,3 9 213,14 16-213,-5-9 0,9 4 79,-7-19-35,0-7 12,2-4-56,-1-3 12,1-5 66,-1-6-78,0-8 0,-2-5 22,-2-3 1,-3 1 10,-4 4-33,-4 6 135,-5 8-135,-3 4 0,0 10 45,0 7 78,1 11-67,3 7-56,3 0 45,5-2 123,6-6-168,5-8 0,7-7 78,6-5-56,7-9-10,1-5-12,-2-8 11,-7-4 34,-10 0-45,-10 3 0,-8 5-12,-7 2 12,-3 5-22,-9 4 0,-6 2 22,-7 3-56,-2 7 56,1 4-34,5 6 12,4-1-57,6-3-190,4-4 269,2-5 56,11-2-78,-1-9 44,12-9-10,-9 1-12,2-1 11,-9 9 0,-1 4-11,-2 1-22,1 2-12,1 6 68,0 3-46,4 7 12,2 1 0,8-1 101,5-4-101,9-5 0,5-4 11,6-3 1,0-6-46,14-12 34,-18-2-11,6-11 11,-24 6 0,-6 2 22,-6 5-22,-5 5-78,-1 6 22,-2 4 56,-9 15 0,0 1 89,-8 10-33,4-4 101,2 0 56,7-10-101,1-2 0,3-7-90,0-15-10,5 0-24,2-14 46,7 5-45,1 4 11,0 6-79,0 7 46,1 5-1,-1 11 23,1 6 0,0 11 11,-1 2 0,-2-2 0,1-3 0,1-6 22,2-6 23,4-7-23,4-3-22,1-9 12,2-5-57,-1-8 45,-3-5-90,-3-1 90,-3-1-11,-3 4 0,-3 4-135,-1 5 146,-5 8-45,1 13 45,-2 13 0,4 11 45,1-3-45,3-8 0,2-12 56,6-4-45,4-3 1,5-1-12,2-5 0,2-4-12,-3-6 12,-1-2 0,-6 1 0,-5 0 0,-5 1 12,-5 2-12,-5 2 0,-2 5-157,-2 2 112,0 3 23,-4 4 33,-2 6-22,-2 7 11,1 5 0,4 1 11,1-2-11,7 1 56,4-10-56,7-2 0,6-6-34,3-3 34,5-7-179,2-1 179,1-9-45,16-16 56,-14 4-11,12-15-11,-18 4 11,-2-6-22,-2-6 22,-3-4 0,-5-4-406,-5 1 406,-4 4-145,-5 8 145,-2 11 90,-1 12-90,0 12 0,-5 14 100,-5 20 1,-6 20 45,-4 20-383,10-26 0,1 2 265,0 0 0,2 0 50,0-1 1,2-1-79,-3 28 0,4-12 120,3-11-87,1-11 35,3-10-45,15-9-259,2-5 236,13-7-56,-5-4 45,0-1 22,-1-2 885,-3 4-896,-4 2 20,-4 2 47,-4 0-67,-4 0 0,-4 3 0,-2-1 0,0 3-67,-2-4-561,1 1-806,-4-2-717,-7 0-4102,-8 0 6253,-7-6 0,9 5 0,3-5 0</inkml:trace>
  <inkml:trace contextRef="#ctx0" brushRef="#br0" timeOffset="-197420.73">8601 16230 19370,'44'-11'-266,"-1"-1"1,1 1 0,-1 2-985,-7 2 1,0 1-2375,7-1 1,2 0 3623,7-1 0,-3 0 0,9-1 0,-8 2 0</inkml:trace>
  <inkml:trace contextRef="#ctx0" brushRef="#br0" timeOffset="-197048.73">9991 15709 22406,'33'3'265,"1"0"0,0 0 1,0 0-244,29 5 258,-27-5 0,1 0-246,4-1 0,1 0-2137,4-1 1,1 0 2180,0 0 1,0-1-34,-1 0 0,0 0 385,-5-1 1,-1-1-431,-6-1 0,-1 0 0,16-5-44,-14 0 766,-15 1-1025,-7 3-190,-9 1-785,-2 1 1431,-2-1-3559,0 1-1543,-4-3 4949,-2 0 0,1 3 0,0-1 0</inkml:trace>
  <inkml:trace contextRef="#ctx0" brushRef="#br0" timeOffset="-196823.73">10861 15544 21387,'58'11'1748,"-7"10"-1513,-32 28 50,-10-10 1,-5 4-168,-8 6 0,-6 0-101,1-7 0,-3-3 16,-8 1 1,-8-6-169,-8-13 0,-2-7-2178,-21 9 1243,19-10 1,0-1 1037,-21 0 1,30-5-1,0-2 1</inkml:trace>
  <inkml:trace contextRef="#ctx0" brushRef="#br0" timeOffset="-196223.73">14727 15924 15056,'-2'4'79,"0"0"-2791,2-4-2308,11 0 5020,10 0 0,-4 0 0,1 0 0</inkml:trace>
  <inkml:trace contextRef="#ctx0" brushRef="#br0" timeOffset="-195216.73">16016 15345 14193,'0'6'482,"0"-2"-1367,0-4-1424,1-6-996,7 5 3305,8-4 0,-4 5 0,1 1 0</inkml:trace>
  <inkml:trace contextRef="#ctx0" brushRef="#br0" timeOffset="-195036.73">17444 15405 10339,'0'0'0</inkml:trace>
  <inkml:trace contextRef="#ctx0" brushRef="#br0" timeOffset="-194533.73">20096 15922 16602,'-4'0'415,"2"0"470,2 0-683,-3 2-202,2-1-740,-2 1-840,9-3 1580,20-10 0,-13 8 0,11-9 0</inkml:trace>
  <inkml:trace contextRef="#ctx0" brushRef="#br0" timeOffset="-193554.73">24180 15635 20557,'5'0'931,"0"-1"-819,-5 0 2151,1 1-2230,0-3-33,-1 3-89,1-3-202,-1 0-1155,0-2-335,3-3-674,1 0-3180,3 0 5635,6 3 0,-6 2 0,1 1 0</inkml:trace>
  <inkml:trace contextRef="#ctx0" brushRef="#br0" timeOffset="-192395.73">19058 16154 12792,'3'-1'-3305,"4"1"3305,11 7 0,-7-3 0,-2-1 0</inkml:trace>
  <inkml:trace contextRef="#ctx0" brushRef="#br0" timeOffset="-191347.73">23142 15914 15896,'5'-1'2947,"-2"-1"-2061,-3 2-562,0-3 651,0 2-9692,0-2 8717,3-2 0,-2 4 0,1-3 0</inkml:trace>
  <inkml:trace contextRef="#ctx0" brushRef="#br0" timeOffset="-190421.73">26375 14742 14036,'-2'-9'2140,"0"2"-1154,2 7-33,0 0-426,-9-17 44,7 13-279,14 19 144,13 32-369,-8-15 1,1 1 352,-1 2 0,-1-1-296,8 21-454,2 1 700,5 1-253,-14-29 1,2 0 39,19 26-122,-9-22 0,1 0 334,11 10-369,-15-19 0,-1-2 0,0-3 169,-5-7-102,-4-5-33,-4-3 472,0-3-472,-3 0 77,-1 0-111,-2-2-292,-1-2-44,-2-3-302,-1 1-3329,-2-6-448,5-1 326,0-2 4089,5-1 0,-5 9 0,0 0 0</inkml:trace>
  <inkml:trace contextRef="#ctx0" brushRef="#br0" timeOffset="-189748.73">27046 14938 19516,'11'-15'1097,"-1"12"-1085,-9 35 638,0 6-437,0 24 22,-1-25 0,0 1-179,1-1 0,0 1-427,0 1 1,1-3 437,4 17 68,0-2-135,-1-14 0,1-1 11,3 15 11,2 12-22,-4-30 0,-1-10 0,-3-6 90,0-7 673,-8-6-583,-23-2-180,-2-2 112,-6 2 0,-2 0 11,-16 1-123,17 1 0,-2 2 146,-5 0 0,-2 2-146,0 1 0,-3 1 67,-9 3 0,-1 0-28,7-1 0,2 0 28,9-1 1,4-1-68,-14 5 33,24-7 46,16-5-23,10-2-2970,0-1 1021,-1-1-538,2-3-2959,-1-1 5390,6-6 0,-3 6 0,3-2 0</inkml:trace>
  <inkml:trace contextRef="#ctx0" brushRef="#br0" timeOffset="-189540.73">27355 15904 14025,'4'9'-1949,"-2"-1"212,-2-8 1737,0 0 0,0 0 0</inkml:trace>
  <inkml:trace contextRef="#ctx0" brushRef="#br0" timeOffset="-187289.73">28736 16512 12311,'-2'2'-4639,"0"-1"4639,2-1 0,0 0 0</inkml:trace>
  <inkml:trace contextRef="#ctx0" brushRef="#br0" timeOffset="-186969.73">30176 16553 13521,'8'0'-191,"-2"1"191,-6-1-739,0 0-516,2-1-191,-2 0 1446,3 0 0,-3 1 0</inkml:trace>
  <inkml:trace contextRef="#ctx0" brushRef="#br0" timeOffset="-185481.73">29349 15982 17039,'-4'-6'-1692,"1"1"-190,5 5-1379,12 1 3261,14 0 0,-8-1 0,2 1 0</inkml:trace>
  <inkml:trace contextRef="#ctx0" brushRef="#br0" timeOffset="-185199.73">31485 16052 20412,'3'-11'-863,"0"2"-1624,-3 9 754,0 0 0,0 0 0</inkml:trace>
  <inkml:trace contextRef="#ctx0" brushRef="#br0" timeOffset="-180450.73">24613 16551 13768,'62'-10'4280,"-11"2"-3082,-32 5-749,-9 1-113,-3 1-101,-6 0 180,-1 0-404,0 0-22,-7-2-1,-19 1 24,-1 0-12,-19 2 0,5 0 11,-7 1-11,-9 3 0,-9 5 0,11 0 0,-4 1 50,13-1 1,-2-1-51,-15 4 0,-4 0 37,12-2 0,-1-1 1,4 0-662,3-1 0,2 0 657,1 0 1,-3 0 0,8-1 11,-5 1 157,0 1-202,18-5 33,3 0 23,20-3-22,4-1-1592,1 0 1316,6 0-1899,3-5-2744,8-2 4885,2-8 0,-8 7 0,-1-1 0</inkml:trace>
  <inkml:trace contextRef="#ctx0" brushRef="#br0" timeOffset="-179936.73">23887 16388 14831,'2'-7'3441,"-1"1"-2724,-15 3-123,-21 24-118,5-8 0,-3 3-465,0 5 0,0 1 11,-5 1 1,2-1-277,-19 11 321,-1-1 34,3 0-101,3-2 56,5-1 127,5-5-183,7-4-11,9-5 11,5-5 22,8-4-22,4-3 285,4-1 17,2-2-246,2 2 34,7 1-57,7 6 57,10 4 11,4 5-56,4 7 627,3 4-515,5 5 140,-3-6 0,5 2-85,-1-4 1,5 0 0,-2-1-152,9 7 1,0-2-29,-12-8 1,2-1 0,-7-4-34,8-1-78,-15-6-202,-11-5-1983,-10-4 392,-16-3-1267,-17-7-2520,-21-6 5658,13 3 0,0 1 0,-6-3 0,3 3 0</inkml:trace>
  <inkml:trace contextRef="#ctx0" brushRef="#br0" timeOffset="-178986.73">17408 16433 15224,'-45'-7'1830,"0"-1"0,-8 23 0,8 13-1774,27 6 0,8 6-11,-2 11 0,8-2-45,26 2-107,26-44 1,6-15 106,-23-7 0,-2-5 11,21-10 0,-6-6 269,-26-2 1,-6 7 425,4 25-404,-6 15 64,0 38 0,-4 28 0,-1-3-243,-2-23 0,-1-2 1,1 5-77,1 6 1,0 5 0,-1 2-1,-4-5 87,-6 6 1,-5-3 0,0-6-90,0-1 0,-2-5-23,-2 3 1,-7-16 313,-24-46-258,26-8-78,-3-8 0,3-4-101,11-8-504,1-15 246,9 10-1333,8-6-559,5-1-663,11-2-2666,3 0 5580,4 1 0,-14 22 0,-3 6 0</inkml:trace>
  <inkml:trace contextRef="#ctx0" brushRef="#br0" timeOffset="-178620.73">17666 16714 14652,'42'32'1389,"0"1"1,0-1-1,-1 2 1,-3-1 0,-15-6-79,-23-10-1177,0-3-89,3-31-11,4-14-34,6-9 22,4-8 34,4-1-56,-5 15 0,1 2 22,8-12-22,6-5 0,-14 30-537,-4 6-1167,-4 8 517,-1 3-180,0 7-964,-1 5-167,1 9-326,1 5-2140,3 2 4964,5 2 0,-8-14 0,2-2 0</inkml:trace>
  <inkml:trace contextRef="#ctx0" brushRef="#br0" timeOffset="-177835.73">18354 16741 19785,'-27'12'996,"0"5"-558,-4 12-382,4 1-56,6-2 89,6-4-33,8-6-33,3-6-23,4-4 101,7-4-45,16-4-45,9-10-11,1 2-11,4-4-12,-21 9 23,6 5-11,-11 4-112,8 6-617,-3-3-324,10 0-23,-1-6-381,8-1-661,6-1-627,3-1 1445,5-5 616,-1-4 695,-1-7 784,-6-6 572,-8-3 829,-9 0-908,-8-3 57,-8 2-393,-3 0-257,-4 1-281,-7 2-78,-3 6-291,-8 8 515,-2 4-527,-2 11 124,-1 10 134,-1 11-146,1 12-78,0 4-56,4 2 34,5-4 33,7 2-134,8-18-605,21-1 168,1-20-124,15-8-78,-12-8 538,-2-9-146,-3-7 314,-5-7-23,-3-8 46,-4-12-521,-2-9 498,-4 30 0,0-1 0,0-31 213,-1 6-123,0 13 224,-1 12 201,1 11 34,0 10-302,0 8-247,-1 4 509,1 9-106,-1 10-246,0 16 44,0 14 102,0 12 0,-1 6-158,1-32 1,-1 3 257,-1 21 0,-1 1-403,1-15 0,-1-1-515,0 17 0,0-3-3956,-1-8 4471,19-18 0,-11-24 0,13-6 0</inkml:trace>
  <inkml:trace contextRef="#ctx0" brushRef="#br0" timeOffset="-177612.73">19102 16861 17375,'9'0'2522,"-1"0"-1828,2 39-223,-6-18-325,6 29-113,-8-28-33,-1-5-145,0-5-80,-1-5-1119,0-3-3564,0-3-907,0-11 5815,0-6 0,0 3 0,0-1 0</inkml:trace>
  <inkml:trace contextRef="#ctx0" brushRef="#br0" timeOffset="-177501.73">19122 16622 18843,'0'-28'-8302,"0"12"8302,0 26 0,0-1 0,0 0 0</inkml:trace>
  <inkml:trace contextRef="#ctx0" brushRef="#br0" timeOffset="-176800.73">19263 16977 19280,'46'-17'317,"-1"0"1,3-6 0,-8-2-274,-13-6-44,2-11 45,-22 15 168,-3 3-213,-10 1 56,-4 11 11,-9 3 23,-3 21 67,-4 6-57,2 16 383,2 4-450,7 3-33,7-4 90,4-3-45,6-7 55,9-5-100,9-7 34,16-6-202,10-5 22,4-2-156,-1-7 89,-4-6 33,-7-10 57,-5-9 22,-4-6 174,-11 5 0,-1 0-17,1-2 67,3-8-100,-19 37 33,-2 12 359,-3 25 89,-1 0-443,1 1 1,-1-1 83,0 3-100,1 4 0,2-23-23,1-8 46,0-4 313,0-4-381,0-9 0,0-7 23,0-14-1,1-10-22,4-7 0,2 1 0,5 3-11,2 11 11,2 10-101,-2 11 90,1 14 11,0 12 22,-2 14 1,-3 7 49,-4-2 1,0 1-73,2 2 0,-2-2 0,-5 12-1289,-1-39-1568,3-6 2857,9-25 0,-6 16 0,5-17 0</inkml:trace>
  <inkml:trace contextRef="#ctx0" brushRef="#br0" timeOffset="-176576.73">20110 16459 19285,'5'51'866,"1"1"1,-1-2 0,-1-3-649,-3-12 1,1-2-696,0 32 511,-1-5 123,0-9-157,-1-10-225,0-9-497,-5-9-623,-2-6-426,-8-8-1277,-1-5-1248,-3-2 4296,-2-10 0,10 6 0,1-5 0</inkml:trace>
  <inkml:trace contextRef="#ctx0" brushRef="#br0" timeOffset="-176437.73">19937 16879 19426,'61'-17'538,"-5"4"-605,-20 11 22,2-1-1233,0-2-1321,1-1-2219,1-1 4818,1-1 0,-18 5 0,-4-1 0</inkml:trace>
  <inkml:trace contextRef="#ctx0" brushRef="#br0" timeOffset="-175469.73">20922 16714 18384,'-32'-19'358,"0"-1"1,-25-2-202,24 41-68,1 14-22,3 9-67,4 1 0,9 0 91,7-6-91,6-8-35,11-7 24,7-10-258,12-5-134,5-6 22,3-10 258,0-4-67,-2-13 190,-4-6 0,-3-11 33,-4-9-33,-4-10-547,-10 29 0,0-1 536,-3 0 0,0 1 56,3-31 68,-5 7-46,-2 9 180,-1 8 66,0 9-78,-3 10 12,0 6 935,-3 8-1093,2 3 428,-1 2-450,-3 11-45,-3 8 180,-3 16-1,-1 12-21,4 9-799,2 3 697,3 2 214,4 0-258,0-1-23,7-3 67,4-5-22,8-9-11,6-9-45,5-8 23,6-11 10,3-5-33,3-7 0,0-11-33,-4-6 640,-3-16-730,-5-8 44,-4-8 79,-4 2 23,-6 4-23,-5 10-23,-6 12-10,-1 10-69,-2 6 80,-1 6 0,-6 12 44,-2 11 102,-6 12-113,2 6-11,4 1 78,5-5-22,4 1-56,7-17 56,6-3-190,22-15 0,-5-10 122,14-7-78,-12-11-89,3-9-11,1-7 78,2-1-68,2 1 180,-1 9-33,-1 7 22,-5 12 22,-3 6 34,-6 7-45,-3 9 56,-5 7 201,-4 12-223,-5 4 11,-3 1 134,-4 0-11,0-6-22,-1-5-56,-4-7-34,-3-4 190,-4-7-246,-1-3 0,-2-2 67,0-5-56,-2-2-11,3-7-11,0-1-493,3-4 78,0 0-851,3-2-841,3 0-1445,2-1 3563,4 2 0,-1 7 0,1 4 0</inkml:trace>
  <inkml:trace contextRef="#ctx0" brushRef="#br0" timeOffset="-174492.73">22013 16557 19101,'-18'-39'482,"-1"8"-482,4 39 146,-1 7 290,0 12-189,4 8-135,3 3-112,5 1 89,2 0 102,2-4-158,3-5-33,7-5 135,7-7-113,10-5 35,4-7-57,5-3 0,4-8 45,1-5-45,0-10-56,0-9 44,-5-5-11,-1-2 12,-8 2 11,-5 1 0,-7 5-22,-8 3 22,-3 5-23,-4 2 1,-4 4 22,-2 3-22,-2 4 10,-3 4-21,-2 7 33,2 8 0,-4 8 45,4 8 67,-1 20-112,6-11 135,1 22-124,10-31-11,4 4 56,9-17-56,7-6-11,5-3-113,6-4 124,4-6-123,0-6 123,-1-9-101,-2-10 90,-4-4 11,-5-1 0,-6 3-23,-8 5 46,-7 9-158,-4 7 135,-2 6 0,-1 3 11,-5 7 113,-4 6-46,-7 10-78,-3 5 45,0 0 67,4-2-112,3-4 0,4-7 45,4-5 22,2-6 45,1-1 0,1-2-67,5-11-45,3-1 0,5-11-22,3-2 22,0 1-45,2 2-22,2 4-168,-2 9 212,-2 12 12,-5 11 22,-5 8-11,0 2 0,-1-2 0,2-3-68,1-4 68,3-6-1086,6-3-662,3-4-1445,5-3-1660,1-7 4853,2-6 0,-13 3 0,-2 1 0</inkml:trace>
  <inkml:trace contextRef="#ctx0" brushRef="#br0" timeOffset="-174257.73">23012 16217 17308,'1'-7'2050,"0"2"-795,-1 5-616,-9 40-213,1-5 11,0 1 0,0 2-846,-3 21 656,0 0 33,4-3-224,0-5 66,0-6-122,0-7 0,0-6-157,-1-7-414,-2-6-595,0-5-369,-4-5-459,-4-5-1562,-2-2 3556,0-7 0,9 3 0,3-3 0</inkml:trace>
  <inkml:trace contextRef="#ctx0" brushRef="#br0" timeOffset="-173990.73">22730 16421 21252,'46'-19'530,"0"0"1,-2 1 0,-2 6-386,15 11 102,3 1-410,2 0 387,4 3-750,-32-1 1,0-1 525,0 2 0,0 0 135,31-1 329,-9 0-464,-8-2-45,-11 0 1,-9-3-315,-11-1-448,-8-3-1043,-9-1 989,-16 1-1907,-14 1-4279,-20 2 7047,-11 0 0,24 3 0,6-1 0</inkml:trace>
  <inkml:trace contextRef="#ctx0" brushRef="#br0" timeOffset="-172578.73">20458 15789 17386,'-5'0'908,"1"0"-79,4 0-829,-4-3 0,3 2 56,-2-3-6443,3 4 314,0-1 6073,0-3 0,0 2 0,0-2 0</inkml:trace>
  <inkml:trace contextRef="#ctx0" brushRef="#br0" timeOffset="-171009.73">24484 15654 23392,'1'-14'661,"0"4"-661,-1 9 415,0 1-415,0-2 0,0 1 0,0-1 23,0 0-23,0 1 0,0 0 11,0-1 0,0 1-22,0-1 22,0 0 11,0 1 1,0-1-57,1 1 57,-1-1-46,0 0 23,1 0 0,-1 0 11,1 0-11,-1 0 0,1 0 12,0-1-1,0 2-11,0-2-11,0 1 11,-1 0 33,1 0-33,0 1 0,0-1 0,1 0 11,0-1-11,0-1-33,0 0 33,-1 2-11,2 0 11,-3 0 0,2 1 0,0 0-12,-2 0-10,2 0 22,-1 0-22,0 0-68,2-1-403,3-1 481,3-1-839,3-1-247,1-2-157,-1 2-504,-5 1-1547,-4 0-2789,-2-1 6095,-9-4 0,7 4 0,-7-2 0</inkml:trace>
  <inkml:trace contextRef="#ctx0" brushRef="#br0" timeOffset="-170778.73">24810 15367 11448,'-6'0'0,"1"0"0,5 0 0</inkml:trace>
  <inkml:trace contextRef="#ctx0" brushRef="#br0" timeOffset="-168308.73">24633 15079 13857,'-5'7'952,"1"-2"-425,4-5 3361,0 0-3765,-3 0-44,2 0 1915,-1 0-1971,2-2-68,0 2-1883,0-4-872,0 3-3577,0-2 6377,2-1 0,-1 2 0,2-1 0</inkml:trace>
  <inkml:trace contextRef="#ctx0" brushRef="#br0" timeOffset="-166510.74">4037 16626 15640,'-5'-6'2701,"1"1"-2105,4 5 223,0 0-636,-11-35 7,11 22 177,-7-26-255,16 31 185,4 2-297,5 1 100,4 1 2,5 1-102,3 2 0,-1 1 11,-1 5 23,-2 5 10,-3 8-44,-3 4 34,-5 4 291,-4 5-269,-6 4 22,-3 5 213,-9 5-145,-6 2 44,-8 0 102,-2-1-213,1-5 470,1-1-516,4-5-33,4-2 314,3 1-213,3-1-23,4 0-78,2-2 90,1-3 22,1-4-112,4-3 0,2-3 56,3-4-23,0-4 1,0-2-34,1-2-56,-2-3-135,0 0-413,-1-2-696,0 0-583,1-1-1377,2 0-3194,3 0 6454,1 0 0,-5 0 0,-4 0 0</inkml:trace>
  <inkml:trace contextRef="#ctx0" brushRef="#br0" timeOffset="-166020.74">4418 17680 19930,'22'-11'930,"-5"3"-908,-9 8 23,-3 1 314,-2 3-90,-3 2 11,0 4 22,-2-1-145,-4 0 505,-4-2-640,-3 0 79,-2-3 179,3-2-79,1-1-44,2-1-45,2-2-56,2-2 314,2-3-302,2-8-68,3 6-112,2-5-359,1 8-1401,0 2-1567,-1 2 3439,-3 0 0,0 2 0,-1 0 0</inkml:trace>
  <inkml:trace contextRef="#ctx0" brushRef="#br0" timeOffset="-159553.74">9639 13801 13465,'-3'0'135,"0"0"133,3 0-279,-1 5 11,0-3 0,0 6-101,1-4-829,0 0-650,0 3-1277,0-2 2857,0 1 0,0-3 0,0-2 0</inkml:trace>
  <inkml:trace contextRef="#ctx0" brushRef="#br0" timeOffset="-158904.74">13122 13771 18171,'-1'4'101,"0"-2"-202,1-2-437,0 2-493,0 1-684,-1 4-1332,-2 2 3047,1 0 0,0-3 0,2-2 0</inkml:trace>
  <inkml:trace contextRef="#ctx0" brushRef="#br0" timeOffset="-158474.74">16331 14088 8882,'0'0'0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6:53.130"/>
    </inkml:context>
    <inkml:brush xml:id="br0">
      <inkml:brushProperty name="width" value="0.09071" units="cm"/>
      <inkml:brushProperty name="height" value="0.09071" units="cm"/>
      <inkml:brushProperty name="color" value="#FF0000"/>
    </inkml:brush>
  </inkml:definitions>
  <inkml:trace contextRef="#ctx0" brushRef="#br0">7601 9872 16983,'-14'-31'2062,"3"6"-2062,11 24 101,0-1-113,-1 1 12,1 0 56,0-1-56,0 1 0,0-3 45,6-2-45,20-17 0,4 2 11,18-15-11,-6 6 0,0-3 0,-2 1 23,-4 3-12,-8 3-11,-6 6-11,-6 3-79,-8 8 90,-3 1-235,-5 7 168,0 1-34,-9 2-112,-7 8 213,-15 9 0,-10 11-56,-7 6 56,-2 2 0,0 1 34,3-4-23,5-3 0,6-6-22,7-6 22,11-7-22,8-5 11,7-5 0,2-2 22,1-1 102,3-1-57,9-7-67,10-8 22,14-10-167,10-8-549,4-2-1177,-1 3-2298,-11 7 4169,-17 9 0,-11 9 0,-10 4 0</inkml:trace>
  <inkml:trace contextRef="#ctx0" brushRef="#br0" timeOffset="6651">6353 17407 14619,'10'5'1378,"-3"0"-1344,-7-5 246,0 0-213,25-7 292,3 0-303,15-4-56,-3 2 101,-5 2-90,24-3-11,-10 3-17,-16 3 0,0 1-420,18 1-1658,2 1-2648,3 1 4743,-1-2 0,-25 1 0,-7-1 0</inkml:trace>
  <inkml:trace contextRef="#ctx0" brushRef="#br0" timeOffset="16661">18956 15784 12165,'-57'-17'2666,"10"1"-1926,32 10-168,4 1 111,1-1-369,4 2 492,3 1-806,1 1 281,2 1-292,3 0 157,6 0-135,7-2-11,9 2 0,8-2 11,4 0 0,5 0 12,3 0-23,0 0 56,1 0-90,-1 0 34,-2 2 0,-2 0-11,-3 1 22,1 0 0,1 0-11,2 0 101,1-1-101,2 0 0,-1 1 0,0-3 90,0 2-23,20-2-67,-10 0-87,-19 1 1,1 0 64,17 0 22,0 0 0,-2 2 33,-1 0-22,-2 0 45,-1 0-56,0 0 112,2 0-44,1 0-68,2 0 0,-1 0 112,0 0-68,-2 0 12,1-1-56,0 0 112,1-1-156,1 0 44,0-1 0,-2 1 78,-1-2-67,-3 1 34,-2 0-45,0-1 102,0-2-125,2 1 23,2-1 0,-1 1 34,0 0-12,0 1 1,-1 0-23,-1 2 78,-1 0-123,-1 1 45,-1 1 0,0-1 34,1-1-23,1 1 296,-1-2-307,1 1 101,0-2-68,17-1-33,-13 0 68,15-1-46,-18 2 23,-1 0-45,-1 0 78,-1 0-78,-1 0 0,0-1 0,1 0 56,4-2-11,3 0 33,4-1-78,2 1 90,1-2-79,0 1-11,-2 0 0,-2 1 45,-1 0-477,-2 1 443,1 0-11,1-1 43,-3 1-54,-1 0 11,-1 0 0,-3 3 0,1-1 23,-1 2-23,3 0 0,1 0 89,1 1-223,-2 0 134,0 0-11,-5-1 11,-2 1 0,-3-1 44,-1 1 409,1-1-476,28 1 23,-24-2 5,-3 3 1,-3-1-6,-5 0 139,13 1-240,-14 0 101,-2 0 22,-7-1-11,-10 1 34,-3-1-45,-1 1 67,-3-1 45,0 0-112,0 1 202,0-1 23,-1 1-225,1-1 201,-2 0-145,3 0-22,-2 1-79,0-1 56,1 1-11,-2-1 90,1-1 67,0 1-101,0 0-2790,0 1 1042,1 3-1961,-1 3 3653,-4 1 0,2-1 0,-2-3 0</inkml:trace>
  <inkml:trace contextRef="#ctx0" brushRef="#br0" timeOffset="18416">19052 15824 11672,'0'-4'2667,"1"1"-964,-1 3-1378,0-3 202,0 1-371,-2-2-156,-4 1 45,-5 2 22,-7 0-67,-6 1 0,-7 0 68,-8 2-68,-7 2 33,-6 3-33,-6 1-341,-5 1 397,30-5 0,-1 0-40,-1 1 1,0-1-17,-1 1 0,0 0 101,-1-1 0,1 1-84,-2 0 0,0-1-6,0 1 0,-1 0-11,0 0 0,1 1 22,-1 0 1,0 1-1,2 1 1,0 0-23,1 2 0,-1 1 0,3 0 0,-3 1 11,-15 7 0,-1 1-11,13-5 0,0 1-295,-13 6 1,0-1 311,17-4 0,1-1-29,0 1 1,-1 0 11,1 1 0,1 0 0,0 1 0,0 0 22,2 1 1,-2 0-164,-11 11 0,0 0 129,11-7 1,0 0 33,-10 7 1,0 0-46,13-9 1,2-2 22,-1 1 0,1-1 0,0 0 0,1 1-6,2 0 1,1 1 16,-24 21-11,5 1 0,1 0 0,3-1-11,0-2 11,3-3 372,3-4-372,5-4 605,3-3-582,4-2 302,3-4-325,3-2-11,2-3 11,3-2 0,4-6 68,2-2-35,3-4 90,1-1-123,1-5-224,-1-2-247,0-3-661,0-2-425,1 1-717,0-1-1648,0-1 3922,1-1 0,0 5 0,0 1 0</inkml:trace>
  <inkml:trace contextRef="#ctx0" brushRef="#br0" timeOffset="19332">16408 16603 11739,'0'-5'1894,"0"0"-897,0 5-986,-5-6 101,1 5-101,-6-5 68,2 12-79,-2 5 90,-1 9 179,-3 5-247,-2 5-22,-3 6 191,1 1-35,-2 4 35,0 1-169,0 1 90,0 0 56,1-1-168,-7 13 101,7-16-67,-3 9 55,10-20-44,1-5 168,0-1-213,4-11 0,1 1 112,5-10 1457,1 0-1569,2-1 34,5-2 67,4-1-101,6-2 0,4 0 145,6 0-78,4 0 34,8 1-101,5 2 67,4 0 79,5 1-146,0 1 0,0 5 22,-3 3-10,-6 6 32,-4-1-44,-8 0 12,-5-2 44,-7-2-56,-2-2 0,-7-4 179,-2-1 34,-4-2 157,-3-1 739,-1 0-974,-1-2-102,0 0-33,0-4 34,0 1-68,0-2 34,0 2 0,0 0 34,0 1-34,0 0 11,0 0-11,0 1 34,0 0-68,0-1 34,-1 3-5647,1-1 5647,5 2 0,-3-1 0,4 1 0</inkml:trace>
  <inkml:trace contextRef="#ctx0" brushRef="#br0" timeOffset="20389">14219 17624 11784,'-6'0'1804,"1"0"-470,5 0-584,-9 43-179,7-12-168,-2 4 1,2 2 212,8 14-167,4 9-321,-1 5-44,-4-32 0,-1 1 22,0 0 0,0-1 209,4 29-181,1-5 0,-1-7-134,1-8 68,-1-5-24,1-8 106,-1-3-206,-1-7-134,0-5-640,-2-3-660,0-4-1110,1-4-333,0-1 2933,4-9 0,-4 5 0,-1-5 0</inkml:trace>
  <inkml:trace contextRef="#ctx0" brushRef="#br0" timeOffset="20779">14514 18200 14115,'6'-1'1904,"2"36"-1097,-1-8-291,5 31-304,7-22-21,2-3-146,2-7 11,0-6 202,-1-7-213,-4-7-45,-2-3 213,-4-4-124,-1-9-66,-3-5-23,-1-13 89,-3-3-33,-1-5-56,-3 2 0,-5 2 527,-8-4-427,-2 13-100,-8-2 79,5 14-46,-1 4-33,2 3-11,0 2-22,2 2 21,-6 6-32,7 2-1391,-7 15-548,12-3-549,1 8 2532,10-4 0,-1-12 0,2 1 0</inkml:trace>
  <inkml:trace contextRef="#ctx0" brushRef="#br0" timeOffset="21223">15031 18025 18227,'-43'42'0,"9"-1"0,27 5 0,3-14 0,8 5 45,6-19-45,6-4 34,7-4-34,1-3 11,2-2 0,-1-1-11,-3-1 0,-6 0 22,-4-2-10,-7 2-12,-2-3 56,-3 2 0,0 1 481,-3 0-503,-5 2 111,-8 2 35,-6-1-147,-2 2 46,-4-1-79,2 1 23,-1 1-147,2-1 124,1 2-471,5 0-324,4 0-1054,7-2-661,4-1-504,5-4 3014,11-1 0,-7-2 0,6 0 0</inkml:trace>
  <inkml:trace contextRef="#ctx0" brushRef="#br0" timeOffset="21619">15364 17975 17756,'-27'24'168,"0"1"1,-15 21-169,38-9 33,6-3 113,9-2-146,8-4 0,10-6 112,5-3-34,-2-3 34,-5-1 247,-6-1-180,-9-1 561,-6 0-427,-4 0-156,-4 0 269,-7 1-292,-7 0-89,-10-1-45,-3-1-134,-16-1-1491,7-4-3518,4-3 5143,19-13 0,13 6 0,5-6 0</inkml:trace>
  <inkml:trace contextRef="#ctx0" brushRef="#br0" timeOffset="22942">15594 18121 15314,'3'-5'2072,"43"-18"-2072,-6-1 28,-2 0 0,-1-2-5,7-16-23,-14-5 0,-17 9-11,-8-1 11,-2-1 0,-4-1 78,-7 3 101,-10-6-22,1 17-123,-4 0 470,12 19-504,4 4-78,2 4 134,1 20 168,0 4 0,1 25 308,3 8 1,1 3-571,0-19 0,1 1 232,2 15 0,2 7 0,0-7-666,1-9 0,1-4 573,3 17 0,2-1-73,-3-19 0,0-3 112,1 0 1,1-1-141,-2-1 0,1-2 0,0-2 0,-1-1 78,8 25-67,-3-8 23,-6-10-34,-4-8 33,-4-9 68,-2-8 159,-10-7-462,-7-4 1119,-14-6-973,-7-6 56,-5-6 0,-1-5 45,1 0-23,0-1-22,5 0-11,6 1-67,9-10 78,10 8 0,9-9 44,14 9-212,8-2 168,11-1-168,4-1 157,5-2-146,3-2-34,2-2-77,1 0-102,0 1 292,-3 4-225,-6 2 235,-5 5 24,-6 2 88,-6 2-44,-5 3 0,-3 1 12,-4 2 44,-3 1-56,-2 2 0,-1 1 303,-1-2-191,0 4-34,0 0-123,0 3-33,0 1 78,0 8 0,0 6 11,2 8-11,5 5 34,4 0 10,5-1-44,2-4 0,1-5 68,0-4-46,0-5 56,7-4 1,1-20-79,-1-1-56,-6-17 33,-11 4 23,-3-1 0,-1-1 0,-3 6 68,-1 3 77,-1 6-167,0 8-1,0 2-156,0 8 179,2 8 45,9 18-79,2 0 34,8 11 0,-2-14 45,13-3-11,-8-10-34,9-2 0,-11-11-224,7-19 157,-9 3 55,1-15 57,-9 6-45,-6 9-112,-1 4 112,-4 11 0,1 4 45,-1 7 33,2 7 12,-1 7-90,-1 4 67,0-1 157,-1-4-224,0-5 0,0-6 459,0-4-32,0-4-427,0-9 123,-1-8-168,0-11 45,0-5 0,1-1-11,5 4 11,4 4 0,6 6 0,15 10-123,-7 11 123,8 14-12,-11 11 12,4 18 0,-6-11 0,1 6-471,-8-18-290,-2-4-853,2-6-750,0-4-2320,5-5 4684,1-7 0,-6 3 0,-3-4 0</inkml:trace>
  <inkml:trace contextRef="#ctx0" brushRef="#br0" timeOffset="23572">17062 17937 18507,'-28'53'605,"9"-3"-459,28-8-102,17 2-44,1-18-156,27-2-1268,0-34 886,-20-7 1,-2-4 391,-7-2 0,-2-3-151,-4-8 1,-4-1-63,-6-28 196,-5 29 0,-3 0 84,-2-1 1,-3 1 78,-5-31 751,-5 10 347,-1 13-135,2 15-301,4 13-640,3 8 370,3 9-235,2 12 67,1 12 90,3 13 22,4 6-123,4 5-213,3 0 134,1 2-123,0-3-11,-1-4 0,-2-5 148,-2-8-473,-3-7-269,-2-8 78,-3-10 360,-1-3 144,-1-8-682,-5-7 638,-2-6 56,-5-6 22,0-3-22,5-1 0,3-2 23,3 1 78,10 1 11,6 4-112,10 7 268,5 5-111,1 6-45,-1 5-101,-3 8 79,-5 6 11,-6 8-101,-4 2 0,-6 2-67,-3-1-527,-2-3-1513,-3-2-2991,-2-6 5098,-1-7 0,0-4 0,2-4 0</inkml:trace>
  <inkml:trace contextRef="#ctx0" brushRef="#br0" timeOffset="23740">17437 17746 17230,'7'21'-9088,"6"-1"9088,9 2 0,-8-10 0,-3-4 0</inkml:trace>
  <inkml:trace contextRef="#ctx0" brushRef="#br0" timeOffset="24213">17753 17874 17050,'-7'37'134,"0"0"1,-4 26-68,9-40-67,1-7 0,1-9 224,0-5-224,-1-14-11,1-4 11,0-13-235,2-14 168,6 13 67,5-4 0,4 21 0,3 6-11,-1 4-12,12 6 23,-8 4 0,7 4 79,-13 3-23,-2-2 0,-3-1 44,-3-4-10,-3-4 952,-1-1-1008,-1-9-34,1-6 112,0-11-90,0-4-10,1 0-12,0 4 33,1 6-22,0 9-11,3 5 0,-1 7 258,8 19-202,-5 0-56,3 17 34,-10-7-247,-2 2-325,-3-1-941,-2 0-1278,-7-3-3584,-6-3 6341,-10-4 0,11-12 0,-1-2 0</inkml:trace>
  <inkml:trace contextRef="#ctx0" brushRef="#br0" timeOffset="24590">15991 19020 18037,'35'-31'272,"0"-1"1,3 2-1,6 2-86,5 9 1,7 3 0,-1 1-1365,-10 2 0,-1 0 0,2-1 1357,15-3 0,3 0 1,1-1-54,-14 4 0,1 1 0,-1-1 0,-2 1-104,3 0 0,-2 0 1,1 0-23,13-4 0,3 0 0,-7 2 113,-3 1 0,-6 0-79,-5 3 0,-2 0 225,-10 2 0,-2 1-259,15-6 45,-17 4 22,-12 1-67,-8 1-257,-4-1-294,-4-2-2755,-8 4 3582,-20-2 1,13 7 0,-12-2 0</inkml:trace>
  <inkml:trace contextRef="#ctx0" brushRef="#br0" timeOffset="25295">14815 18602 13162,'15'-18'0,"-3"5"0</inkml:trace>
  <inkml:trace contextRef="#ctx0" brushRef="#br0" timeOffset="26265">18622 18379 16277,'21'-6'605,"5"1"-123,12 5-180,5-3-145,5 0-90,13-2-11,-19 2-56,5 0-89,-25 2-247,-6 0-1031,-4 1-784,-6-2-1559,-1-3 3710,-2-3 0,-2 2 0,0 1 0</inkml:trace>
  <inkml:trace contextRef="#ctx0" brushRef="#br0" timeOffset="26502">18984 18202 13308,'0'-6'1255,"0"1"-728,40 2-113,-12 7 359,35 2-582,-24 14 111,-3 7 169,-8 6-113,-10 3 35,-8 4-191,-8 0-158,-12 2 158,-7-4-202,-12 0-90,-2-7-414,1-5-852,6-8-493,9-8-1658,8-5 3507,10-14 0,-1 7 0,3-7 0</inkml:trace>
  <inkml:trace contextRef="#ctx0" brushRef="#br0" timeOffset="27056">19696 18249 15123,'4'-9'1232,"0"1"-492,-4 8-213,0 0-45,0 49-224,2-20-191,-1 5 0,1 0-67,3-1 112,0-7-11,0-8-101,-2-7 213,0-6-34,-3-4-168,-1-11-11,-4-8 0,0-13-11,0-22-12,2 12 23,7-8 0,4 26-44,8 11 10,5 6 34,4 11-67,5 11 67,1 10 0,1 10 11,-2 4 11,-5-3-10,2 2-1,-11-17 134,-1-3-55,-11-15 22,-1-16-112,-1-6-11,2-17-23,1-5 12,3-4-225,5 2 247,3 6-11,4 9-56,2 12 67,0 8 0,-1 11 0,0 10 34,-1 10 33,-1 8-67,-3 3-56,3 13-45,-6-15-1053,3 5-1053,-6-23-1233,3-7 3440,1-5 0,-5-3 0,-1 0 0</inkml:trace>
  <inkml:trace contextRef="#ctx0" brushRef="#br0" timeOffset="27227">20395 18246 15146,'5'0'2442,"-2"38"-1982,-3-16-460,0 29-90,0-27 0,0-5-1254,0-4-1334,0-7-1871,0-3 4549,0-6 0,0-3 0</inkml:trace>
  <inkml:trace contextRef="#ctx0" brushRef="#br0" timeOffset="27387">20213 17994 16826,'17'25'-1457,"5"-2"1,-6-9-1,-2-4 1</inkml:trace>
  <inkml:trace contextRef="#ctx0" brushRef="#br0" timeOffset="27744">20583 18259 14675,'0'7'1669,"0"0"-1108,1 30-236,1-15 246,0 31-549,1-27-22,0-5 214,0-6 503,-2-8-684,0-12 124,-1-12-157,1-13 0,4-5 34,4-3-23,6 4-11,4 6 0,17 7 56,-8 12-56,10 4 0,-12 14 134,3 18-123,-8-1-11,5 19-134,-15-21-639,0 4-1390,-7-12-2296,-1-6 4459,0-4 0,-2-3 0,2-3 0</inkml:trace>
  <inkml:trace contextRef="#ctx0" brushRef="#br0" timeOffset="27952">21029 18260 17084,'3'0'1367,"0"0"-952,12 47-415,-10-27-258,12 41-863,-15-45-1153,0-2-2062,-2-10 4336,-6-4 0,5-1 0,-5 0 0</inkml:trace>
  <inkml:trace contextRef="#ctx0" brushRef="#br0" timeOffset="28123">20859 18039 15941,'3'3'-2458,"4"2"0,0 3 1,0-2-1</inkml:trace>
  <inkml:trace contextRef="#ctx0" brushRef="#br0" timeOffset="29615">21292 18144 14899,'5'3'583,"-1"-1"-348,-4-2-33,16 42-46,-10-21-156,12 33 359,-15-35-359,-2-5 0,-1-7 594,0-3-292,0-4-212,-4-9-90,-2-6 45,-3-11 11,1-5-56,4-4 0,2-1 78,5 4-67,5 5 12,5 8-23,7 10 33,3 4 79,3 10-100,1 8 235,16 24-135,-12-5-40,-5-4 1,-1-1-39,-1 0 156,5 2-100,-17-19 201,2-6-246,-4-6 45,4-9-90,-5-7 33,1-8-10,-1-3-23,0-2-12,0 2-10,0 2 33,2 6-22,-3 6-11,2 7 22,0 4-34,1 7 34,1 8 0,2 8 190,1 8-78,2 2-44,-1 0-68,2-5 56,-1-3 90,2-6-146,0-5 0,2-6 67,1-2-67,1-8 0,-1-6-11,-2-8 0,-1-8-225,-4-3 236,-2-1-34,-2 0 34,-2-3 11,-4 13 1,-1 2-214,-3 15 191,1 4-12,4 21 23,-1-2 0,5 17 0,-2-10 12,2-1 32,1-5-44,1-2 0,2-7 56,3-3-56,2-5-22,1-1-34,1-6 56,-2-3-56,0-8 56,-2-3 0,-2-2-34,-3-2 46,-4 0-12,-3 0 0,-2 2 22,-3 4 135,0 5-157,0 4-112,0 5 78,0 3 34,0 9-11,0 5 56,0 11-12,2 2-33,3 1 0,5-2 45,4-2-22,6-6-1,6-6-22,4-6 34,5-4-169,2-6 113,2-5-169,-2-10 191,-5-8-201,-4-7 33,-7-5 112,-6-4 56,-6 0 123,-4 4-78,-3 7 56,-2 10 257,0 9-358,0 7-11,0 6 11,-3 12 56,0 5-56,-1 12 11,1 11 11,1-10-10,2 4 10,0-22 101,0-5-145,3-7-1,0-8 23,2-6-56,0-6 56,0-3 0,-1 2-67,0 5 67,0 5-134,0 5 100,1 3 12,2 3 11,2 7-1,2 6 24,1 7-24,1 4 12,1-3 0,1-2 45,0-7-34,3-6-11,1-3 0,2-6 45,1-8-45,-1-7 0,-1-8-11,-2-3-23,-2 0 34,-4 1 0,-1 5 0,-4 6 12,0 8-46,-2 5 34,-1 6 224,3 16-146,-2-1-10,5 13 100,21-7-784,6-12-3339,12-10-1682,-20-8 5637,-15-8 0,-14 8 0,-1 3 0</inkml:trace>
  <inkml:trace contextRef="#ctx0" brushRef="#br0" timeOffset="30116">19663 18903 17286,'23'-22'919,"16"1"-807,0 11 0,5 2-695,7-2 0,3 0 661,8 0 1,3-1-617,-17 3 1,1 0 0,1 0 686,5-1 1,2-1 0,0 1-35,4-2 1,1 0 0,1 0-72,-13 2 1,1-1 0,0 1 0,1-1-240,3 0 1,0 0 0,0-1 0,1 1 197,1-1 0,0 0 0,1-1 0,0 1 114,1 1 1,0-1 0,1 0 0,-2 0-107,0 1 0,-1-1 0,-1 1 0,0 0-11,-3 0 0,0 2 0,-1-1 0,-1 1 48,11-2 1,-2 0 0,-1 1-49,-8 1 0,-2 1 0,-1 0-195,12-1 0,-4 0 195,-9 1 0,-3 0 28,-8 1 0,-2 0-151,22-6 464,-13-3-633,-11 0 1678,-10 0-2002,-11 1 2026,-6 2-4278,-21 2 1036,-5 4 1832,-22 2 0,20 4 0,2 0 0</inkml:trace>
  <inkml:trace contextRef="#ctx0" brushRef="#br0" timeOffset="31658">10030 16833 14048,'-46'19'839,"9"9"-513,46 22 83,-2-17 0,1 1-1993,6 7 0,1 3 1774,3 7 1,1 1 162,2 7 0,0 2-219,-6-17 1,1 0-1,-1 1-63,0 2 0,0 1 0,0 1-701,-1 1 1,1 1 0,-1 0 651,-1-1 1,0 1 0,-1 0 137,0-1 1,-1 0-1,-1 0 73,0-4 1,-2-1 0,1-1-228,2 16 0,0-2 128,-3-9 0,0 1-11,1-3 1,0 2 0,0-6 10,7 19 542,-8-11 0,8-12-609,18-38 0,8-12-75,1 4 1,3-2 0,4-1 7,0 0 0,4 0 0,1 0 0,-1-1 294,0 1 0,-1 0 0,0 0 0,0 0-275,-2 1 1,1 0 0,-1 0-1,-3 0-19,5-1 0,-3 1 0,4 0 28,2-1 0,5-1 0,1 0 0,-3 0-21,4 0 1,-3 1 0,3-1-358,-3 1 0,3-1 0,0 1 1,-4 1 349,0 0 0,-5 1 0,1 1 3,0 0 1,-1 0 0,0 1 26,-4 1 0,0 0 0,-1 0-208,-3 1 0,-1 0 0,1 1 189,6-1 0,1 0 0,-2 0 0,15-1 1,-3-1-12,-5 1 0,-4-1 5,-17 2 1,-6-1-163,-10-1 135,-11-1 775,-6-2-1795,-15-5 1187,-9-4-3249,-18-4 3104,-14-7 0,21 13 0,2 0 0</inkml:trace>
  <inkml:trace contextRef="#ctx0" brushRef="#br0" timeOffset="32475">10484 17010 12882,'-9'61'1938,"1"-3"-1063,10-16-371,4 6 11,4 6-755,7 5 486,-5-27 0,0 1-44,3 2 0,2 0-73,2 3 0,3-1-56,3 3 0,2-1-278,2 2 0,3 0 216,1 2 0,3 0-450,1 0 1,1 0 600,3 1 1,1-1-85,1-2 1,2-1-18,0-3 1,2-3-412,-1-2 0,0-3 361,0-4 0,1-2 95,-2-3 1,-1-2-107,-1-2 0,0-2 0,-3-2 0,0-2 39,-4-1 1,0-2 88,30 1-84,-7-3-44,-6-10 23,-5-5 773,-3-7-796,-4-10 0,-3-4 0,-2-8 0,-3-6-11,-2-8-12,-12 9 1,-1-3-56,-5 10 0,-1-2 400,4-13 0,-2 0-406,-5 13 0,-1 2 84,1-1 0,-1 1 0,0-1 0,0 2-17,-1 0 1,0 0 16,-1 2 0,0-1 0,4-30 503,-3 1-503,-4 1 11,-2 18 1,-1 0-12,-1 10 0,-1 1 136,-1-9 0,-1-1-131,-5 4 1,-1 2 72,-6-19-187,5 22 1,1 1 108,-5-7 818,1 5-818,1 5 416,1 6-495,2 5-560,2 8-290,2 5-4306,0 31 5235,2 6 0,0 2 0,2-8 0</inkml:trace>
  <inkml:trace contextRef="#ctx0" brushRef="#br0" timeOffset="33586">11882 18320 10249,'0'-8'2846,"1"2"-2017,-1 6 953,0 0-1267,-5-23-111,0 16 369,-4-18-594,2 22-45,-1 1 90,-3 0-133,1 2-35,0 0-56,1 5 56,1 0 89,4 6-145,1 1 0,3 0 45,0 1 0,3-2-23,4 0-22,6-3 0,2-4 112,4-2-112,-1-4-33,-1-8 21,-2-6 24,-4-6-1,-4-3-11,-4 1 0,-3-2 78,-7 2-78,-3 1 0,-8 2 202,-8 2-124,6 9-78,-3 2 45,10 8 11,0 4-56,4 4 0,1 7 146,4 5-113,2 3 34,2 4-67,7 1 79,3 2-1,11-4-78,4-3 0,1-7 56,3-7 23,-2-6-56,-1-7-23,-2-8 22,-4-6 23,-2-22-45,-9 9 33,-2-11-10,-9 17-23,-4 3 33,-4 4-10,-3 5 201,-3 6-224,0 3 0,-2 3 0,0 6 11,1 4 23,2 8-34,3 5 0,4 4 11,4 0-11,2-1-11,2-2 11,6-6 22,3-4 23,7-7-45,2-4 67,1-11 11,-3-5-78,-2-7 0,-6-3 56,-5 1-33,-2 1 44,-4 4-67,-3 3 67,-5 4-56,-2 4-11,0 4-1837,-15 17-1076,12 4-2567,-7 16 5480,17-6 0,4-11 0,2-6 0</inkml:trace>
  <inkml:trace contextRef="#ctx0" brushRef="#br0" timeOffset="36286">20947 15388 14036,'-3'-8'-168,"1"2"-404,7 6-727,4 0-427,8 0 1726,8-3 0,-11 3 0,0-2 0</inkml:trace>
  <inkml:trace contextRef="#ctx0" brushRef="#br0" timeOffset="36826">24633 14820 16737,'5'2'605,"-2"-1"-1345,-3-1-1143,1 2-940,-1 0-1816,-2 2 4639,-9 1 0,6-3 0,-5 1 0</inkml:trace>
  <inkml:trace contextRef="#ctx0" brushRef="#br0" timeOffset="37526">20895 15693 13196,'-6'3'22,"1"-1"23,5-2-605,0 12-393,0-6-312,1 11 1265,4-12 0,-2-1 0,1-2 0</inkml:trace>
  <inkml:trace contextRef="#ctx0" brushRef="#br0" timeOffset="39254">25141 15287 17364,'1'-4'246,"0"0"360,-1 4 525,0-1-1075,2 1-78,-2-2 986,3 2-841,-3-1 56,1 0-280,0-1 79,0 1-2331,-1-4 1356,0 3-1525,0-1-1354,0 2 3876,-2-2 0,2 2 0,-1-2 0</inkml:trace>
  <inkml:trace contextRef="#ctx0" brushRef="#br0" timeOffset="40974">2104 16368 12266,'0'-7'280,"0"1"-235,0 6 604,0 0-54,38-1-405,-11 2 90,36 0 157,-17 4-257,5 2 10,7 0-11,5-2-273,-27-2 1,1-1 255,2-1 1,1 0-124,3-1 0,1 1-39,2-1 0,2 0 104,-2 0 1,4-1 0,1 1-98,6-2 1,1 1-1,1-1-182,-2 1 1,1 0 0,2 0 232,-6 0 1,4-1 0,-2 1 0,-5 0-1195,13 0 0,-2 1 1211,-10 0 0,3 0 0,-4-1-30,2 1 0,-3 0-468,0 0 1,-1 0 427,0 0 1,0 0 28,-1 0 0,0 0 145,0 0 0,1 0-168,1 0 0,0-2-11,0 0 0,1-1 11,-1-1 1,0-1 27,-1 0 0,1 0-17,-2 0 1,1 1-23,-1 1 0,-1 0 28,-1 0 0,0 0 78,-1 0 1,0 1-107,-2-1 0,-1 0 0,-1 1 0,-1 0 89,-1-1 1,-1 1-62,-2 0 0,1-1 11,-1 1 1,0-1-40,1 0 0,0 0 22,1 0 1,0-1 38,1 0 1,0 0-62,1-2 0,0 1 0,0 0 0,0-1 78,0 1 1,0-1-68,-1 1 0,1 1 11,-2 0 1,0 1-23,-1 0 0,-1 0 5,-2 2 1,0 0 16,12-1 1,0 1-23,-12 1 0,0 0 39,9-1 1,-1 0-18,12 1 248,-2-2-270,-5 1 0,-1 0 2108,-2-1-2108,-2 1 0,-2-2 134,-4 2-67,-6-2 1250,-4 1-1317,-6-1 500,-3 1-377,-3-1 103,-4 1-315,-1 0-460,-5 1-1950,-1 1-975,-5 5 3474,-12 3 0,8-1 0,-7-1 0</inkml:trace>
  <inkml:trace contextRef="#ctx0" brushRef="#br0" timeOffset="49394">22350 10046 10776,'-2'7'1501,"0"-2"-874,-4 34-99,4-20-103,-4 30 12,6-30-303,0-5 875,3-4-303,4-6 45,9-2-247,11-9-292,13-8-77,20-14-1165,-22 9 0,2-1 1002,7-3 0,2 0-23,4-3 1,2 1-1594,2 0 0,2 1-536,0-1 1,0 2 2015,2 0 0,-3 2 0,-24 9 0,-2 1 0,20-8 0</inkml:trace>
  <inkml:trace contextRef="#ctx0" brushRef="#br0" timeOffset="50007">25140 10472 17510,'-13'-7'493,"2"1"-426,11 5-44,6-2 190,8-5-157,16-6-12,16-9-44,-15 9 0,1-2-452,5-2 0,2-1 446,4-2 1,3 0 5,4-2 0,1 0-331,3 0 1,2-1-539,0 1 1,1 0-1093,-2 1 1,-1 1 1960,-3 0 0,-4 2 0,7-3 0,-17 6 0</inkml:trace>
  <inkml:trace contextRef="#ctx0" brushRef="#br0" timeOffset="51496">4683 11035 13544,'4'0'1321,"-1"0"237,-3 0-1468,0-1 22,3 0 0,2 0 369,4 1-301,4 0 55,6-1 135,6-6-224,9-5-1,5-10-133,5-4 133,4-3 180,1-1-1058,0 1 744,0 1 202,-4 2-190,-3 3 10,-8 5-33,-8 4-246,-9 5-449,-8 5-750,-6 9-568,-11 13 2013,-11 13 0,7-10 0,-5 0 0</inkml:trace>
  <inkml:trace contextRef="#ctx0" brushRef="#br0" timeOffset="53625">10876 11310 12714,'6'-4'673,"1"1"-147,8 5-123,2-1 168,5-1-234,6-7-314,8-7 369,12-13-1104,-18 9 0,2-1 706,6-4 1,1-2-12,6-3 0,2-1-460,4-3 1,2 0-532,4-2 0,1 0-785,-19 11 0,1 1 0,0 0 1793,19-11 0,-5 3 0,-19 12 0,-4 2 0,15-9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8:02.408"/>
    </inkml:context>
    <inkml:brush xml:id="br0">
      <inkml:brushProperty name="width" value="0.09071" units="cm"/>
      <inkml:brushProperty name="height" value="0.09071" units="cm"/>
      <inkml:brushProperty name="color" value="#FF0000"/>
    </inkml:brush>
  </inkml:definitions>
  <inkml:trace contextRef="#ctx0" brushRef="#br0">14724 5290 13240,'4'-4'539,"3"1"-517,5 3 23,4 0 157,3 0-102,3 1-33,3 1-67,4 1 45,3 0 11,6 0-56,3 1 0,4 1 34,4 2-23,2 1-11,1 2 0,2-1-483,0 1 472,1-1 11,0 0-45,-2-1 45,-15-2 0,0 0 0,21 5 0,-7-3 0,0 0-45,11 2-237,-22-4 0,1 0 282,17 1 0,1 0 0,2-2-56,0 0 34,1-2 22,1-1 11,-2-1-11,0 1-315,0-2 326,-1 1-11,-1-1 0,-2 1 0,-1-1 0,-1 0 23,-1 0-23,0-1 0,1-1 56,1-2-34,-2-1-22,0 0 0,-3 0-2613,-1 0 2758,-2 1-304,1 1 159,2-1 90,1 2-57,1-1 1,0 1-34,-2 0 45,-2 1 67,-3 1-112,-2 0 0,-3 0 67,17 0-67,-13 0 0,13 2 22,-17 2 1,0 0 350,1 0-373,0-2 67,-10 0 0,1-1-33,20 0-34,-18 0 0,-1-1 22,18 0 123,0 0-145,-1 0 3236,-1 1-3147,1 0-89,-1 1 23,2-2 233,0 1-217,-4-1 1,1 0-40,14 0-101,-15 0 0,-1 0 213,2 0 219,0 0-253,-1-1-33,-1 1 134,-1-1-179,-2 0 0,0-1 45,2 1-34,1-1 23,5 1-34,-1 0 33,1 1 79,-4-1-112,-1 1 0,-5 0 112,-2 0-67,-1 0 12,-1 0 275,-2 0-299,1 0 203,0 0-236,1 0 0,0 0 78,0 0-33,1 0-45,-2 0 0,-1 0 45,-1 0 44,-2 0-89,-2 0 0,-1 0 11,6 0 1,-11 0-35,1 0 79,-15 0 67,-6 0-123,-2 0 0,-3 0-1808,-1 0 0,0 0 1</inkml:trace>
  <inkml:trace contextRef="#ctx0" brushRef="#br0" timeOffset="7865">2548 7321 16994,'-47'-15'1177,"10"4"-1132,35 9-23,2 2 46,2-1-24,9 0-44,12 0 12,12 0-46,12 1 95,-7 0 1,2 0-62,-8 0 0,1 0-358,10 0 1,1 0 374,-12 0 0,-1 0 11,1 0 0,0 0-132,0 0 1,0 0 103,32-1 78,-6-1 1,-8 0-79,-10 1 0,-11-1 56,-10 2-56,-9-1 698,-6 1-978,-4-1-3855,-1 1 1154,-1 2 2981,1 3 0,-1-1 0,0 0 0</inkml:trace>
  <inkml:trace contextRef="#ctx0" brushRef="#br0" timeOffset="13119">6725 9756 15896,'44'11'34,"2"-1"67,-3-4-157,3 0 56,3-1 0,1 0 100,4-3-55,4 0 213,5-2-152,-14-5 1,3 0-23,-13 2 0,0-1-989,13-3 0,0-1 905,-16 3 0,-1 0 101,15-1 0,0-1-85,-12 3 1,0 0-17,11-2 0,-2 1 488,18-1-455,-1 0-33,-16 3 0,1-1-328,-12 3 1,1-1 327,12-1 0,0 1 0,-16 0 0,-1 1-6,1-1 0,0 0 130,31-3-164,-17 1 1,0 0 39,-11 1 0,0 0 28,9-1 0,2-1-17,-2 2 1,-1 0-12,-12 0 0,2 1 16,21-2 1,-1 1-17,9 1 0,-24-1 0,0 1 34,12 0-34,-2-1 0,-1-1 0,0 0 78,1 1-179,1 0 1387,1 0-1292,-17 1 1,1 0 16,18 0-11,-19-1 0,-1 1 0,13 1 67,0-1-89,0 1 22,1 0 0,-1 0 56,1 0-56,-1 0 793,0 0-815,-1 1 168,0-1-214,-2 1 68,-1 0 0,-2 0 45,0 0-11,-2 0-12,0 0-22,0 0 56,-2 0-56,-1 0 0,-1 0 0,-1 0 79,-1 0-35,12 0-44,-11-1 124,9 0-91,-14 0 1,-2-1-34,0 0 146,0 0-123,-1 0-12,1 1-11,-1 0 134,3 1-145,2 0 11,2 0-22,1 0 22,-1 0 11,-2 0 0,-1 0-22,-3 0 89,1 0-134,-1 0 56,0 0 0,0 0 34,0 0-23,0 0-11,1-1 0,1-1 157,1 0-135,-1 0-22,1-2 0,1 1 123,-2 0-100,-2 1 55,-2-1-78,-3 2 90,-3 0-79,-2 0-11,-5 1 101,0 0 145,-5-1-235,-1 0 157,-4 0 303,-2 0-157,1 0-202,1 0 45,1 0-157,0 0 190,-1-1-235,1 1 45,-1 0-11,2-1-67,-1 0-381,1 0-617,-2 1-3686,-1 0-953,-7 4 5715,-5 1 0,2 0 0,-1-1 0</inkml:trace>
  <inkml:trace contextRef="#ctx0" brushRef="#br0" timeOffset="16065">15027 9779 10563,'-6'-3'2140,"2"0"359,4 3-2186,-12-16 147,9 11-248,-10-11-21,13 15-45,0 1-68,4 0-78,5 0 0,6 0 124,6 0-68,1 0 67,3 1-67,3 0 67,2 1 90,3-1-180,1 1-33,-1 0 112,2 0-78,-2 0 11,-1-1-45,1 0 157,-2 1-57,-1-2-88,-1 1-12,-1-1 156,0 0-3524,1 0 3491,1 0-123,1 0 134,1 0-67,1 0-67,0 0 0,1 0 157,-2 0-56,2 0 3414,-3 0-3515,0 0 179,-1 0-145,0 0-34,1 0 0,-1 0 78,0 0-78,1 0 56,1 0 56,14 0-112,-10 0 0,10 0 0,-15 0 79,0 0-57,0 0 57,-1 0-3371,28-1 3292,-18 0 0,21-1 45,-24-1 45,16-1-90,-12 0 79,11 0-113,-19 1 34,-1 1 0,1 1 79,18-2 10,-11 1-89,14-1 67,-17 0-212,0 1 145,-2 0 0,0-1 45,-3 2-23,1 1 56,-2 0-78,1 0 3448,0 0-3548,0 0 100,1 0 0,1 0 22,1 0 12,-1 0 33,-1 0-67,0 0 11,-1 0-67,0 0 56,2 0 0,-1 0 11,1-2 79,26-3-169,-5 0 79,10-3 0,-16 3 101,-14 1-101,0-1 90,0 2-68,15-2-89,-14 3 67,13-2 0,-14 2 78,1-1-78,0 1 79,1-1-79,0 0 22,-2 1-134,-1 0 112,-1 2 0,-1-1 79,-1 1-57,1 0 45,0 0-67,1 0 45,-1 0-79,0 0 46,-2 0-12,-2 1 168,-2 0 78,3 1-246,-10-1 56,0-1 247,-10 1-258,-2-1 134,-1 0-45,-2 0 1,0 0 89,-3 0-3137,0 0 918,-10 4-6577,-7 0 8572,-13 0 0,12 0 0,1-4 0</inkml:trace>
  <inkml:trace contextRef="#ctx0" brushRef="#br0" timeOffset="20043">4044 11353 15605,'-5'-3'739,"2"0"-436,3 3 112,8 0-236,1 0-112,10 2 45,0 1-45,3 2 34,19 1-101,-8-2 90,14 2-79,-10-3 0,1 0-11,2 0 11,2-2 34,19 1-45,-13-1 112,14 0-112,-15 1 22,1-1-10,3 1 21,0-2 58,2 1-91,-2-1 0,-1 1 0,-1 1 0,-1 0 11,-1 0 22,-1 0 102,21-1-135,-17 0-359,16-1 392,-22 0-3306,0 0 3273,0 0 34,0 0-23,3 0 56,1 0-90,-12 0 1,1 0 11,18 0 11,-19 0 0,0 0-6,0 0 1,-2 0 39,20-1-46,-20 0 1,0 0 11,13-3 0,-2-2 252,-3 0-252,-4 0 3392,-3 1-3370,-5 0 12,-3 1 33,-5 0-67,-5 3 0,-4-2 56,-3 3 11,-2-1-22,-4 1 44,0-1-10,-2 0 1915,-2 1-1792,1-1-214,1 1 24,-1-1 10,1 1 471,-1 0-4706,0 0 830,0 8 3383,-8 3 0,5-2 0,-7 1 0</inkml:trace>
  <inkml:trace contextRef="#ctx0" brushRef="#br0" timeOffset="24145">7309 12134 11582,'1'-4'2118,"0"0"-336,-1 4 324,0-2-1994,0 1-45,0-3 12,-3 1-68,0-2 45,-4-2-56,-1-3 0,-1-1 33,-2-2-21,-2-3-12,0-1 56,-1-2-33,1 0 22,2-1-45,1 1 0,1-2 89,2 0-44,1-2-45,0 0 0,2-2 22,1-1-10,-4-13-12,2 7-12,-5-20 12,4 23 12,-4-16-24,4 20 12,-1-10 0,3 17 0,-1-1 0,3 9 12,-1 1-12,1 1 0,0 2 0,1 2 0,0 1 0,1-2 0,0 2 33,0-2-22,0 1 1,0 1-12,0-1 0,1 0 0,0 1 0,2-1 0,-1 0 11,2 0 0,1-1 45,-1 1-56,2-1 0,2 1 22,0 0 23,1 0-45,0 2 23,4 1-23,1 1 22,16 0-22,-6 0 78,11 0-55,-8 0-1,1 0 12,0 0-23,2 0 34,0 0-45,1 0 0,1 0 78,-1 0-78,1 1 23,10 3-1,-10-2 23,8 2-45,-12-1 0,0-1 201,17 3-201,-9-3 12,13 1 55,-13-2-45,-1 1-22,2-2 0,-1 0 146,2 0-124,2 0-22,0 0 90,1 0-45,0 0 78,-2 0-123,16 0 213,-12-2-202,13-1 124,4-5-102,-12 1 35,14-2-68,1 0 145,-17 3-134,15-1-11,-19 3 101,-1-1-78,1 2 72,4 0 0,1 1-61,6 0-336,-7 1 0,-2 0 325,-7 1-12,1 0 11,-1 0-22,0-1 0,2 1 12,-1 0-12,2 0 0,1-1 0,-1 1 636,1-2-669,-4 2 33,14-3-23,-14 0 23,10-2 0,-15 1 45,27-6-45,-20 3 0,20-4 0,-27 6 0,-2-1 0,0 2-11,-1 0 45,0 2-34,0 0 0,0-1 0,1 2 22,1-2-22,0 1 0,-1 0 22,0 1 12,-2 0-23,1 1-11,11 0 79,-8 0-79,19-2 0,-21 1 33,35-4 34,-21 1-56,-2 2 1,0 0-23,2-1-1,11 1 1,0 1 34,-15-1-29,2 1 0,-2 0 6,-15 0 0,1 0-22,0-1 22,3 0 0,0-1 11,0 1-11,0-2 34,12-2-34,-9 2 33,25-5 13,-3 3-24,-8 1-22,-4 2 0,-1 1 0,-5 2 5,0-1 1,3 0-6,26 1 17,-31 0 0,0 0-6,27 0-44,-6 0 33,-36 0-12,21 0 35,-22 1-46,8 1 12,-5 5-57,5 6 80,0 5-12,-2 2 0,-6-3 0,-3-4 0,-2 0 0,1 0-23,-1 0 23,-1-1 34,-1-1-11,0-1-23,0-1 0,0-1 22,1-1-11,-2 0-11,-1-1 23,-2 1-1,1 0-33,4 3 11,-3 0 22,4 2-10,-5-3 77,4 6-66,-3-5-23,2 5-12,0 0 46,-3-2-34,1 3 0,-2-4 56,0-2-45,1 3-11,2 7 0,-1-3 56,3 5-56,1 2 23,-2-6-23,2 5 56,-2-6-56,-4-1 0,2 2 22,-2 0-22,1 2 0,1 0 0,-1 0 45,1 0-23,0-1-22,-1-1 11,2 1-11,-4-6 0,3 3 23,-4-4-57,-2-4 34,1 2 0,-3-6-45,0 0 45,0-1-11,-1-1 34,0 0-1,0 1-22,0-1 0,0 2 123,0 1-123,-3 0 0,-1 1 11,-4-1 45,-1 1 0,-11 3-56,2 0 34,-11 3-34,3-3 0,-3 0 0,0 1 11,0-1 34,-10 5-45,10-5 0,-8 2 0,11-6 0,2-1 45,1-1-34,1 0 45,2-2-56,1 0 0,3-1 123,2 0-123,4 0 0,-1 0 45,3 0-34,1 0-22,2 0 0,3 0-2387,1 0 1065,2 3-1256,5 2-3103,4 2 5692,6-2 0,-6-1 0,0-4 0</inkml:trace>
  <inkml:trace contextRef="#ctx0" brushRef="#br0" timeOffset="25312">30991 9938 15549,'-4'-17'235,"0"10"-156,8 22 458,0 13-178,5 16 67,0 12-730,-4-22 1,0 2 482,1 6 1,-1 2 83,1 5 1,-1 2-158,1 6 0,-1 2-363,0 3 0,0 2 464,-1 1 0,0 0-883,1 0 1,-1 0 753,0-2 0,0-1 101,-1-4 1,1-1-260,0-4 0,0-2 253,0-5 1,0-1-174,0-5 0,0-3 0,4 27 625,0-13-603,-1-13 774,-1-13-785,0-8 1780,-3-10-1791,0-3-161,0-3-1329,1-8-272,3-9-1073,0-13-1848,1-11 4683,-3-5 0,-2 18 0,-3 6 0</inkml:trace>
  <inkml:trace contextRef="#ctx0" brushRef="#br0" timeOffset="25977">30783 11104 15739,'-39'4'1502,"9"-2"-1233,30-2 347,2 0-347,12 0-112,11 0 123,22 0 0,19-2-948,-23-1 1,3 0 790,9-2 1,4 0-57,-13 0 0,1 1 0,1-1 164,6-1 1,2 1 0,1 0-105,4-1 0,1 1 0,0 0 15,3 0 0,-1 1 0,0 0-83,0 0 1,-2 0 0,0 1-30,-3 1 0,-1 0 0,-1 1 7,-7-1 0,-1 1 1,3 0-722,0 1 1,4-1-1,-1 1 1,-5 0 699,11-1 1,-2 0-17,-3 1 0,3-1 0,-10 0 0,8-2 11,-11-1 1,-12-2-12,-9 1-527,-7-2 1417,-8 0-1842,-5 0 3245,-3-1-3805,-9 1-740,-10 0-1154,-15 2 3406,-17-1 0,20 4 0,1 0 0</inkml:trace>
  <inkml:trace contextRef="#ctx0" brushRef="#br0" timeOffset="26901">31162 11070 11560,'8'-2'2969,"-2"1"-1983,-6 1 684,0 0-1155,16-19 12,1 5-348,18-19-123,2 5 224,-3 1 0,4-2-62,7-7 1,2-2-140,1-1 0,2-3-637,-4 1 1,1-3 0,-3 2 557,1-2 0,-2-1 115,-4 4 1,2-2 0,-2 2-787,6-7 0,-2 1 738,2 1 1,2 0 38,-1 1 1,2 0-23,-1 3 0,1 0 67,0 1 1,1 2-152,-1 1 0,0 1 0,-2 2 0,0 1-108,-3 4 1,-1 0 163,-4 2 0,-2 1-17,-5 3 1,-2 2 49,19-17-78,-14 7-22,-10 8 11,-9 6 1432,-6 5-1588,-4 6 1741,-3 4-4017,-1 2 2755,-9 11-2195,-9 5-727,-15 15-606,-16 6 3205,18-14 0,0-2 0,-6 4 0,3-4 0</inkml:trace>
  <inkml:trace contextRef="#ctx0" brushRef="#br0" timeOffset="27536">30530 11440 17106,'10'-37'348,"-3"8"-158,-14 39-145,-2 5 33,-7 12 12,3 3-1,3-1 103,5 0-192,3-5 0,2-4 224,5-6-101,6-7-34,11-4-21,11-8-57,8-9 11,3-11-22,1-11 0,-3-4 11,-19 9 1,-3 0-1,5-14 190,-5-9-55,-17 24-68,-12 6-78,-5 3 0,-12 5-134,-7 3-762,-20 4-12,15 5-1366,-7 1-1592,29 3 3866,8-4 0,7 3 0,1-3 0</inkml:trace>
  <inkml:trace contextRef="#ctx0" brushRef="#br0" timeOffset="28293">30191 9279 10821,'-4'-2'2419,"1"-1"-1365,3 3-517,39-8-43,-6 1-388,1 0 1,2 0-18,18-5 247,1-1-336,-4 1 0,-7-1-44,-10 2-830,-10 3-168,-10 3-5827,-8-2 6869,-5 2 0,-2 0 0,0 2 0</inkml:trace>
  <inkml:trace contextRef="#ctx0" brushRef="#br0" timeOffset="29632">30268 9049 13880,'18'52'783,"-1"-1"-671,-8-9-22,1 0 45,-3-1-79,-1-3-56,-1-5 0,-1-5 0,-1-8-78,1-3-438,-1-6-582,0-4-1121,-1-1-1366,1-4 3585,0 0 0,-2-2 0,0 0 0</inkml:trace>
  <inkml:trace contextRef="#ctx0" brushRef="#br0" timeOffset="30574">30944 8818 9039,'0'-3'1692,"0"0"213,0 3-1020,1-18-526,-1 13-57,1-12-101,-1 15-324,0 2 168,-7 5 0,-3 6-45,-8 8 33,-4 6-21,-3 1 21,-10 11-33,8-11-22,-4 4 67,15-16-45,6-4 0,3-5 280,4-3-146,1-1-55,1-3-90,4 0 11,2-3 0,4 2-102,3 0 35,2 3 67,2 0-11,1 4 11,9 8 11,-4 0 136,18 6 144,6-28 0,-1-8-4717,-8-3 2868,3 2 1,-10-1 1557,-37 2 0,2 18 0,2 0 0</inkml:trace>
  <inkml:trace contextRef="#ctx0" brushRef="#br0" timeOffset="30933">30344 11719 14271,'45'-7'1005,"0"0"0,-2 0 0,-3 1-1005,10-5-538,-6 3-4168,-6 2 4706,-20 1 0,-4 2 0,-14 0 0</inkml:trace>
  <inkml:trace contextRef="#ctx0" brushRef="#br0" timeOffset="31090">30565 11620 13499,'0'6'2756,"5"37"-2095,15 6-874,-10-15 0,2 0-1423,19 18-1277,-6-26 2913,-2-18 0,-11-4 0,0-4 0</inkml:trace>
  <inkml:trace contextRef="#ctx0" brushRef="#br0" timeOffset="31455">31091 11575 15213,'-35'33'127,"0"0"0,8-6 0,1-4-127,-9-1-90,18-13 90,8-3-235,4-3 201,3 1 146,7 1-112,7 1 0,8 3 157,11-2-134,4-1-23,4-3 112,2-2 89,-2-1 124,0-3-325,-5-4 0,-4-5 202,-4-6-202,-6-2-23,-4-4-201,-6-2-459,-3-2-12,-5-2-537,0 1-1233,-2 0 2465,-4 2 0,3 12 0,-4 4 0</inkml:trace>
  <inkml:trace contextRef="#ctx0" brushRef="#br0" timeOffset="32655">18062 12572 13532,'10'1'482,"-3"-1"-482,-7 0 67,0 0-560,7 7-1165,0 1-169,8 7 1827,2-3 0,-8-5 0,1-2 0</inkml:trace>
  <inkml:trace contextRef="#ctx0" brushRef="#br0" timeOffset="33039">20745 12638 11112,'0'7'-471,"0"-1"0,0-5 1</inkml:trace>
  <inkml:trace contextRef="#ctx0" brushRef="#br0" timeOffset="33882">23849 12638 19022,'4'0'68,"-1"0"-360,-3-1-480,3 1 32,0-2-3899,12 0-1625,2-2 6264,9-3 0,-14 3 0,-1 0 0</inkml:trace>
  <inkml:trace contextRef="#ctx0" brushRef="#br0" timeOffset="48713">27841 15747 13656,'58'1'1867,"0"1"0,0 0 1,5 1-1787,-15 1 0,4 0 1,1 1-1,-4 0-389,2-1 0,-3 0 0,3 1 504,-2-1 0,2 0 0,1 0 0,-1 0-137,6 1 1,-1-1 0,4 1 69,0 0 0,4-1 0,1 1 0,-3 0-85,-5-1 1,-2 1 0,0-1 0,-3-1-45,6 1 0,-3 0 0,-3 0 189,17 2 0,-11 1-234,-24-1-3962,2 4 4007,-49-7 0,7-1 0,-14-2 0</inkml:trace>
  <inkml:trace contextRef="#ctx0" brushRef="#br0" timeOffset="50197">2512 16664 14933,'-5'-4'370,"2"2"1109,3 2-1244,40-7 280,10 3-487,-13-1 0,1 0-23,-1 3 1,-1 0 330,24-3-469,-27 3 1,1-1 171,1 0 0,1 1-183,3-1 1,0 1 182,3-1 0,0-1-272,2 1 1,2 0 232,1-1 0,2 0 0,1 0 0,1 1 100,2-1 1,0 1-28,1 1 0,3 0-55,-6 1 1,4 0 0,-3 0 3,8 0 1,-1 1 14,-10 0 0,2 0 1,-3 0-38,-1 1 0,-2 0 0,-2 1 0,0-1 61,16 1 1,-1 0-62,-16 0 0,0 0 0,11-1 0,-2-1 45,8 0-45,-8 0-208,-7-1 208,-9 0 228,-8 0-161,-6 0 390,-8 0-457,-2 0 704,-5 0-660,-3 1 198,-1-1-276,-1 0 34,1 1-504,0-2-1076,3 1-1210,1 0-1613,2 1 4403,2 0 0,-3 0 0,-2 0 0</inkml:trace>
  <inkml:trace contextRef="#ctx0" brushRef="#br0" timeOffset="52841">19699 16589 17633,'-24'-8'157,"4"2"-57,20 6 69,6 0-169,6 0 157,12 2 45,12 1 100,12 1-201,11-2-268,-25-1 0,0-1 391,4 0 0,1 0-185,2 0 1,0 0-649,3 0 0,0 0 665,1 0 0,1-1-17,0 0 1,1 0-390,3 0 0,0-1 350,1-1 0,1 0 0,3 0 0,1-1 6,1 0 0,1 0 38,0-2 1,1 1-745,-1 0 0,0 0 739,-1 1 1,0 0-29,-1 0 0,0 1-8,-1 1 0,-1 0-3,-1 1 0,-1 1 0,-1-1 0,0 1-17,-1 0 1,-1 0 267,-1 0 0,1 0-251,0 1 0,1 1 0,-1-1 0,1 0 11,1 1 1,0 0-24,1-1 1,0-1 11,-1 1 0,1-1 0,1 0 0,-1 0-6,-1 0 1,0 0 27,-1 0 1,0 0-23,-2 0 0,-1 0 11,-2 0 0,-1 0-11,-2 0 0,-1 0 17,-1 0 0,-1 0-17,-2 0 0,-1 0 0,-2 0 0,0 0-45,31 0 90,-5 0-56,-3 0 22,-4 0-11,-7 0 11,-7 0 627,-6 0-638,-7 0 1572,-7 0-1482,-4 0 362,-6 0-340,-2 0 746,-2-1-556,-2 1-120,0-1 43,-1 0-125,0 1-32,0 0-2657,-2 0 875,-4 3 1714,-10 12 0,6-9 0,-4 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1:58:36.486"/>
    </inkml:context>
    <inkml:brush xml:id="br0">
      <inkml:brushProperty name="width" value="0.09071" units="cm"/>
      <inkml:brushProperty name="height" value="0.09071" units="cm"/>
      <inkml:brushProperty name="color" value="#FF0000"/>
    </inkml:brush>
  </inkml:definitions>
  <inkml:trace contextRef="#ctx0" brushRef="#br0">17239 7997 10681,'11'0'1439,"-2"0"-449,-9 0-451,0 0-179,0 10-360,0-7 0,0 7 180,0-10 360,0 0-450,0-10-90,11 7 0,2-7-90,11-1-360,-1-2 0,1 0-449,0-8-1620,20 8 2519,-5-10 0,-1-1 0,-16 1 0</inkml:trace>
  <inkml:trace contextRef="#ctx0" brushRef="#br0" timeOffset="6695">11148 15452 11400,'11'-13'1620,"-13"3"-1351,0 10-269,-9 0 630,1 0-450,7 0 270,-7 0-270,-1 0 179,8 0-179,-7 0 0,10 0 540,0 0-720,11 0 180,2 0 0,31 0-1,-4 0-179,17 0-89,1 0 44,-9-5 0,4-1 179,9 5 1,0 0-319,-7-4 1,3-1 242,-4 2 1,4 0 0,-8 2 30,13-1-45,-12-3 0,-2 2-3248,-4 4 3203,12 0 270,-15-11-804,24 9 623,-40-9-133,29 11 134,-16 0-90,9 0 90,-14 0-180,-21 0 90,-3 0 3011,1-10-3011,-9 7 779,9-7-1319,-11 10-7645,0 0 8185,-11 0 0,8 0 0,-8-1 0</inkml:trace>
  <inkml:trace contextRef="#ctx0" brushRef="#br0" timeOffset="7330">12206 15170 14729,'37'23'719,"-2"-9"-629,-22-4 0,18 0 0,-15-7 0,18 8-90,0-1 90,-8-7-90,9 7 90,-1-10-90,-8 0 0,8 0 0,-10 0 0,-1 0 0,1 0 90,-1 0 0,12 0 90,-9-10-90,-3 7 179,9-7-89,-27 10-90,27 0 0,-30-11 0,19 8-90,-18-7 0,7 10 90,-10 0 0,0 0 0,0 10 0,0-7 90,-21 18-180,5-8 90,-18 11 90,21-11-90,3 8 269,-11 2-269,15 3 90,-35 19-90,35-9-3392,-25 11 3302,18-10 180,-11 18-507,11-27 327,3 6 0,10-13 0,-1 3 0,-9 2 90,7 8 449,-18-21 3276,19 8-3815,-9-18-5,11 17-355,0-7 360,0 1-90,0-4 90,0-10-8905,0 0 8905,0-10 0,-1 7 0,0-8 0</inkml:trace>
  <inkml:trace contextRef="#ctx0" brushRef="#br0" timeOffset="9023">13829 12818 9512,'-9'0'1349,"1"0"-1439,-2 0 1439,7 0-809,-7 0-270,10 0 1798,0 0-1888,0 11 0,21-9-180,-6 9 90,20-11 45,2 0 0,2 0 45,-3 0-135,12 0 0,1 0-905,1 0 950,11 0-45,-26 1 0,-2-2-45,6-10-90,27 9 180,-37-9 0,26 11-90,-29 0-90,8 0 269,-10 0-89,-1 0-90,1 0 90,-11 0 860,-3 0-950,-10 0 1,11 0 88,-8 0 1,7 0-90,-10 0-1597,0 0 1,-4 0-1,-2 0 1</inkml:trace>
  <inkml:trace contextRef="#ctx0" brushRef="#br0" timeOffset="13994">14135 11713 8252,'4'13'1709,"0"-3"-359,-4-10-1,0 0-810,31 0-269,-2 0-270,9 0 0,3 0 0,11 0 0,-2 0 0,0 0-1522,5 0 1522,-18 1 0,5-2-3,2-1 1,5-2-1,0 0 33,-1 0 0,0-1 0,0 1-30,-1 0 0,-1 0 0,0-1-1035,27-6 1,-20 1-225,-45 7-270,23-7 1529,-31 10 0,-5 0 0,-2 0 0</inkml:trace>
  <inkml:trace contextRef="#ctx0" brushRef="#br0" timeOffset="15140">15005 13571 10771,'6'26'5307,"-1"-5"-4678,-5-21-2607,0 0 1978,0-11 0,-5 9 0,-1-9 0</inkml:trace>
  <inkml:trace contextRef="#ctx0" brushRef="#br0" timeOffset="18720">16322 11336 8702,'9'0'989,"-1"0"181,-8 0 3777,0 0-4947,0 11 90,0-8-90,0 7 0,0-10 450,0 0-360,10-10 0,3 7 0,11-8-1,-1 1 181,12 7-90,1-18-90,1 8 0,-3 0 90,-10-8-180,-1 19 180,22-19-180,-16 8 270,26-11-180,-29 1 0,8 10 90,0-19-91,-7 27 1,17-26 0,-28 28 450,15-18-900,-28 19 270,7-9-90,-10 11-8275,0 0 8455,-10 0 0,-12 0 0,-12 0 0</inkml:trace>
  <inkml:trace contextRef="#ctx0" brushRef="#br0" timeOffset="21082">16675 10137 12390,'10'-11'1889,"-2"9"-1349,-8-9-361,0 11 91,0 0-360,0 11 90,0-8 0,0 7 0,0-10 360,0 0-180,0 10 90,0-7 90,10 8-180,-7-11-90,7 0 179,1 0-179,-9 0 180,19 0-90,-7-11 90,9 8-180,1-17 180,10 17 0,-8-18-91,8 8 1,-10 0-90,0-8 0,-1 18 0,11-18 90,-8 19-90,30-29-180,-28 25 180,27-25 0,-39 28-90,16-18 0,-19 19-180,0-9 0,-3 1-449,-10 7-271,0-7 180,0 10-3597,0 0 4317,-10 10 0,-12-7 0,-13 7 0</inkml:trace>
  <inkml:trace contextRef="#ctx0" brushRef="#br0" timeOffset="23932">16792 7432 12120,'11'0'540,"-3"-10"899,-8-3-450,0-11-899,0 11-270,-11 3 180,-2-1 180,0 9 0,-8-9-270,18 11 180,-7 0-90,10 11 90,0-9 90,0 9 0,-11-1 90,-2 3 90,0 21-1,3 13-269,10 3 90,0-3 0,0 8-90,0-16-45,0-5 0,0 0-3097,0 5 3142,0 6-586,0-1 496,10-26 0,-7 24 0,18-29 0,-8 11 0,0-11-180,8 8-90,-8-19-810,11 9 361,-1-1-1170,1-7 180,0-3 2439,-1-3 1,-18-7 0,-5 10 0</inkml:trace>
  <inkml:trace contextRef="#ctx0" brushRef="#br0" timeOffset="24231">17145 7291 13289,'-13'-13'450,"9"3"630,-6 10-181,10 10-359,0 3-270,0 11-91,0 20-89,0-5 0,0 19-90,5-24 0,0 0 90,-2 18-45,2-17 0,0-2-45,-5 4 0,11 7-90,-9-28-90,9 15-1439,-1-18 450,-7 11-180,8-11-1979,-11-3 3328,0-10 0,-9 0 0,-2 0 0</inkml:trace>
  <inkml:trace contextRef="#ctx0" brushRef="#br0" timeOffset="24567">17004 7362 12030,'-10'-21'2878,"13"5"-2518,-24-7 270,21 2-360,0 8 0,0 0 89,0-8-359,0 18 90,11-18 270,23 19 90,16-9-270,-1 11-3482,-4 0 3392,-11 11-90,13 2 167,3 10 103,-10-2 0,-1 3-270,-12 0 0,-2 1-140,6 0 1,-4 0 139,-3 19 179,-14 1-89,-10-6-135,-4 0 0,-2 0 45,-8 3 3653,-20 13-4732,-13-21 629,8-8-450,6-8 1,0-2-1170,-6-3 468,-8-2 1601,23-11 0,-6 0 0,6-1 0</inkml:trace>
  <inkml:trace contextRef="#ctx0" brushRef="#br0" timeOffset="25705">17662 7691 11131,'13'13'2608,"-4"-2"-2338,-9-11 809,0 0-539,11 0-180,-8 0-270,17-11 180,-17 9-90,18-19-180,3 8 179,2-21-268,19-13 89,-30-3 89,6 3 1,-10 2-180,-9 30 90,9-17-89,-11 19 89,-11-10 0,9 10 0,-19 2 89,8 11-89,-22 11 0,20-9 0,-6 19 90,10-18-180,9 18 90,-9-8-89,11 21 89,0-18 89,0 15-89,0-18-89,0 10 89,11-9 0,-9 6-90,19-7 90,-8 1 179,22 6-179,-9-17 0,8 8 0,-10-1 0,-1-7 90,1 7-90,20-20 0,-4-3 0,18 0 0,-11-8 90,0 8 0,-10-11-180,7-20 90,-18 25 45,-12-12 0,-4 0 45,1 12-180,-11-25 90,0 20 0,0 1 0,0 10-90,-11-8 90,8 18-90,-18-7 180,19 10-180,-19 0 90,8 10 90,-11 24-180,11-5 90,2 26 90,11-29-90,0 8 0,1-11 0,20 1 0,-6-11 90,30-2-90,-19-11 90,40 0-90,-14 0 45,-16-5 0,-1-1-45,12 3 180,8-28-180,-15 26-578,-11-15 0,-1-2 668,9 6-90,-3-18-3009,0 0 3009,-18 8 90,5-8 0,-21 11 0,0-1 629,-32-20-629,25 36 90,-25 0-90,29 37 0,6 10 0,-3 16-135,0-10 0,0-1 818,0 6-593,0 7-90,11-20 3572,-9-3-3302,19 10-270,-18-26 539,18 35-359,-18-38 360,7 9-540,-10-14-90,0-10-540,0-10 450,0-3 90,0-11 360,0-10-450,0-2 0,0-11-360,0 10 360,0-18 0,0 16-1561,-5 5 0,-1 0 1651,4-5-90,-9-6-90,22 1 180,2 26-89,32-14 538,4 43-359,-9 2-540,2 10 361,-40 11 538,9-8 3123,-11 8-4022,-11-10 450,-2-1-90,0-10-359,-18 8-721,4-18 541,-9 7-1080,-9-10 539,29 0-808,-15 0 1978,28-10 0,-19 7 0,7-7 0</inkml:trace>
  <inkml:trace contextRef="#ctx0" brushRef="#br0" timeOffset="27121">19356 6656 13020,'3'-13'359,"-1"3"811,-2-1-900,0 9 89,0-9 181,0 22-90,0 2 0,0 21-450,0-8 269,0 29-179,0-26-623,0 25 533,10-27 180,3 27-180,11-25 0,0 26 270,20-8-90,-15-18-270,16 2 90,-11-31 0,-8 0 0,8-10 0,-10 7 0,10-18 0,-18 8 623,15-10-803,-7-1 0,-9 1 270,17-11-180,-29 8 90,7-8-90,-10 10 0,0 11 90,0-8 90,0 18-180,0-7 0,-10 10 180,7 10-180,-8 3 90,11 11 90,0 0-90,0-1 90,0 1 0,11-1 90,13-10 0,2 8 90,29-18-270,-37 7 90,45-20-90,-44 7 135,17-6 0,4-3-45,2-1 89,15-10-179,-12-1 90,-19 11-90,8-8-90,-21 8 90,-2-11 360,-11 11-450,0-18 0,0 26 90,0-16-90,0 10-269,-11 9 269,-2-9 90,-10 22-90,-1 2 180,0 10-90,1 11 0,10-18 90,2 26-90,11-37 0,0 16 179,0-10 91,0-19-270,11 5 90,2-20-180,10 9 0,-9-6 0,-4 6 0,-10-9-89,10 10 448,-7-8-269,8 18-90,-11-7 180,0 10-359,10 0 269,-7 0-90,7 10 180,1 3-90,2 11 0,0-11 0,18 8 90,-25-8-1,25 0 361,-7 8-450,2-18 0,8 7 90,-10-10-90,-1 0-90,1-10 90,-11 7-90,8-7 90,3-1-90,-9 8 180,17-17-90,-29 6-2942,28-19 2942,-26 17-2808,27-26 2808,-30 26 450,9-28-1260,-11 28 810,0-5 90,0 32-90,0 2 2268,0 0-2268,0 8 3392,10-8-3392,3 0 540,1 8-1080,17-19 630,-15 9-180,28-11 90,-28 0-89,26-11-1,-26 9 449,28-19-449,-7 8 0,-11 0-539,6-19 629,-19 17 0,0-9-90,-2 3 180,-11 8-180,0 0 720,0-8-720,0 8 0,0 0-360,0 3 900,0 10-450,0 0 90,0 10-630,-11 3 540,8 11-2852,-18 10 2852,19-8-540,-19 8 990,8-11-91,0-10-269,2 8 0,11-18 0,0 7-90,0-10 3392,0-10-3392,0 7 0,0-18 90,0 8-90,0-10 0,11-1-180,-9 1 270,19-1-90,-8 11-90,11-8 90,-11 19-90,8-9 90,-8 22 630,11 2-630,-1 0 0,-9 8-540,7-8 181,-8 10-91,0-10-90,-3-2-989,1-1 540,-9-7-361,9 7 1350,-11-10 0,-6 0 0,-1 0 0</inkml:trace>
  <inkml:trace contextRef="#ctx0" brushRef="#br0" timeOffset="27313">21425 6444 13199,'31'37'2969,"-12"-3"-2789,-8-10 0,-11-11-90,10 8-90,-7-8-270,18 0-450,-19-3-359,9-10-1710,-11 0 2294,0 0 0,-6-10 1,-2-3-1</inkml:trace>
  <inkml:trace contextRef="#ctx0" brushRef="#br0" timeOffset="27476">21402 6209 8342,'7'0'-45,"-1"0"0</inkml:trace>
  <inkml:trace contextRef="#ctx0" brushRef="#br0" timeOffset="28015">21778 6303 10968,'26'33'2653,"1"0"1,-2 11-2294,6 14-1,-31-27 1126,0-28-1305,0 7 1039,0-10-1309,0 0-147,0-10 237,0-3 359,0-32-359,0 17-449,0-27 449,0 39-270,0-26 270,0 37 395,0-16-395,21 21 0,5 11 0,11-9 0,18 9 90,-26-11-90,16 0-90,-22 0 0,1-11 0,-1-2 180,1-10-90,0-1 90,-11 11-90,-3-8 90,-10 18-90,0-17 0,0 17-90,0-8 90,0 11 360,0 0-1,0 11-89,0-8 180,0 28-270,11-15 809,-9 49-719,9-34-90,-1 35-180,-4-28 0,2 2 0,3-1 0,1 0 0,-5 4 0,-1-2-90,4-7 0,1-3-1709,2 6-180,0-1-1888,-2-2 1438,-11-10 2429,-11-11 0,-9 8 0,-13-8 0</inkml:trace>
  <inkml:trace contextRef="#ctx0" brushRef="#br0" timeOffset="28766">10513 15546 12750,'10'0'0,"-3"0"180,-7 0 359,0 0-2338,0-10 1799,11 7 0,-6-7 0,9 10 0</inkml:trace>
  <inkml:trace contextRef="#ctx0" brushRef="#br0" timeOffset="29132">12841 15334 13829,'15'1'2878,"-3"-1"-2788,-12 0-3058,0 0-450,0-11 3418,0 9 0,-2-9 0,1 11 0</inkml:trace>
  <inkml:trace contextRef="#ctx0" brushRef="#br0" timeOffset="30152">1411 7691 10411,'3'-13'720,"0"2"-271,-3 11 271,0 0-90,0 11-720,0-9 180,0 19-90,10 3 0,3 2-90,0 18 90,8-7 180,-18 10-180,18 0 179,-18 0 1,7 0-360,-10-10-2248,11-3 1169,-9-21 1259,9 8 0,-14-19 0,0 9 0</inkml:trace>
  <inkml:trace contextRef="#ctx0" brushRef="#br0" timeOffset="30650">1341 7691 11311,'-8'-13'989,"8"2"-899,-11 1-90,11 7 630,0-7-451,0 10-628,0 0-1,0 10 720,-10-7-270,7 18 270,-7-8 0,-1 31-270,8-15-180,-18 26 1079,19 2-629,-9-25 899,11 20-269,0-49-720,0 7-180,0-20 90,-10 7-90,7-18 90,-7 19 0,10-19 629,0 8-989,0-11 630,0-10 90,0 8-360,0-8 180,0 10-810,0 1 1080,21-1-630,-16 1 180,27 10 89,-9-8-179,14 18-225,-4-2 1,2 0 224,18 5-633,-19 5 1,0 0 363,24-2-316,-23 2 0,0 0-404,28-5-406,-12 0 1,-2 0-674,6 0 2068,-15 5 0,-1 1 0,4-4 0,0 9 0</inkml:trace>
  <inkml:trace contextRef="#ctx0" brushRef="#br0" timeOffset="34736">26317 9220 10771,'5'10'1619,"-1"-7"-1079,-4 7-181,-11 1 1081,9-8-1171,-9 7-179,11-10-180,0 0 180,0-10-90,0-4 0,11-9-1709,23-21 180,-5 15-619,-1 7 0,-1-1 2148,-1-11 0,15 8 0,-10-8 0</inkml:trace>
  <inkml:trace contextRef="#ctx0" brushRef="#br0" timeOffset="38555">25353 11195 11221,'-10'0'3328,"1"1"-2879,9-1 1710,0 10-1619,0-7-900,11-14-1349,13-15 1709,2-7 0,5-2 0,-1 9 0,1 0 0,8-8 0,0-1 0</inkml:trace>
  <inkml:trace contextRef="#ctx0" brushRef="#br0" timeOffset="49431">22978 14464 12750,'10'-7'2878,"20"12"-2608,-14-36-811,28 28 721,-7-18-1234,21 8 1144,2 0-45,-12-2 0,7-1-45,3 0 0,6 0 0,-3 0-843,-14 3 0,-2-1 1,2 0 871,16-5 1,4-1 0,-8 4-30,-12 3 0,1 2-626,8 0 1,7-1 0,-4 1 625,-2 3 0,1 1-308,-5-1 1,6-1 0,-1 0-1,-7 3 308,-3 5 0,-2 0 19,1-5 1,3-3 0,-3 3-20,4 4 0,-4 1 0,-4-4 0,0 0 0,-2 4 0,-3 2 90,9-1 1611,-10 0-1431,-14 0-270,-12 0 2320,-11 0-7717,0 0 5397,-11 0 0,-4 0 0,-10-1 0</inkml:trace>
  <inkml:trace contextRef="#ctx0" brushRef="#br0" timeOffset="55741">17310 10301 11221,'11'1'2158,"-2"-1"-1888,-9 0 360,0-11-540,0 9 270,0-9-270,0 11 179,0 0-269,11 0 0,2 0-90,11 11-89,-1-9 179,-10 9-90,8-1 269,-8 3-89,11 11 45,-6 6 0,-2 5 0,-7-3 0,-2 1 45,5 19 0,-3 1-306,-8-16 1,-2-1 214,-4 3 1,-1 0 0,0-3 0,-1-1-570,-5-4 0,0 1 480,5 2 0,1 0 0,-4 23-281,10-7 326,0-16 0,0 0 134,0 15-268,0-2 178,0-13-178,0 11 89,0-16 0,0 15-90,10-21 90,14 11 0,2-7 0,19 7 0,2-11 0,-8 1-90,6-11 90,0 8 295,-16-19-385,26 9 90,-40-11 1142,17 0-1142,-30 10 236,9-7-236,-11 7 90,0-10-90,0 0 0,-11 11 90,-12 12 89,-14 14-547,-10-1 413,17-14 0,2 1 45,-11 13 135,0-9 0,2 4-225,14 2 0,4 4-1590,-12 10 0,4 0 1590,13-14 0,4 0 0,3 6 0,4-2-90,3-1 180,0 11 0,10-10-90,14 18-90,2-27 90,-8 4 0,-2 2-488,8 5 488,0 18 90,-1 1 0,-10 2 89,-2 0 1,-10-20 0,-2-2 90,1 4-45,2 1 0,-4 1-45,-13-13 0,-2 0-90,9 6 0,-2-1-1,-11 0 1,-3-4-90,-10 15 135,11-18 0,-1 0 45,-15 21-180,11-26 0,0-1 180,-8 11-225,8-12 0,-2 0 315,-5-3 0,-1 1-225,4 4 0,1-1-45,2-5 0,0-2 90,-15 8-180,7-1 270,-10 1-90,10-11 0,3-3 89,0 1 181,8-9-270,2 9 2984,14-1-2894,10-7-180,0 7 90,0-10 1682,0 0-1952,0-10 90,0 7 90,0-7-180,0 10-6476,0 0 5217,0-11 1439,-11 9 0,-10-19 0,-13 8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8:04.646"/>
    </inkml:context>
    <inkml:brush xml:id="br0">
      <inkml:brushProperty name="width" value="0.09071" units="cm"/>
      <inkml:brushProperty name="height" value="0.09071" units="cm"/>
      <inkml:brushProperty name="color" value="#FFC000"/>
    </inkml:brush>
    <inkml:brush xml:id="br1">
      <inkml:brushProperty name="width" value="0.09071" units="cm"/>
      <inkml:brushProperty name="height" value="0.09071" units="cm"/>
      <inkml:brushProperty name="color" value="#C00000"/>
    </inkml:brush>
  </inkml:definitions>
  <inkml:trace contextRef="#ctx0" brushRef="#br0">6214 9693 10316,'5'0'493,"-1"0"269,-4 0-840,1 2 22,0 1-1088,-1 4 1144,1 2 0,-1-3 0,0-2 0</inkml:trace>
  <inkml:trace contextRef="#ctx0" brushRef="#br0" timeOffset="350">6515 10587 12512,'11'2'-112,"-2"0"56,-9-2 45,0 0-751,4 0-425,-3 0-2041,3-1 3228,-4 1 0,0 0 0</inkml:trace>
  <inkml:trace contextRef="#ctx0" brushRef="#br0" timeOffset="938">5739 11542 14843,'3'-5'-919,"0"2"284,-3 3 0,0 0 1</inkml:trace>
  <inkml:trace contextRef="#ctx0" brushRef="#br0" timeOffset="1210">6850 12631 6215,'1'4'0,"0"-1"0</inkml:trace>
  <inkml:trace contextRef="#ctx0" brushRef="#br0" timeOffset="1717">5083 13760 10103,'15'3'-1334,"-4"-1"1,-9-2 0</inkml:trace>
  <inkml:trace contextRef="#ctx0" brushRef="#br1" timeOffset="188926.54">1383 4963 8333,'8'56'0,"-2"-10"0</inkml:trace>
  <inkml:trace contextRef="#ctx0" brushRef="#br1" timeOffset="190636.54">2590 7224 16075,'3'-3'1043,"-2"0"-887,0 2 304,0 0-360,-1-1 472,1 1-90,0 0-269,0-1-2678,1 2-426,-13 9-1972,0 4 4863,-12 9 0,10-10 0,4-3 0</inkml:trace>
  <inkml:trace contextRef="#ctx0" brushRef="#br1" timeOffset="193686.54">5539 3194 14529,'0'-13'998,"0"3"-830,0 9-4281,0 1 2701,0 5 1412,0-1 0,0 2 0,0-3 0</inkml:trace>
  <inkml:trace contextRef="#ctx0" brushRef="#br1" timeOffset="195146.54">5894 2960 11560,'-6'-2'986,"1"0"415,5 2-1323,-4-1-22,3 1-22,-2-1 1714,2 1-1804,1 2 56,-1 1 22,1 7 0,-2 5 12,0 9 0,-2 9 402,0 8-391,-2 9 202,0 10-737,3-27 0,-1 2 635,0 1 1,-1 1-112,1 2 0,0 0 22,-1 1 0,1-1-45,-1 2 0,1-1 131,0 0 1,0 0-138,1-1 1,-1 0 38,2-2 1,1 0-6,-1-3 1,1-1 27,1 27 35,0-5-102,0-7 33,0-7 23,0-11-45,0-10-11,0-7 90,0-7 1122,0-4-2109,0-1-382,0-9-446,0 0-1345,0-8 3070,0 1 0,0 6 0,0 2 0</inkml:trace>
  <inkml:trace contextRef="#ctx0" brushRef="#br1" timeOffset="195836.54">5448 4191 14036,'-8'1'1558,"1"0"-639,7-1 302,0 0-1009,8-1 192,7 4 369,19 1-426,20 4-134,-15-4 1,3 0-852,12 0 1,4-2 726,-12 0 1,2-1 0,2-1-672,7 1 1,1 0 0,2-1 655,5 1 1,0-1 0,2 1-58,-15 0 0,0-1 0,0 1 0,0 0 81,0 0 0,0 1 0,-1 0 0,0-1-98,13 2 0,0-1 0,-2 1 0,-4 1 0,-1 0 0,-2 0 15,-5 0 0,-2 0 0,-1 0-252,16 2 1,-4 0 252,-8-2 1,-3 1-17,-10-3 0,-3 1 23,14 0 895,-23-2-996,-15-1 2147,-9 0-3056,-10-3-66,-11-4-34,-19-4-313,-19-4 498,22 9 1,-2 0-349,-5 1 1,-1 0-533,-4 1 1,0 0 1781,-5 1 0,4 0 0,-9 0 0,10 0 0</inkml:trace>
  <inkml:trace contextRef="#ctx0" brushRef="#br1" timeOffset="196916.54">5633 4161 10462,'-4'-2'1591,"1"0"717,3 2-1646,-6-2 178,5 0-190,-5 0 302,6 2-223,0 0-416,7 0 57,5 0-68,12 0-11,7 0-144,8 1 547,8 1-582,7 1 67,7 1-106,-27-2 0,1 0 11,3-1 0,1 0-110,3 0 0,0 0 48,2 0 1,0-1-316,0 1 0,0-1 421,-2 0 1,-2 0-107,-3 0 1,-1 0-23,22 0 22,-14 0 12,-15 0 0,-12 0-23,-8 0 262,-6 0 1094,-2 0-217,-1-2-1117,0-2-33,0-5 67,1-3-22,1-6 0,2-17-34,0 5 34,2-14-11,-1 8-1,6-20-33,-3 10 23,3-16-23,-5 15 33,1 0 57,-3-3-68,0-1-22,0-2 23,2-2-12,1-1 11,1-2-22,0 2 0,1 0-22,-3 3 33,0 3-11,-3 6 0,0 4 0,0 6 0,-1 6 0,-1 7 0,1 6-11,-2 4 11,1 4 0,-1 1 0,1 5-370,-1-1 370,2 2-22,0 3-1,3 1 23,2 4 23,4 2-1,8 2-22,7 2 45,13 1-34,11-1 0,13 0-541,-26-7 0,2-2 530,6 1 0,1-1 34,4 0 0,2 0-34,3 0 0,0-1 0,0 0 0,-1-1 11,-2 0 0,-3-1-11,-6 0 0,-3 0 34,21 0-34,-21-1 0,-19-1-45,-12 0-549,-6 0-415,-22 0-682,-11 0-382,-33 3 700,22 0 0,-2 2-1731,-9 2 1,-2 0 3103,-10 4 0,3 0 0,23-5 0,4 0 0,-28 4 0</inkml:trace>
  <inkml:trace contextRef="#ctx0" brushRef="#br1" timeOffset="197726.54">4942 4103 20378,'1'-39'774,"0"7"-774,-1 32-45,-2-1-45,0 1 67,-2 7 12,-2 6 11,-2 11 0,0 5 101,3 4 0,2 0-56,1 1 78,2-2-22,5-1-34,3-4-67,6-4 56,1-4 314,3-7-281,-2-3 135,3-5-33,-1-3-56,2-3 11,0-6-146,2-7 56,0-7 44,1-4-100,-3-5 0,-2 0 56,-5-2-44,-4 1 66,-4 0-67,-3 2 68,-2 0 189,0 1-178,-2 4-90,-3 3 56,-7 2-45,0 8-11,-4 1 0,3 7-56,-2 3 56,-2 0-22,-3 1-12,-4 0 45,-1 3-22,0 2-67,2 3-415,2 1 89,1 1-638,4-1 67,0 0-425,3 0-998,2-1-1625,3-4 4023,4-1 0,2-3 0,2 0 0</inkml:trace>
  <inkml:trace contextRef="#ctx0" brushRef="#br1" timeOffset="198546.54">5532 2727 19863,'-7'-18'-11,"3"9"156,4 22-122,0 11 313,0 11-168,1 5 11,1 1-89,2-1 302,2 7-302,-3-16-90,3 2 101,-4-20-23,-1-6 112,0-4 1670,-1-2-1860,0-15 56,0-1-33,0-18 10,-3-1-33,0-5 0,-3-4 56,-1 0 0,0 1-56,0 5 124,0 6-46,0 7 68,2 6-146,0 7 45,2 3 112,1 2-146,1 4-123,0 1 56,1 17 56,4 4 22,3 19-10,5 0-12,1 0 22,1-3-22,-1-4 0,-3 0-135,-2 0-1119,-5 4-831,-1 8-3203,-12 5 5288,-6 4 0,3-22 0,-1-9 0</inkml:trace>
  <inkml:trace contextRef="#ctx0" brushRef="#br1" timeOffset="200926.54">7321 5704 14428,'-1'-5'2286,"0"1"358,1 4-2419,-2-11-169,1 8-11,-1-8 67,2 11-79,0 7-33,0 10 516,0 15-315,0 15 202,-2 11-168,1-25 1,-1 1-57,1 1 1,-1 1-382,0-1 0,0 0 297,-1-1 0,1 0 74,-3 28-326,1-5 224,0-5 90,1-5-56,1-3-68,0-6 259,2-5 569,0-7-861,0-6 685,0-6-629,0-5-67,0-4 11,0-3-930,0-1-202,2-1-22,3 0-426,5-1-347,1-1-538,2 0-6409,10-1 8874,-8 3 0,2 0 0,-13 0 0</inkml:trace>
  <inkml:trace contextRef="#ctx0" brushRef="#br1" timeOffset="201316.54">7386 6510 16479,'9'14'2924,"-1"-2"-2341,-3-11 257,2 1-391,4-2-136,2 1 259,5-1-393,5 0 22,5 0 13,8-1-29,0-3 0,2-2-129,-4 2 0,1-2-263,14-2 1,4-1 374,-7 2 0,1 0 0,-1 0-760,9-1 1,1 0 647,-6 2 0,3-1 0,-3 1-23,3-1 1,-3 1 89,0 1 1,0 0-124,-3 0 0,-1 1-173,-1 0 0,-1 0 279,-3 0 0,0 1-84,-2 0 1,-1 0-6,-4 0 0,0 0-17,24-2 78,-11 0 57,-9 2 298,-11-1-433,-9 2 1432,-5 0-1432,-6 0 413,-1 0-581,-4 0-34,0-2-515,-4-2-101,-7-2-3697,-35-11-113,-4 4 4628,7 2 0,1 1 0,2 3 0,4-1 0</inkml:trace>
  <inkml:trace contextRef="#ctx0" brushRef="#br1" timeOffset="202486.54">7435 6422 21644,'5'3'1043,"3"-4"-584,5-6-459,4-5 78,4-4 258,3-3-302,4-2 33,2-2-33,3-3-1,3-1 101,-8 5 1,1 0-124,17-12 96,-15 11 0,-1 1-62,13-10-34,-2 0-11,1-1 112,-13 8 0,1-2-112,16-14-202,-16 14 1,-1-1 235,12-12-34,-3 1 0,-1 1-34,-3 3 79,-2 2-56,-3 2 11,-1 1 0,-1 0-11,-2 3 11,-1 1 0,-2 4 0,0 0 413,-1 1-379,1 2-34,-1 0 0,0 1 45,-1 2-12,-2 1-33,-2 4 0,-4 1 23,-2 3 55,-3 3-78,-2 1 0,-1 2-22,-1 0 22,-1 0-2947,-2 1 1972,-1 6-863,-6 1-1321,-6 7-2758,-9 3 5917,-9 2 0,14-7 0,0-2 0</inkml:trace>
  <inkml:trace contextRef="#ctx0" brushRef="#br1" timeOffset="205176.54">6513 6081 14451,'-5'0'2207,"1"1"-414,4-1-1558,-4 0 225,3 0 963,-2 0-1356,11 0-34,3-1 79,11-2-112,1-2-56,1-2-11,0-1-739,-4 2-57,-2-1-493,-5 2-1254,-1-1-1111,-3-1 3721,-2-1 0,-4 3 0,-1 1 0</inkml:trace>
  <inkml:trace contextRef="#ctx0" brushRef="#br1" timeOffset="205486.54">6670 5831 18205,'4'3'549,"3"1"-404,1 10 214,4 1-315,1 1-10,0 3 33,0 0-33,-1 2 90,-4 2-124,-3 2 0,-3 3 56,-5 3-56,-9 4 0,-9 1-651,-12 5-1018,-8 2-1245,-5 4-2699,0-1 5613,2-1 0,19-20 0,8-7 0</inkml:trace>
  <inkml:trace contextRef="#ctx0" brushRef="#br1" timeOffset="207226.54">4191 5621 14238,'2'5'33,"-1"0"-4492,-1-5 4459,2 5 0,-1-3 0,1 3 0</inkml:trace>
  <inkml:trace contextRef="#ctx0" brushRef="#br1" timeOffset="208516.54">1745 7755 14126,'6'0'683,"-1"0"2657,-5 0-6366,1 0-55,4 0-2118,4 0 5199,9 0 0,-7 0 0,0 0 0</inkml:trace>
  <inkml:trace contextRef="#ctx0" brushRef="#br1" timeOffset="209176.54">4180 7739 15695,'11'0'-1017,"2"0"0,-5 0 0,-1 0 0</inkml:trace>
  <inkml:trace contextRef="#ctx0" brushRef="#br1" timeOffset="210366.54">9570 7780 18586,'4'0'-8427,"-1"0"8427,-14 0 0,9 0 0,-9 0 0</inkml:trace>
  <inkml:trace contextRef="#ctx0" brushRef="#br1" timeOffset="-214700.19">6298 9263 11190,'0'-3'2095,"0"0"3239,0 3-5155,0 6-78,0-3 347,0 4-358,0-4 202,0-1 10,0 1-56,3-1 247,2 0-156,4-1-124,5 0 414,3-1-571,6-3 179,5-4 11,3-4-110,6-5 244,2-3-346,2-1 44,-1-1 337,-2-1-393,-3 1 12,-2-1 78,-2 3-101,-2 1 135,-3 1-146,-5 4 0,-4 1 0,-3 3 0,-3 2-23,-3 2-78,-2 2-436,-3 1-2231,-2 2 1188,-1 9-863,-6 11-1545,-5 17 3988,-9 12 0,8-20 0,0-3 0</inkml:trace>
  <inkml:trace contextRef="#ctx0" brushRef="#br1" timeOffset="-213670.19">6593 10416 14731,'0'-4'2868,"0"2"-1344,0 2-1277,0-5 168,0 4 1153,0-3-1221,0 10-223,1-3-12,1 5 380,1-6-447,4-1 180,2 0 21,4-1-122,4-3 133,5-3-257,5-4 23,4-3 212,2-3-146,3-1-89,-1 1 90,-1 0-56,-2 2-1,-3 2-33,-4 2 0,-4 2 23,-4 3-23,-6 0-68,-3 3-144,-4-1-270,-1 2-3373,-2 1 2499,-1 3-1422,-8 8-1413,-10 7 4191,-13 11 0,12-11 0,0-3 0</inkml:trace>
  <inkml:trace contextRef="#ctx0" brushRef="#br1" timeOffset="-212960.19">5723 11419 16176,'7'-3'2488,"-2"0"-1502,-5 3-874,2-2 392,-2 1-414,3-1 212,-1 2-33,1 0-33,2 0 89,2 0-247,1 0-67,4 0 482,0-3-448,3-2 56,2-4 33,2 0-11,4-2 169,1-1-247,4-2-34,4-2 359,3 0-281,4-2-66,1 2 122,-3 0-133,-5 3 122,-5 2-134,-8 2 0,-6 2 22,-4 1-22,-4 3-134,-3 0-157,-1 1-6679,0 1 3105,-1 8 3865,-2 3 0,2-1 0,-2-1 0</inkml:trace>
  <inkml:trace contextRef="#ctx0" brushRef="#br1" timeOffset="-212070.19">7256 12798 16961,'-3'0'593,"0"0"1178,3 0-1132,29-21-415,-10 10 246,10-7 1,1 0-180,3 1-11,9-6-280,-13 7 0,-2 1 0,-4 1 0,-2 2-280,-4 2-213,-5-1-649,-3 2-528,-5 1-1232,-2 0-2320,-8 4 5222,-7 1 0,5 3 0,-4 0 0</inkml:trace>
  <inkml:trace contextRef="#ctx0" brushRef="#br1" timeOffset="-211510.19">5249 13433 17868,'2'4'930,"-1"-1"1379,-1-3-1951,7-6-145,2-2-179,9-8-34,3-3-56,6-6-734,0 1 0,2-3-393,-5 5 1,3-2 1182,6-9 0,3-4 0,-4 5 0,8-6 0,-13 9 0,1-1 0</inkml:trace>
  <inkml:trace contextRef="#ctx0" brushRef="#br1" timeOffset="-207340.19">16284 9362 10204,'0'4'617,"0"-1"-1861,0-3 0,0 0 0</inkml:trace>
  <inkml:trace contextRef="#ctx0" brushRef="#br1" timeOffset="-206420.19">15379 9955 12300,'-6'0'2039,"2"0"-79,4 0-1377,-9 2-101,7-1 168,-6 1-280,7-2-45,0 0-68,0 3-156,0-2 437,-1 2-414,2-1 200,-1 1-133,1 0-12,3 0-67,5 1-90,5-2 415,8 0-437,4-1 0,5 0 214,5-1-158,6 0 33,6 0-89,5 0 67,5-3-187,2 0 120,0-3 0,1 1 146,0 0-74,-6 2 1,3 0 84,-13 1 0,1 1-129,18-1 0,-1 0 134,-19 2 1,-4 0-62,17 0-101,-13 0 90,-19 0 89,-4 0-179,-3 0 0,-4 0 78,-4 0-78,-2 0 0,-4 0 222,-1 0-4682,-1 0 728,-8-1 3732,0-6 0,0 4 0,1-4 0</inkml:trace>
  <inkml:trace contextRef="#ctx0" brushRef="#br1" timeOffset="-205080.19">13857 4853 13891,'-3'-4'1927,"1"2"-1109,2 2-762,-3 2-56,2 13 526,-2 11 57,3 17-168,0 10-90,0 5-236,0 3 371,0-2-460,0-1 0,0-5 179,0-5-134,2-5 22,2-8-67,0-9 89,1-7 170,-1-8-47,1-5 304,1-4-304,3-1 12,3-1-55,5 0 122,19 0-291,-4-1 0,15-1 135,-11-1-102,1-1 1,-1-1-34,-4 0 45,-2-2-45,-6 1 0,-3-1-471,-3 1-336,-2-3-795,1-1-931,1-3-1724,3-2 4257,1-3 0,-9 8 0,-3 1 0</inkml:trace>
  <inkml:trace contextRef="#ctx0" brushRef="#br1" timeOffset="-204870.19">14520 5171 18877,'1'41'343,"-1"0"1,1-3 0,-1-3-333,1 3 0,-1-5-11,0-6-437,0-6-302,0-6-1738,0-5-2173,0-5 4650,0-3 0,0-2 0,0 0 0</inkml:trace>
  <inkml:trace contextRef="#ctx0" brushRef="#br1" timeOffset="-204700.19">14503 5101 17386,'-3'-5'1625,"1"2"-1636,2 3-1435,-3-9-1007,2 7 1134,-2-5 1,3 8-1</inkml:trace>
  <inkml:trace contextRef="#ctx0" brushRef="#br1" timeOffset="-204290.19">14771 5236 15135,'4'57'1142,"-1"0"1,1-13 0,-1-5-1087,0-1 784,1-25-55,-2-8-124,2-13-561,-1-8 114,2-14-214,1-5 0,2-3 89,0-2-77,3 4-12,3 5 0,0 9 33,1 6 1,0 9-34,2 3 0,0 7-67,3 9 78,-1 7-11,-3 9 0,-2 4 67,-5 2-67,-4-1 0,-2-5-11,-2-5-90,0-7-516,-1-5-761,0-6-3194,5-2 4572,2-5 0,0 2 0,-1-2 0</inkml:trace>
  <inkml:trace contextRef="#ctx0" brushRef="#br1" timeOffset="-203120.19">15147 5326 15056,'5'0'2454,"-2"0"-1087,-3 0-1188,39-9 247,-14-2-269,34-11 33,-24 0-145,-2-1 11,-2-2 146,-5 0-202,-5 1 0,-6 0 112,-4 0-79,-5 1-33,-3 2 0,-3 5 23,0 3-102,0 5 79,-2 3-11,-3 2-146,-3 1 157,-3 1-78,-1 1 78,2 0 0,-1 4-67,1 2 67,2 4 0,0 5 0,2 1 0,1 5 0,2 1 0,1 2 56,2 0 291,0-2-347,5 0 0,3-3 325,6-3-280,2-3 67,1-3-79,1-3 57,1-3 112,0-1-202,1-3 0,0-1 67,1-3-44,0-4-23,1-4 0,-2-2 22,2-1 56,-1-2-78,1 0 0,-1-1 12,-2 0 21,-3-1-33,-2 0 0,-4 1 56,-4 0-11,-3 2-45,-2 2 0,-1 3-101,0 3 101,-3 2-33,-1 2-35,-5 3 68,0 0-112,-5 1 112,1 7 0,-3 4-78,2 10 78,3 3 0,2 1 22,6 6-33,1-8 11,2 2 0,1-12 23,3-3 10,2-5-33,7-2 79,-3-2-1,5-4-78,-6-2 0,1-5 67,-3-2-44,0 1-23,-3 2 0,-2 3 33,0 3-10,-2 2-147,1 0 192,2 9-68,-1 1 0,4 8 78,-1-2 359,2-3-437,1-2 190,2-4 405,1-3-338,0-2-111,2-1-146,2-7 101,0-3 33,2-8-100,11-34-34,-3-2 16,-10 17 1,-1 0-39,1-9 22,-8 19-482,-5 21-90,-2 8 527,0 10 34,0 10 22,-2 10-179,2 5 168,-1-1 0,4-2 0,5-5 0,6-3 0,3-7 0,3-3 56,1-6 247,1-4-303,0-4 0,1-2 202,2-2-179,-2-5-23,-2-3 0,-2-4-427,-6 4 170,-4 1-1312,-6 4-4840,-1 2 6409,-9 2 0,6 1 0,-5 0 0</inkml:trace>
  <inkml:trace contextRef="#ctx0" brushRef="#br1" timeOffset="-200950.19">17201 5507 7067,'0'0'0</inkml:trace>
  <inkml:trace contextRef="#ctx0" brushRef="#br1" timeOffset="-196600.19">23268 7879 18350,'-2'-14'-2458,"1"-2"0,-1 7 1,2 1-1</inkml:trace>
  <inkml:trace contextRef="#ctx0" brushRef="#br1" timeOffset="-194100.19">28688 10319 22440,'-3'2'471,"7"2"-393,8-1 1,13 2-68,11 1 67,11 0 135,11 1-202,-8-1 0,4-1 90,-12 0 0,1-1-453,15 3 1,-1-1 395,-17-1 1,0 0 16,15 2 1,0-1 39,-12-1 1,0 0-102,10 1 0,3 0 50,-3-2 0,1 0 0,1-2 1,1 0-44,-11 0 1,1-1 0,0 0 76,0-1 1,-1-1-1,-2 0-79,11 0 1,-3 0 5,-8 0 1,-4 0 21,6-1-33,-25 2 68,-7 0 561,-7 0-573,-2 0-56,-2 0 33,0 0 57,-1 0-90,0 0 0,1 0 123,-1 0-101,1 0 169,0 0 122,-1 0-257,1 0-44,0 0-12,0 0-325,-1 0 224,1 0-784,-1 0-740,-1-4-1377,1-3-3307,-9-6 6309,-10-4 0,5 7 0,-3 1 0</inkml:trace>
  <inkml:trace contextRef="#ctx0" brushRef="#br1" timeOffset="-192130.19">15307 16706 13285,'-9'7'3877,"-3"-1"-3182,11-6-45,-3 0-359,4-1 236,5-3-449,2-1 35,5-3 156,0 1-101,4-1-45,1 1-112,4-1 168,17-3-179,-4 3 0,16-2 112,-16 5 0,4 1 15,9-3 0,6 0 0,-3 0-127,4 0 0,1 0 0,-5 0 0,3 0 0,-5 1 45,-3 2 0,-4 0-34,21 0-232,-23 2 0,-1-1 232,9 0 23,14-4-34,-17 1 12,7-1-1,-24 3-11,-3 1 0,-7 0 33,-2-1-21,-3 2-12,-3 0 0,-3 1 553,-1 0-497,-3 0 23,0 0-79,-2 1 33,2-1 35,0 1-3236,-1 0 1,1 0 0</inkml:trace>
  <inkml:trace contextRef="#ctx0" brushRef="#br1" timeOffset="-188980.19">21844 16488 16411,'-7'0'1121,"1"0"-381,6 0-292,0 0-146,39-2-100,-7-1-135,1 2 0,2-1 561,17-1-482,3 0 44,2-1 124,2 0-23,2-1 67,-20 3 1,0-1-168,16-1 414,8 0-291,-28 0 22,-16 2-168,-1 0 67,-13 2-190,-4 0 134,-2 0-179,1 0 45,-2 0-34,2 0-6196,0 0 2432,-3 3 3753,-4-1 0,2 1 0,-2-2 0</inkml:trace>
  <inkml:trace contextRef="#ctx0" brushRef="#br1" timeOffset="-179000.19">13928 5816 15426,'9'6'616,"5"-1"-78,6-5-516,11 0 113,10 0 111,17 0-190,-24 0 0,5 0-688,7 0 1,6 0 0,-2 0 670,14 0 0,1 0 162,-5 0 1,3 1 0,-2-1-202,-13 1 0,-2 0 0,-1-1 37,2 1 1,-1 1-1,0-1 47,21 0 0,-2 0-11,-5 0 0,-2 0-704,-6 0 1,-3-1 630,-9 0 0,-4 0 67,18 0 302,-22 0-335,-14 0 78,-8 0 1850,-4 0-1816,0 0 1720,-2 0-1866,-1 0 68,-1 0-2063,-1 0-67,0 3-213,-3 0-1657,-4 2 3932,-3-2 0,2-1 0,1-2 0</inkml:trace>
  <inkml:trace contextRef="#ctx0" brushRef="#br1" timeOffset="-170740.19">12738 9285 18854,'-21'-27'146,"5"5"-68,13 21 57,0 0-135,-1 1 0,-1 0 33,-2 2-33,0 4 45,0 3-45,-1 4 11,2 1 45,0 0-33,3 2-23,1 1 168,2 8-134,0-6-34,3 5 67,2-9 34,2-1-101,2-4 0,-1-1 90,1-2-23,2-4-34,2-1-33,4-2 23,2 0 22,3-3-45,-1-3 0,-1-5-12,-1-2 24,-1-3 10,-2-1-22,-2-1 22,-3-1 23,-3 0-45,-3 0 0,-2 2 56,-1 0 0,-1 3 34,-1 2-90,0 1 45,-2 3 179,-9-2-224,0 3 145,-7 1-89,4 3 34,-2 2-90,1 0 0,0 1 157,0 0-157,1 0 0,1 2 56,2 0-56,2 1 23,2-1-46,2 0 57,0 1-124,1-1 90,-1 2-493,0 0-235,-2 1-202,1-1-415,0 1-896,2-1-1289,3-1 3530,0-1 0,1-2 0,0 0 0</inkml:trace>
  <inkml:trace contextRef="#ctx0" brushRef="#br1" timeOffset="-168090.19">10423 8986 17243,'45'16'946,"0"-8"1,0-4-386,0-6-76,5-3 0,4-3-222,-13-6 0,-3-1-263,-6 4 0,0-1 263,28-14-174,-38 16-78,-7 1 112,-4 3-1075,-5-2-8361,22-16 9313,-5 3 0,6-2 0,-15 13 0</inkml:trace>
  <inkml:trace contextRef="#ctx0" brushRef="#br1" timeOffset="-167510.19">11802 8417 18541,'-13'32'369,"1"0"1,0 0 0,0 0 145,-10 24-246,-2 2-101,-4 0 235,-1-5-301,2-8-46,-10-1-34,11-19 101,-6-1-123,11-18 0,2-2 124,1-3-91,3-4-33,3-4 45,3-5 0,5-8 44,1-3-89,3-2 12,17-11 21,-3 11-44,14-3 11,6 16 11,-7 7-11,10 6 0,-8 9 45,0 6 0,0 6-45,2 0 0,0 0 11,-1-2 23,0-3-34,-2-4 0,-2-3 44,-2-6-32,-3-2-12,-3-2 0,-1-6 22,-2-4 79,3-23-68,-3-10-33,-1-1 0,-7-1 12,-3 1-91,-2 11-1702,1-17 246,1 22-2555,5-7 4090,6 6 0,-6 13 0,1 0 0</inkml:trace>
  <inkml:trace contextRef="#ctx0" brushRef="#br1" timeOffset="-166570.19">18048 3716 17935,'27'8'2186,"-4"-3"-2074,11-4 168,-5-1-112,4 0 89,17 0-257,-1-2 23,0-1-23,-13-1-236,-16 2-536,-5 0-1615,-3 1-4123,-6 1 6510,-2-3 0,-4 2 0,0-1 0</inkml:trace>
  <inkml:trace contextRef="#ctx0" brushRef="#br1" timeOffset="-166300.19">18271 3614 17577,'0'29'1255,"0"2"-1188,0 3 448,0 1-447,0 0-80,-2-1 12,-1-3 0,-2-4-11,0-4-224,2-6-437,1-4-113,1-5-1411,1-2-784,0-4 2980,7-1 0,-5-1 0,5 0 0</inkml:trace>
  <inkml:trace contextRef="#ctx0" brushRef="#br1" timeOffset="-165700.19">19056 3420 17308,'-26'44'355,"0"0"0,1-3 0,1-5-310,-8 1 55,-14 7-55,15-15 67,-7 1-112,21-17 0,3-6 347,5-4-257,2-2 415,1-4-270,2-4 67,0-4-212,3-2-68,1 0 426,2 1-392,3 2-56,3 2 101,3 3-79,3 3-22,0 1-22,6 3 22,2 5 0,3 5 0,0 5 22,8 9 1,-9-8 78,4 3-101,-9-11 650,-8-5-505,-1-2 281,-5-3-100,-1 0-181,0-5 202,3-4-347,-2-6 0,1-1 247,-1-2-180,-1 1-67,-1 1 34,-1 3 44,-2 0-78,0 6 0,0 1-179,0 3-23,0 2-1019,0-1-684,-2 1-2051,-7 0 3956,-7 1 0,4 0 0,0 0 0</inkml:trace>
  <inkml:trace contextRef="#ctx0" brushRef="#br1" timeOffset="-161060.19">19001 8865 15056,'-8'0'2846,"1"0"-1770,7 0 503,0 0-1153,-10-26-33,7 18-91,-6-20-112,9 26 348,0 1-123,0 0-359,0-1-56,6 0 67,6-1 45,11 0-112,6-2 0,4-1 135,2 0-124,-1-1 23,-2-2-34,-2 1 22,-5 0 34,-4 2-56,-8 0 0,-3 1 45,-6 2-45,-2 1-112,-1 0-3194,-1 1 393,0-1-2365,-2 0 5278,-1-4 0,1 3 0,0-2 0</inkml:trace>
  <inkml:trace contextRef="#ctx0" brushRef="#br1" timeOffset="-160360.19">19374 8478 14439,'-1'-4'3855,"-1"2"-2028,2 2-1648,-3-7 157,2 5-280,-2-5 45,3 7-57,0 0 68,-1 8-78,0 4-34,-1 10 292,0 3-135,0 4 67,1 3 67,0 2-246,1 2 425,0 0-459,0-2-11,0-1 236,2-5-202,-1-3-1,2-6-33,0-4 34,-1-6 134,-1-5-134,0-2 346,-1-2-256,3 0-102,0-8-22,2-3 22,0-11-22,1-4 0,-3-3 0,-1-3-22,-1-2 22,-1-2-22,0 0-1,0 2 23,0 4 11,0 4-11,0 6 0,0 5 23,0 5-23,0 3-45,0 5-157,0 1 202,0 11 0,0 7 12,0 13-1,0 7-11,0 3 0,0 1 11,-1 14-11,0-16 0,-2 7-78,0-22 78,-1-5-942,0-4-593,0-3-638,-3-4-1548,1-2 3721,-1-3 0,3-3 0,1 0 0</inkml:trace>
  <inkml:trace contextRef="#ctx0" brushRef="#br1" timeOffset="-159350.19">19031 4119 18059,'18'12'1457,"-2"-2"-1166,-6-7 157,2 0-168,3-2-11,0 0 0,4-1-213,1 0 359,4 0-415,3-2 0,2-2 212,4-3-189,-1-1 10,0-2-33,-4 2 56,1-2-56,-11 3-324,-1-1-327,-12 6-1679,-2 0-415,-3 0-863,-5 0 3608,-2-2 0,1 2 0,0 0 0</inkml:trace>
  <inkml:trace contextRef="#ctx0" brushRef="#br1" timeOffset="-158960.19">19277 3926 14048,'-5'-8'3944,"1"1"-3272,4 7-246,0 0-214,-1-5-212,0 5 0,0 4 270,1 12 111,0 12-45,0 8-68,0 5-212,0 5 494,0-1-517,1 1 1,1-1 257,-1-2-257,0-2-1,0-4-33,-1-4 56,0-5 12,0-7-68,0-4 0,0-5-79,0-4 79,0-2-414,0-3-35,0-2-2363,0 0-34,3-2-1042,2-7 3888,6-6 0,-4 4 0,0-1 0</inkml:trace>
  <inkml:trace contextRef="#ctx0" brushRef="#br1" timeOffset="-158580.19">19586 3832 15224,'1'-7'4941,"3"-5"-4941,-2 20 628,4 3-191,-1 20-56,0 10 0,0 4-225,-1 1 405,0 1-449,-1-6 191,3 12-247,-3-18 11,2 7-56,-2-15 45,-1-10-280,1 2-3698,-3-7-5909,0 5 9784,0-3 1,0-2-1,0-7 1</inkml:trace>
  <inkml:trace contextRef="#ctx0" brushRef="#br1" timeOffset="-145390.19">26137 6422 12636,'5'4'3081,"-1"-1"-224,-4-3-2655,2-15 89,-1 9-67,1-10-190,-2 11 403,0 2-414,0-2 77,0 2-55,-1-2 11,-2 1 11,-1-2-67,-3 2 34,-1 0 56,0 1-68,-2 1-22,0-1 11,-1 1 0,0 0 12,-1 1-23,1 0 11,0 1 23,1 0-1,1 0-44,0 1 22,1 2 0,0 3-11,1 1 0,-1 2 0,2 0 45,0 1-45,0 0 0,1 0 11,0 1-11,2 1 34,0 0-34,1 0 34,0 0-46,1 1 35,1-1-23,0 0 11,0 0 11,0-1-10,0-1-12,0-1 11,0-1 112,2-2-56,1-2-67,3 1 23,3-1 10,1 0 34,3-2-67,0 0 34,0-2 11,1 1 11,0-1-56,-1 0 22,0-3 35,0-3-24,0-3-33,-2-2 34,0-2 89,-1 0-56,-1-2-67,0-1 23,-2 0 33,-1-1 0,0 0-56,-2-1 22,-1 1 79,-1 2-45,-1 1-56,-1 1 34,0 2-12,0 1 23,0 2-45,0 0 11,-2 3 45,-2-1-34,0 2-33,-1 0 22,-1 1 1,-1-2 10,-1 2-22,-1 0 22,-1 1 180,-7-2-202,5 3 34,-6-2 167,-2 3-167,7-1 145,-4 1-111,8 0-68,1 0 45,1 0 11,1 0 0,0 0-56,1 0 0,0 0 11,0 0 0,1 2-22,1-1 11,0 2-11,0-1-56,0 1-729,1 1-639,0-1-212,1 2-2095,1 0-3575,10-2 7317,9-1 0,-5-3 0,3 1 0</inkml:trace>
  <inkml:trace contextRef="#ctx0" brushRef="#br1" timeOffset="-144010.19">31973 3478 20210,'14'-24'728,"-3"4"-750,-10 20-45,1 0 22,0 4 22,0 6 46,1 9 33,-1 10-11,1 5-79,0 4 56,-2 0-22,0-1 0,-1-1 0,0-3 23,0-4 44,0-3-67,0-11 0,0-2 34,0-11 425,0-1-425,0-8-34,0-2 11,0-9-11,0-4 0,1-1-11,3-19 33,-2 11-22,2-14 0,-2 14 0,-2 1-11,2 1 11,0-7 11,0 12 12,0-2 22,-1 15-45,-1 4 0,0 3-23,0 3-89,0 0-22,0 7 134,-3 7 213,-6 31-213,2-4 44,-4 18 57,8-18-101,1-2 0,2-3 0,-1-1-179,-2 1-1322,-2 1-1110,-8 2-4336,-9-1 6947,-11-3 0,13-16 0,1-5 0</inkml:trace>
  <inkml:trace contextRef="#ctx0" brushRef="#br1" timeOffset="-142870.19">27711 3407 12188,'1'-3'3294,"0"0"-1143,-1 3-1568,0-19-303,0 12-269,1-15 404,-1 18-359,0 2-56,0 0 0,-2 2 0,-2 0-34,-2 0 34,-4 0 0,1 4 78,-3 2-78,0 5 45,0 3 34,-1 2 33,1 2-112,-1 1 56,3 1 123,0 2-145,2 2-34,1 1 67,0 0-22,2 2 0,2-3-45,0 1 45,3-3 156,0-2-134,0-5-67,5-3 101,1-4-45,7-3 34,3-3-90,0-1 22,5-1 68,0-3-34,2-3-79,0-5 46,1-3-23,0-2 11,-1-2-11,-1-3 11,-3 0 23,3-11-34,-8 7 11,2-5 34,-11 11 0,-2 1-45,-2 0 33,-1 0 1,-1 2-34,-4 2 0,-3 1-34,-7 1 34,-2 3 0,-2 1-11,-3 2 11,0 3-22,1 1 22,-4 2-23,7 0 12,-1 0-23,8 0-44,3 3-751,0 0 67,2 4-1434,3 1-348,1 2-2307,2-1 4851,10-2 0,-6-4 0,6-1 0</inkml:trace>
  <inkml:trace contextRef="#ctx0" brushRef="#br1" timeOffset="-142320.19">28313 3219 13678,'-3'-5'2633,"0"1"-1983,3 4-594,0 7 201,0 7 57,0 12 594,0 7-639,0 6 145,1 4 35,-1 3-57,1 2-168,0 0-11,-1-2-191,0-3 280,0-5-279,-1-5-23,-1-6 22,-1-6 12,2-5-34,0-5-79,1-4-749,0-1 233,-1-5-1007,1 1-403,-3-2-2970,-1 0 4975,0-6 0,2 5 0,0-5 0</inkml:trace>
  <inkml:trace contextRef="#ctx0" brushRef="#br1" timeOffset="-141370.19">28103 3553 14003,'-7'0'3271,"1"0"-1959,6 0 88,0 0-817,4 0-449,4 0-89,7 0 336,5 0-314,6 0-55,18-1-1,-8 1-22,12-2 11,-13 0 0,-4 1 22,-2 0-22,7 0 0,-12 0 11,3-1 12,-14 1-23,-2 0 0,-3-1 89,-1 1-66,-3 1-23,0-2 22,-2 1 12,1 0-12,-1 0-11,0 1 101,-2-2-78,1 1-337,-1-1 303,-2 7-33,-1 2 100,-4 13-33,1-2-34,0 5 33,3-3 23,2 0-11,0 1-45,1 1 34,0-1 111,4-2-134,2-1-11,7-1 34,0-4 22,4-2 0,11-4-56,-4-3 123,7-2-67,-8-5-56,-2-4 11,0-5 12,-1-6-23,-1-3-23,-1-3 23,-3 0-33,-2-2 33,-4 3 0,-4 2 0,-3-10-56,-14 9-23,1-4 79,-13 12 0,4 7-11,0 2 11,-2 1-11,0 2-11,-3 2 22,1 0-34,2 0 34,-4 0-34,8 0 34,-1 2-123,9 0-717,3 1-437,-1 1 268,4 0-1400,1 2-325,1-1 2734,3-1 0,-1-1 0,1-2 0</inkml:trace>
  <inkml:trace contextRef="#ctx0" brushRef="#br1" timeOffset="-140750.19">29144 3262 18742,'-2'-20'583,"1"5"-505,1 15 57,0 3-135,0 5 303,3 7 156,2 8-90,3 8-44,3 3-190,0 6 660,-1 0-772,-1 2 246,-2-1-101,-3-3-23,-1-5 2,-2-3-125,-1-5 56,0-4 225,0-4-247,0-6-67,0-3 22,0-4 45,0-1-1871,0-2 0,-2-1-1222,0 1-3103,-2-1 6140,1-2 0,1 1 0,1-1 0</inkml:trace>
  <inkml:trace contextRef="#ctx0" brushRef="#br1" timeOffset="-138550.19">32288 3900 12781,'0'15'-941,"-2"1"-258,-4 1-2353,-6 3 3552,-8 5 0,8-12 0,-1 0 0</inkml:trace>
  <inkml:trace contextRef="#ctx0" brushRef="#br1" timeOffset="-134000.19">6739 16562 17095,'-4'0'1300,"2"0"78,2 0-1232,-17-42 302,10 21-224,-15-34-11,13 33-45,-4-2-146,-1-1 404,-13-23-392,4 8 39,6 11 0,1-1-29,-9-19-427,0-6 383,4-5 17,11 28 0,1-2 55,1-1 1,1 0-73,0-3 0,0-1 0,2 0 0,0-1 22,0-1 1,0 0-12,2-1 1,0 0-12,-1-1 0,2 0 0,0-1 0,0-1 5,1 2 1,1-2 33,-1-13 0,2 0-39,2 16 0,2 2 67,0-10 1,3 3-46,12-8 90,5 5 56,4 6-157,2 5 236,4 2-236,-8 13 1,2 0 301,19-11-528,-15 13 1,1 1 270,21-5-33,4 2 66,1 2 124,0 5-213,-3 2 0,-2 3-55,0 4 133,1 2-78,4 2 0,3 1 34,2 2 67,-2-1-101,-1 2 0,-4 0 45,-2 4-34,-3 4-11,0 5 0,-2 4 369,-2 4-375,-17-3 1,1 2 22,0 3 0,1 1-17,-1 0 0,-1 0 0,-2 0 0,-1 1 0,0 0 0,-3 0-34,14 16 30,-15-15 1,-2 1 3,5 11-17,-6-1 0,-1 0 17,4 11 0,-7-10 0,-2 0 34,-2 2 174,-3 1-208,-3 2 0,-1 2 0,-3 2 0,-2 1 0,-2-1 11,0-1 34,-4-3-45,0-2 0,-5-4 67,0-4-56,-1 0-22,-2-2 476,-1 1-465,0 0 45,-3-1-45,1 0 0,-4 0 22,-2-1-22,-1 1-11,-5 0 11,0-1 0,-1-1-33,-2-2 33,0 0 0,-2 0 33,0 1-33,-1-2 0,-20 10 11,23-16 1,-2-1-12,-10 4 0,0 0-200,7-6 1,1-1 204,0-2 1,1-1-6,-13 2 0,1 0 12,-1-2 33,2-2-45,0-2 0,0-1 56,0-2-34,-1 0-33,1-2 11,-3-1 0,0-1 22,12 0 1,-1-1-23,-18 2 22,19-2 1,0 1-23,-12-1 0,3 0-34,5-1 90,5 0 399,6 0-455,3 0 0,3 0 11,2 0 56,1 0-67,2 0 0,3 0 11,2-2 12,1-1-23,4-2 0,0-2-68,2-2-1153,0-12-1188,2 3-1826,0-10 4235,3 1 0,0 12 0,0 0 0</inkml:trace>
  <inkml:trace contextRef="#ctx0" brushRef="#br1" timeOffset="-132860.19">4843 15770 18642,'31'1'548,"6"0"-368,5-1-147,9 0 405,6 0-1373,8 0 996,-31 0 1,2 0 150,1-1 1,0 0-185,1-1 0,0-1 90,0 0 0,0-1-29,1-1 1,-1 0-85,1-1 1,1-1 184,0 1 1,0-1-185,0-1 0,1-1-1,0 0 1,0 0 156,0 1 1,-1-1-163,0-1 0,-1 1 67,-2 1 0,0 1-67,27-6 0,-9 4 146,-12 3-146,-9 1 0,-8 2 145,-8 1 259,-4 1-382,-2 0 185,-6 1-207,-1 0 0,-4 0-4359,-1 0 841,1 6 3518,4-4 0,-2 4 0,2-6 0</inkml:trace>
  <inkml:trace contextRef="#ctx0" brushRef="#br1" timeOffset="-132030.19">8347 15571 19538,'-7'2'1670,"2"0"-1088,5-2-548,11 2 335,27-1-335,7 0 179,-11 0 0,4 0-12,19-1 1,1 0-648,-9-2 1,1 0 452,-4 0 0,4 0 1,-3 0 199,5-3 0,0 0-200,-7 0 1,3-1 0,0 0 108,-3-1 0,1 0 0,-1 1-55,21-4 1,0-1-36,-20 2 0,0 0 0,-5 0 209,23-5-235,-27 5 0,-3 2 0,-5 0 112,-9 2-112,-5 2-22,-8 1-135,-2 1-1759,-5 1 572,-14 0-62,-7 0-3221,-18 0 4627,-7 0 0,19 0 0,4 0 0</inkml:trace>
  <inkml:trace contextRef="#ctx0" brushRef="#br1" timeOffset="-131170.19">8664 14532 20378,'-12'-20'157,"-2"6"-157,-3 25 381,-2 9-359,-3 14 158,1 10 78,2 5-225,6 2 460,5 1-493,5-5 22,2-5 214,6-8-169,2-8-56,6-9 90,3-8-101,3-4 225,3-8-225,3-8 0,1-8 112,10-28-135,-10 6 23,3-14 0,-15 15 45,-5 1-45,-5 5 0,-2 2 45,-3 4-45,-4 4-23,-3 5 12,-7 3 22,-3 5-11,-17 4 0,8 3-56,-10 1 56,14 5-33,1 2 10,5 4 23,1 3-168,4 1 168,4 0-661,2 0-11,3 1-628,2-2 34,1 2-673,5-2-1288,6-2 3227,11-4 0,-8-2 0,-1-3 0</inkml:trace>
  <inkml:trace contextRef="#ctx0" brushRef="#br1" timeOffset="-130800.19">9122 14293 20569,'-5'33'1400,"-4"11"-997,-6 21-820,6-28 1,0 2 539,-1 2 0,1 1 39,0 2 1,0-1-40,0 0 1,0 0-91,1-1 1,0-1 179,0-2 0,1 0-213,0-4 0,0 0 0,-3 29 667,2-8-645,3-11-22,3-9 261,2-12-250,0-11 22,0-6-33,0-6-15,0 0-1138,0-4-416,0-7-437,1-5-5838,9-20 7844,2 5 0,-1 3 0,-3 12 0</inkml:trace>
  <inkml:trace contextRef="#ctx0" brushRef="#br1" timeOffset="-130260.19">9276 14688 17174,'1'-7'2969,"-1"2"-2734,0 5 348,0 0 134,1 58-269,-1-16-507,0 3 1,1 1 630,-1 14-3678,0-6 3207,0-4-34,-2 15-89,1-37-763,-1 11-100,2-39-864,0-6-447,0-8 3123,2-11-3392,1-11 381,-1-5 1568,0-3 516,-2-2 1333,0 1 370,0-1-179,1 3 90,1-1-505,2 2-392,3 3 303,2 3-572,4 5 45,1 7 11,2 6-224,2 8 0,9 9-280,-8 12 337,7 12-281,-13 9 157,-6 4-23,-4 0-67,-13-3 247,-6-3-370,-13-4 0,-5-6-67,-2-5-840,-17-6-393,13-4-718,-8-3 2018,10-5 0,20 2 0,-3-1 0</inkml:trace>
  <inkml:trace contextRef="#ctx0" brushRef="#br1" timeOffset="-128140.19">9603 16225 19291,'-6'-3'1378,"1"0"-1355,8 0 560,15-1-426,0 0 268,15-3-223,-3 1 44,5-1-89,3-1-135,-1 0 282,-3 2-304,-7 2 0,-8 2 56,-7 1-56,-6 1-23,-2 0-325,-3 0-2016,0 0 190,1 0-1993,5 0 4167,4 0 0,-5 0 0,2 0 0</inkml:trace>
  <inkml:trace contextRef="#ctx0" brushRef="#br1" timeOffset="-127840.19">10364 15613 20882,'8'50'616,"0"0"1,-1-2 0,-1-3-371,-2 19-668,-1-2 478,-2-7 247,-1-6-135,0-9-13,0-7-155,0-9 0,0-7-359,0-7-1021,0-4-334,0-4-281,-1-2-3719,-1 0 5714,-2-7 0,1 5 0,1-4 0</inkml:trace>
  <inkml:trace contextRef="#ctx0" brushRef="#br1" timeOffset="-127370.19">10267 15963 16434,'0'-6'2432,"0"1"-2141,0 5-213,41-25-44,-16 16 291,34-17-302,-30 23 10,-7 5 281,-4 8-157,-5 5 190,-2 9-78,-3 2 190,5 9-459,-3-12 0,4 2 224,-2-17-168,3-4-56,4-3 0,3-9 45,4-6 45,-1-9-90,0-7 0,-3-2 56,-6-2 11,-6 3 79,-6 3 257,-2 4-392,-7 6 235,-8 3-246,-9 6 0,-9 3-11,-1 3 11,1 2-33,4 1-135,2 5-728,4 3-147,5 6-1096,4 3-2052,6-1 4191,3-1 0,3-7 0,0-3 0</inkml:trace>
  <inkml:trace contextRef="#ctx0" brushRef="#br1" timeOffset="-126900.19">10878 15849 8893,'-1'-12'-235,"0"3"-684,1 9 2555,0 0-325,-1-11-123,1 7 493,-2-8-830,2 9 113,0 1 145,0 0-5658,0 1 4549,-3 2 0,2-1 0,-2 1 0</inkml:trace>
  <inkml:trace contextRef="#ctx0" brushRef="#br1" timeOffset="-126280.19">9986 15897 13958,'4'-9'3731,"0"1"-2834,-4 8 178,0 0-1019,3-7 236,-1 6-102,4 3 280,1 14 136,1 14-192,1 6 169,0 4-224,-1 0-214,1-2 225,-2-5-370,-1-5 0,0-7 78,-2-5-78,0-5 0,-2-6-89,0-2-1312,-1-2-1927,1-1-1333,0-3 4661,6-6 0,-3 4 0,1-3 0</inkml:trace>
  <inkml:trace contextRef="#ctx0" brushRef="#br1" timeOffset="-125810.19">11022 15638 16109,'0'-9'3193,"0"1"-2206,0 8-719,0 0 169,4 12 57,1 3 222,3 14-458,-1 3 56,-1 4 325,0 2-594,-1 1 223,0-2-88,-4-2-169,2-4 247,-3-4-258,1-6 0,0-5 0,1-3-67,0-7-326,0-2-9438,-2-4 9361,-1-11 1,1 9 0,-2-9-1</inkml:trace>
  <inkml:trace contextRef="#ctx0" brushRef="#br1" timeOffset="-124090.19">21540 3724 18462,'-3'3'650,"1"0"-504,2 0 571,0 0-415,0-1 2175,0-1-1928,8-2-549,7-8 11,14-4 101,9-10-112,9-4-22,8-6-779,-23 14 1,1 1 559,3-3 1,2-1-365,1-1 0,1-1-717,0-1 0,-2-1-1434,-4-2 0,-1-1 2756,-5-1 0,-3 1 0,2-6 0,-11 7 0</inkml:trace>
  <inkml:trace contextRef="#ctx0" brushRef="#br1" timeOffset="-120980.19">9972 17111 20121,'-6'-48'1210,"0"10"-1188,2 35 202,-3 2-224,0 0 0,-4 1 0,-1 2 23,-4 5 77,1 6-100,-1 8 0,3 4 202,2 4-146,3 4-56,4 3 0,2 2 45,2 0 67,6-2-112,4-3 0,7-7 101,4-8-79,1-7-22,2-5 0,3-5 45,0-9-146,2-6 79,-3-10 22,-2-6-124,-3-4 124,-5-3 0,-4-2 0,-7-1 0,-2 0 45,-3 4-45,-3 4 0,-4 5 179,-4 5-134,-5 6-45,0 2 0,-3 4 34,1 3-23,-2 3-11,3 2 0,0 2-78,2 0 44,2 4-616,2 4-347,5 4-415,2 3-78,3-1-1558,12-3-1904,7-5 4952,14-2 0,-13-4 0,-1 0 0</inkml:trace>
  <inkml:trace contextRef="#ctx0" brushRef="#br1" timeOffset="-120690.19">10546 16617 20479,'7'48'676,"1"0"0,0-2 0,-2-2-339,2 21-814,-1-1 488,-2-2 34,-2-5-21,-1-8 65,-1-9 179,-1-9-268,1-8-123,-1-8 89,0-6-1075,0-5-6791,0-2 8037,-1-14 0,0 9 0,0-9 0</inkml:trace>
  <inkml:trace contextRef="#ctx0" brushRef="#br1" timeOffset="-120190.19">10464 17073 17050,'0'-6'2084,"0"1"-1994,41-33-45,-7 19 61,9-9 1,2 3-107,4 11 0,8 2 347,-30 11-201,-7 9 537,1 19-548,-8 2 313,2 12-325,-7-9-123,-1-2 202,0-2-135,5-1 0,-1-12-55,5-3 178,11-23-168,5-22-22,1-6-44,-3-18 21,-15 12 23,-5 0 34,-5 4-34,-3 5 0,-4 4 302,-6 6-257,-4 7 45,-39 2-90,25 10 0,-25 3-124,34 10 102,2 5-493,1 6-359,3 1-538,2 3-168,5-2-1692,2-1-2072,7-4 5344,6-3 0,-3-6 0,2-3 0</inkml:trace>
  <inkml:trace contextRef="#ctx0" brushRef="#br1" timeOffset="-119890.19">11361 16568 22709,'13'46'470,"1"-1"1,-3-2 0,-1-2-213,-3 25-613,-2-6 389,-3-7 190,0-6-224,-2-8 182,0-9-149,0-8 60,0-8-172,0-7-369,0-3-6018,0-3 6536,0-21 1,0 15 0,0-14-1</inkml:trace>
  <inkml:trace contextRef="#ctx0" brushRef="#br1" timeOffset="-116960.19">30414 1966 16804,'0'-51'1983,"0"10"-1860,0 37-55,0 2 66,0 2-212,0 3 78,0 29 280,2 3-258,-1 29 68,3-5-94,0 3 71,1-2-67,2-3 0,1-9 56,0-8 23,2-8-79,-2-9-258,0-7 56,-1-7-694,-3-4 122,0-4-353,0 0-2078,1-7-4223,1-6 7428,1-12 0,-4 10 0,0-1 0</inkml:trace>
  <inkml:trace contextRef="#ctx0" brushRef="#br1" timeOffset="-116380.19">30458 1755 17678,'12'-51'1165,"3"10"-1165,5 36 0,3 3-45,3 9 45,3 8-56,9 31 68,-11-2-74,-11-15 0,-4 4 34,-4 8 0,-6-1 40,-3 7-18,0-12 0,-4-3-16,-11-6 22,6-13 202,0-1-90,8-12 212,3 0-167,17-5-258,18 0 34,20-1 56,-3 2-67,-5 10-79,-16 5 56,-5 8-112,-2 22 213,-13-7-11,-3 15 0,-16-14 11,-5-1 22,-10-3-22,-5-4 0,-3-4 135,-2-3-124,1-4-11,0-4 0,3-4 11,4-4 23,4-2-34,4-1-112,4-1 89,3 0-1053,3 0-1108,3-2 2184,22-15 0,-14 10 0,15-9 0</inkml:trace>
  <inkml:trace contextRef="#ctx0" brushRef="#br1" timeOffset="-116150.19">31095 2100 18754,'11'65'179,"-3"-8"-101,-7-32-201,-1-5-560,0-4-1469,0-5-885,0-3 3037,0-5 0,0-1 0,0-2 0</inkml:trace>
  <inkml:trace contextRef="#ctx0" brushRef="#br1" timeOffset="-116000.19">31051 1968 18485,'-2'-12'-2449,"7"5"1,-3 11 0,5 0-1</inkml:trace>
  <inkml:trace contextRef="#ctx0" brushRef="#br1" timeOffset="-115540.19">31317 2026 14955,'13'63'1513,"-1"-5"-1356,-6-20 44,-1-3-201,-2-4 0,-1-6 135,0-8-68,-2-5-67,1-7 224,-1-3 774,0-1-976,0-14-22,0-2 470,4-32-324,7 5 0,4-1 117,-2 10 1,2 1-264,1-6 0,2 7-68,7 15 34,-13 20 34,11 21 0,-7 0 0,4 16 11,-11-11-11,-3-1-11,-1-4-11,-3-4-829,0 1-6914,-2 1 7765,0-8 0,0-2 0,0-12 0</inkml:trace>
  <inkml:trace contextRef="#ctx0" brushRef="#br1" timeOffset="-115160.19">31880 2057 18686,'-26'-25'-112,"-2"16"101,-1 43 22,1 9 34,4 1-45,7-3 101,8 0-101,5-18 0,4-3 123,5-17-112,4-1 180,22-17-46,-4 0-145,4-6-11,-13 6 22,-11 12-78,7 1 67,0 4 67,6 2-67,1 2-11,1 2-2409,18-1 2420,3-4 0,-11 0 0,-7-3 0</inkml:trace>
  <inkml:trace contextRef="#ctx0" brushRef="#br1" timeOffset="-114430.19">32139 1962 19045,'31'24'18,"1"0"1,-3-3 0,-7 2-19,-11 12 78,-4-14 1,-1 0-79,-4-18 145,2-1-10,1-2 89,2-4-224,6-5 0,2-8 34,5-6-1,2-4-33,3-4 0,-1 0 12,-2 2-1,-4 7-11,-4 8-146,-5 7-22,-4 6 123,1 12 22,2 21 58,-1-3-35,6 11 0,-2-16 145,4-6-111,2-5-34,1-7 0,2-3 45,1-2 33,12-13-78,-7 0 134,14-24-134,-12-8 12,-4 0 223,-5 0 213,-9 17 90,-5 13-538,0 3 0,-4 11-101,1 0 101,3 7-33,4 8 33,4 15 0,3 13 201,6 9-111,0 8-90,-10-27 0,0 0-311,0 2 0,0 0 350,0 0 0,0 1 101,-1 0 0,-1 1-210,2 13 0,-2 2 126,-4-4 0,-1 0-68,0-2 1,-1-2 0,-3 19 11,-1-38 190,0-12-89,0-7 1262,0-4-725,-1-8-487,-4-27-162,3-2-235,-2-26-679,4 17 1,3-1-527,0 9 0,2-2-2379,1-13 1,3-1 3829,1 13 0,1 4 0,2-7 0,-1 10 0</inkml:trace>
  <inkml:trace contextRef="#ctx0" brushRef="#br1" timeOffset="-114290.19">33843 2153 11033,'0'0'0</inkml:trace>
  <inkml:trace contextRef="#ctx0" brushRef="#br1" timeOffset="-109190.19">12791 17548 17263,'-5'2'1132,"0"-1"638,5-1-1142,21 0-325,-8-3-113,18 1 381,-12-2-459,2 1 101,-2 0-67,0 0-68,-1-1 102,0 0-180,-1 0 0,-1-1 56,-2 0-56,-2 1-34,-3 0-224,-3 1-380,-2 0-147,0 0-716,0-1-763,3-3-1063,4-1-4147,0-4 7474,2-3 0,-6 6 0,-1 1 0</inkml:trace>
  <inkml:trace contextRef="#ctx0" brushRef="#br1" timeOffset="-108900.19">13282 17144 15863,'0'-7'2588,"0"1"-1815,0 6 370,0 0-684,1 19 382,1 4-707,2 20 393,2 1-202,-1 1-67,1 0 55,-1-2-234,-1-1-68,0-5 213,-1-1-213,-1-7-22,0-5 0,-1-7-135,0-6-179,0-5-661,1-5-303,2 0-391,5-5-2432,4-7 4112,8-10 0,-10 6 0,1 0 0</inkml:trace>
  <inkml:trace contextRef="#ctx0" brushRef="#br1" timeOffset="-108620.19">13782 17025 20020,'7'40'702,"1"0"0,-1-2 0,-1-2-321,-1 10-112,-1-1-89,-2-5 44,0-4-224,-2-6 0,0-5 22,0-6-22,0-5-358,0-5-550,0-3-459,-1-3-740,-2-1-2330,-1-2 4437,0 0 0,2-1 0,1 1 0</inkml:trace>
  <inkml:trace contextRef="#ctx0" brushRef="#br1" timeOffset="-108090.19">13750 17285 14484,'0'-12'2018,"-1"2"-1436,1 10-291,0 0-145,41-22-45,-17 13 280,33-15-146,-28 21-22,-4 1 336,-4 6-336,-4 5 56,-3 7 123,-4 6 0,-1 3-112,-3 0-235,0 1 201,1 2-167,-1-9-79,3 0 67,-2-14 1,3-2 55,2-4-123,4-7 0,1-5 45,1-8-34,-3-3-11,-2 0 11,-4-1 12,-4 1 66,-3 1-89,-1 4 0,-5 3 269,-5 4-168,-8 3-90,-7 4 45,-4 2-45,1 3 23,0 0-34,5 1-269,3 4-190,2 3-1234,5 4-1085,4 2-2567,4-2 5345,2-1 0,2-5 0,0-3 0</inkml:trace>
  <inkml:trace contextRef="#ctx0" brushRef="#br1" timeOffset="-107780.19">14436 17225 20692,'32'-10'639,"-1"1"-438,-4 3-10,-1-1 10,1 0 68,-3 0-269,-4 1 0,-6 1 67,-4 2-67,-3 1-190,-3 2-460,-2-2-1659,-1 1 1,-1 0 0</inkml:trace>
  <inkml:trace contextRef="#ctx0" brushRef="#br1" timeOffset="-107470.19">14512 17046 15851,'0'-3'3227,"-1"0"-1322,1 3-1468,5 30-11,-1-7 268,6 27-694,-3-14 416,-1 2-125,-1-2-224,-1-2 67,-3-1-134,1-5 0,-2-5 45,0-3-101,0-4-1165,0-5 179,0-4-515,1-4-573,2-3-1825,0 0 3955,4-6 0,-4 5 0,2-5 0</inkml:trace>
  <inkml:trace contextRef="#ctx0" brushRef="#br1" timeOffset="-107140.19">14873 16954 21544,'8'33'997,"0"1"0,4 31-616,-10-29 0,-2-1-325,0 18 258,0 13-269,-3-14 179,2-6-224,-3-6 0,3-14 11,0-19-67,1-4-1513,0-2-840,0-6-751,-2-4-5691,-3-9 8851,-1-8 0,3 10 0,-1 1 0</inkml:trace>
  <inkml:trace contextRef="#ctx0" brushRef="#br1" timeOffset="-102940.19">21232 13793 11638,'-7'0'550,"0"0"323,7 0 606,0 0-1300,-8 2-179,5 1 662,-8 5-281,6 5-101,-2 8-45,0 3 684,-2 35-639,7-23 0,1 1-168,2 26-10,5-6-2,12-45-55,-4-6 90,8-3-113,-5-8-22,3-3 22,-1-6 34,-1-4-22,-2-2-34,-4 0 45,0-10-12,-5 8-33,-2-7 0,-4 10 34,-1 2 11,-1 1-45,-3 3 45,-2 0-34,-6 4 11,-2 0-44,-2 4 33,-1 0-11,0 4 0,1-1-11,3 2 11,3 0-90,2 0 90,4 0-302,1 0-1021,2 0-324,0 4-145,5-1-2265,6 3 4057,9-3 0,-7-2 0,2-1 0</inkml:trace>
  <inkml:trace contextRef="#ctx0" brushRef="#br1" timeOffset="-102630.19">21780 13696 14395,'9'-2'2028,"-1"1"-785,-7 43-547,0-9-176,-1 2 1,1 1-83,-1 15 32,-2-1-224,-1-2 23,-2-4-146,-1-4-55,1 6-23,0-13-169,1-5-570,1-14-326,2-12-403,-3-1-1243,-2-1 2666,-6-15 0,6 12 0,-3-12 0</inkml:trace>
  <inkml:trace contextRef="#ctx0" brushRef="#br1" timeOffset="-101920.19">21629 13933 13577,'-5'-4'1905,"1"1"-348,4 3-1333,43-5-179,-18 3-45,38-3 56,-28 5-11,1 0-34,2 0-22,-1 0 11,-2 0 0,-1-2-11,-4 1 11,-4-1 0,-5 1 123,0-1-123,-10 1 123,0 0 359,-8 1-302,-2 0-57,-1 5-90,0 3-33,-1 8 90,1 2 44,-2 3-22,0 3-112,2 3 56,-1-1 101,1 0-78,0 3 44,3-6-78,4-3-45,4-12 22,4-6 34,3-5-11,2-5-68,2-6 23,-1-6 0,-2-2 56,-1 0-56,-6-1 23,-3 2 157,-5 1-80,-3 3 35,-1 1-23,-5 3 0,-2 2-67,-5 2-45,-3 1 11,0 1-34,-1 1 23,1 1-324,0 1-427,1 0-885,2-1-6857,0-7 8493,6-3 0,1 3 0,5 2 0</inkml:trace>
  <inkml:trace contextRef="#ctx0" brushRef="#br1" timeOffset="-98870.19">22539 12863 15247,'-4'-1'1210,"1"1"-146,2 0-515,0 0-537,0 2 32,0-2 2387,1 3-2352,3-7-23,1 0-56,4-4 56,1-1 89,0-2-89,1-1-56,1 0 12,1 0 44,4-5-56,-3 4 11,3-4 45,-6 5-33,1 0-34,-2-1 22,1 0 11,-1-1 23,6-6 11,-6 5 34,9-10-90,-8 12 22,4-4-11,-3 5 12,0 2-23,0-2 33,1 2 34,-1-1-55,0-1-12,0 0 123,5-7-45,-3 5-78,5-4 0,-7 5 101,0 1-79,0 0-22,-1 1 23,-1-1-12,1 1 0,-2 0-11,1 0 0,0 1 90,-1-1-68,2 1-22,-1-2 0,2 0 0,4-7 0,-3 4 34,3-6-12,-5 7-22,0 0 0,-1 0 0,1 0 11,-1-1-11,0 1 23,2-9-1,-2 7 34,3-7-56,-3 6 0,1 0 11,0-1 45,1 1-56,-2-1 12,3 0 55,-1-1 11,1 0-78,-1 1 34,2-8 22,-2 5-56,2-7 33,-1 7 114,-2 0-91,2 1-56,-2-1 11,1 1 34,-1-2-23,0-1-22,1-1 45,0 1 11,0-1-34,0 1-22,1 0 0,0 1 56,4-8-56,-5 9 101,15-21-101,-12 20 11,9-11 12,-3 6-23,-5 6 22,7-7-22,-10 8 45,2 0-56,0-1 22,-2 2 0,6-10-11,-5 9 0,6-7 23,-8 9-12,0 1-11,0-1 0,1 0 11,0-1-11,1 0 0,-1-1 0,-1 2 0,0 1 22,-2 1-33,2 2 22,-1 0-11,1 1 12,0-1-12,-1 0 0,2-1 0,2-2 22,0 0-22,1-2 0,0 1 11,11-14-11,-9 13 11,14-18-11,-12 15 12,0-2-12,0 2 0,-5 7 0,0 0 11,0 0 0,1 0-22,0 0 22,2 1 11,0-2-22,0 0 0,0-2 0,-1 0 68,0 0-57,-2 0-11,0 2 33,-2-1 23,-1 3-11,-1 0-45,-2 2 79,0 1 55,-3 0-89,0 3-45,-1-1 22,-1 1 23,-1 2-11,1-1-34,0 1 33,-1 1 79,0 1-66,-1 2-46,-1 1-1435,0-1-526,-3 2 124,-6 4-1178,-8 7-2161,-9 9 5176,-8 7 0,15-11 0,1-2 0</inkml:trace>
  <inkml:trace contextRef="#ctx0" brushRef="#br1" timeOffset="-97120.19">21867 7808 15616,'10'15'-1180,"-1"-1"1,-4-6 0,-2-1 0</inkml:trace>
  <inkml:trace contextRef="#ctx0" brushRef="#br1" timeOffset="-95740.19">22852 13500 18563,'-3'8'1535,"1"-1"-1165,2-6 1501,0 0-1670,0 1-290,0-1-527,0 1-135,0 0-1736,-2 0 133,0-1-2262,-1 0 4616,2-11 0,0 7 0,1-7 0</inkml:trace>
  <inkml:trace contextRef="#ctx0" brushRef="#br1" timeOffset="-93830.19">22435 8481 12557,'-4'0'4673,"0"0"-4360,1-9-246,3 6-268,-3-6-3586,3 8 1960,2 1 1827,5 0 0,-3 0 0,2 0 0</inkml:trace>
  <inkml:trace contextRef="#ctx0" brushRef="#br1" timeOffset="-85160.19">22502 8716 17151,'1'-55'1603,"-1"9"-1335,1 34-189,-1 1 358,0 0-325,0 2-56,0 0 224,1-1-280,-1 1 0,1-1 0,0 0 79,1-1-12,-1 1-67,1-1 0,0-1 67,1 1-45,0-3-22,1 0 0,2 0 12,-1-1 21,0 0-33,0 0 0,-1-1 23,-1-1-1,-1 0 34,1-11-45,-2 6 325,2-7-336,-1 8 0,-1 0 179,2 2-179,-1 0 0,0 1 45,-1-7 0,-1 5-45,1-6 0,-1 6 57,0 0-24,0 0-33,0 0 0,0 2 23,0 0 21,0 0-44,0-2 0,0 0 23,0-2-23,0 0 0,0 0-34,0-2 90,0 2-45,0 0-11,0 0 0,0-1-22,0-2 33,-1-2-11,0 0 0,-1-1 34,0-1-34,-1-1 0,1 0 0,0-1 45,1 1-45,-1 0 0,1 2-12,0 3 46,-1 2 78,1 0-112,-1 0 0,2 1 56,-1-1-56,1 1 0,0 0-11,0-1 22,-1 1 67,-1-1-78,-1 0 0,0-2 23,0 0-23,1-2 0,-1-1-23,2 1 57,1-1-23,0 2-11,0 0 0,0 1-11,-1 0 22,1 0-11,-2-1 0,2-1 0,-1-3 34,1 2-34,-1-3 0,1 4 0,0-1 0,0 0 0,0 1-23,0-2 57,0 1-34,-1-1 0,0 0 22,-2-12-22,2 9 0,-1-10 0,2 13 0,-1-1-11,1 0 11,-3 1 0,1-2 11,-1 1-11,0-1-11,-1 0 11,1 1 0,1-1-11,-1 2 11,1 1 0,0 0 11,0-16 0,0-2-11,-1 2 0,1-2 0,0 2-33,0 16 33,1 0 0,1 0-11,0 0 11,0 2-34,2 1 34,1 2 0,2-1-78,-1 2 78,-1-2-23,-1-2-10,-1-14 10,-1 6 23,0-12 0,0 11-22,0 0 22,0-1 0,-1 2-34,-1 1 34,-2-1-11,2 1 11,-4-16-78,2 12 78,-2-12-23,1 16 12,1 2 11,0 1-34,2 3 34,1 1 0,1 2-44,0 2 44,0 2-23,0 0 23,2 0 0,1 1-112,1-2 112,2 1 0,0-2-45,4-13-11,0-2 56,2 1-90,-2 5 90,-1 7-22,-3 7 22,0-5-23,-4 7-10,1 1 33,-1 1-11,1 1 11,-1 0 0,1-1 11,0 1-11,-1 1-11,0 0-23,1 1 34,-1 0 0,0 1 0,2-1 0,0 0-11,1-2 11,-1 2 0,-1 1 0,-1 2 11,1 0-11,-2 0 0,2-3 0,0 1-45,-1 0 45,0 1-33,0 2 33,-1 2 0,0 2-1267,-1 1 1267,0 7 0,-1 3 0,-3 6 12,0 2-46,-3 1 34,1 2 0,2 2 0,0 0 11,2 2-11,1 0 0,-1 1 0,0 0 11,2 0-11,-1 1 0,1-1-11,0 0 34,0-1-35,0 1 12,-1-3 0,0 0 0,-1-2 0,-1 3 0,0-3 0,-1 2 0,1-5 0,-1 1 0,0 1 23,-2 2-23,-1 12 0,-1-7 0,-3 10-11,1-10 11,0-1 0,-1-2 33,3-1-33,0-1 0,3-2 23,0-2-23,1 0-12,2-2 1,-1 0 22,0 2-11,1 1 0,0 2 0,0 3 12,1 3-12,-1 1 0,-1 14 0,1-11-12,-1 7 12,2-14 0,0-2 23,-1-2-23,1 2-11,-2-2-1,1 0 24,-1 0-24,-1-1 12,-1 1 0,1 1 23,-1 1-23,0 3 0,1 0-23,1 3 68,1 17-45,1-11 0,0 10 0,1-17 0,0-3-22,0 7 44,0-8-55,0 7 33,1-11 0,3 8 33,-2-8-66,2 6 33,-2-9 0,-1 1 56,-1-1-56,0 3 0,0 0-12,0 1 12,0 0 0,0 0-11,0 0 11,0-2-33,0 2 33,0-2 0,0 2 56,0-1-56,0 1-23,0-1 1,0 0 22,0-2 45,0 1-45,0 0 0,0 0-23,0 0 46,0-1-46,0 0 23,0-1 11,0 9-11,1-4 0,1 6 0,1-6 12,1 2-12,0 11 0,0-8-12,-1 6 12,-2-10 0,-1-3 23,0 2-23,0-1 0,0 0-34,0 1 68,0-1-22,0 3-12,0 1 0,0 1-23,0 2 23,0-1 0,0 2 0,0 2 11,0 2 12,0 2-23,0 2 0,0-1-11,0-1 11,0 14 0,0-12 0,0 10-12,0-15 12,0-1 0,0-1 23,0 0-23,0-2 0,2 1-11,-1 0 44,2 11-33,-2-7 0,2 7 11,-2-10-11,0-2 0,0 0-11,0-2 22,0-1 12,1-1-23,-2 0 0,1 0 101,-1 1-68,2 0-33,-2 0 0,1 3 67,0-1 23,-1 2-90,0 9 78,0-9-44,1 6-34,0-3 11,0-8 157,3 16-168,-2-16 101,2 6-90,-2 0-11,0-7 23,0 6 21,0-9-44,1 1 0,-1-2 45,1 0-45,-1-1 0,2-1-22,-2-1 44,3 0 34,-2 0-56,2 1 0,-2 1 34,2 8-34,-2-8 0,0 7 0,-1-10 45,0 0-45,-1-1 0,1-2 33,0 1-22,0 0-11,1 1 34,0 11 22,2 7 0,-1-3-56,0-6 0,-4-15 22,0-5 135,0-1-101,1 3-56,0-1 0,0 4 45,0-4 79,0 0-1558,0-2-3228,-2-7 4662,-4-5 0,3 2 0,-4 0 0</inkml:trace>
  <inkml:trace contextRef="#ctx0" brushRef="#br1" timeOffset="-83550.19">23504 9503 16502,'11'4'828,"-1"-1"-424,-2-3-337,2 0-34,4 0-33,1 0 68,12-3-68,-6 0-1020,6-2-369,-12 0-1928,-4-1 3317,-2-1 0,-4 3 0,-3 1 0</inkml:trace>
  <inkml:trace contextRef="#ctx0" brushRef="#br1" timeOffset="-83290.19">23705 9310 13039,'0'-9'1188,"0"1"-112,0 8-236,0 0-269,37 25-492,-23-8 111,27 21-89,-35-11-90,-4 0 258,-6 2-269,-8 1 0,-8-2-90,-5-1-593,-2-4-594,2-4-527,3-6-1244,7-7 3048,4-3 0,6-3 0,4 0 0</inkml:trace>
  <inkml:trace contextRef="#ctx0" brushRef="#br1" timeOffset="-83030.19">23831 9287 13857,'1'-10'2577,"1"1"-2375,-2 9 257,0 0 112,-2 15-189,-2 8 44,0 19-51,2-6 0,2 2-297,8 18 124,-3-19 0,4-3-123,16 6-79,3-11 0,4-9-236,1-9-593,-2-7-2028,-3-4-2735,-8-8 5592,-8-6 0,-6 3 0,-6-1 0</inkml:trace>
  <inkml:trace contextRef="#ctx0" brushRef="#br1" timeOffset="-82520.19">23517 9392 17532,'50'-6'325,"-4"9"-112,-15 8-213,-2 8 0,-4 2 0,-6 3 12,-6 3 122,-7 2-134,-5 4 0,-11 3 168,-6-1-157,-9-1-11,-12 3 0,11-15-381,-16 0 123,26-17-996,-4-7-473,17-7-1791,1-9 3518,6-7 0,-3 10 0,2 0 0</inkml:trace>
  <inkml:trace contextRef="#ctx0" brushRef="#br1" timeOffset="-82180.19">23832 9216 13745,'0'-6'2095,"0"1"-1714,-14 13 392,6 8-381,-12 13 505,10 33-729,4-8-77,3-15 0,0-1-35,3 20-33,0-1 324,0-4-269,6-8 35,14 0-68,22-22-45,3-6-1255,10-26-1088,-13-12-3808,0-12 6151,-6-7 0,-16 16 0,-7 3 0</inkml:trace>
  <inkml:trace contextRef="#ctx0" brushRef="#br1" timeOffset="-79280.19">22912 6584 14271,'4'0'1883,"0"0"1310,-4 0-8011,0-2 4818,4 15 0,-3-12 0,3 12 0</inkml:trace>
  <inkml:trace contextRef="#ctx0" brushRef="#br1" timeOffset="-72520.19">23200 11909 13689,'-5'0'2118,"1"0"-1188,4 0-493,40 0 392,0-2-252,1-1 0,2-1-308,14-2 11,1-5 224,-19 4-392,-3 1 79,-3 1-79,-5 1-79,-5 0 270,4 0-303,-11 1 56,2-1-22,-13 2-147,-1 1-256,-3 0-1760,-1 0-1692,0-2 101,0 0 3720,0-3 0,0 3 0,0-1 0</inkml:trace>
  <inkml:trace contextRef="#ctx0" brushRef="#br1" timeOffset="-72060.19">23755 11258 14025,'4'-1'2286,"-1"0"-819,-3 1-895,-2 42-303,1-14 426,-1 37-157,0-21-213,1 2 257,-2 6-414,1 1 90,0-12 0,-1 0-135,1 18 101,-1-13 0,0-3-213,0-2 112,-1 2-100,1-25-23,2-7 0,-1-5-123,1-3-7273,1-2 7396,-1-7 0,1 4 0,-2-5 0</inkml:trace>
  <inkml:trace contextRef="#ctx0" brushRef="#br1" timeOffset="-64810.19">23835 12374 20927,'3'6'-4672,"-1"1"4672,-6-3 0,4 0 0,-4-3 0</inkml:trace>
  <inkml:trace contextRef="#ctx0" brushRef="#br1" timeOffset="-59830.19">16374 16578 14406,'9'0'639,"-1"0"11,-8 0 571,0 0-1019,0-4-34,0 3-2028,0-2-4819,0 8 6679,0-2 0,0 2 0,0-2 0</inkml:trace>
  <inkml:trace contextRef="#ctx0" brushRef="#br1" timeOffset="-59090.19">21825 16386 15101,'10'0'-2043,"-3"-1"1,-7 1 0,0-2 0</inkml:trace>
  <inkml:trace contextRef="#ctx0" brushRef="#br1" timeOffset="-57490.19">15182 14751 6798,'0'0'0</inkml:trace>
  <inkml:trace contextRef="#ctx0" brushRef="#br1" timeOffset="-57180.19">15463 13354 8166,'3'-49'-299,"0"1"0,1-12 0,-1 0 372,-2 12 0,0 1 325,2-1 0,-1 1-402,-1 4 0,1 3 442,3-16 121,3 2-525,-1 16 0,0 0-561,6-20 174,-5 21 0,1 1-2392,2-12 2745,0 1 0,-5 22 0,-1 5 0</inkml:trace>
  <inkml:trace contextRef="#ctx0" brushRef="#br1" timeOffset="-55530.19">29357 15880 11672,'0'0'0</inkml:trace>
  <inkml:trace contextRef="#ctx0" brushRef="#br1" timeOffset="-53520.19">26154 15407 8322,'10'10'29,"-3"-2"1,-7-8 0</inkml:trace>
  <inkml:trace contextRef="#ctx0" brushRef="#br1" timeOffset="-53260.19">25895 15877 8624,'0'7'-1344,"0"-2"526,0-5 818,0 0 0,0 0 0</inkml:trace>
  <inkml:trace contextRef="#ctx0" brushRef="#br1" timeOffset="-52530.19">25837 16029 12479,'-34'7'2364,"3"-1"-1725,20-6 145,0 0 12,-1 0-427,1 0 394,4 0-573,1-1 269,3 1 0,0-1 1099,3 1-1536,3 0 225,8 0-23,9 2 235,39 3-391,-19 1 122,22 1-134,-32-4-67,4 1 0,-12-1-281,2 0-212,-13-2-661,-1-1-2499,2 0-919,0-2 4583,4-3 0,-9 2 0,0-2 0</inkml:trace>
  <inkml:trace contextRef="#ctx0" brushRef="#br1" timeOffset="-52260.19">26298 15897 16994,'4'-6'1648,"-1"1"-584,-3 5 146,0 45-874,0-14-112,-1 4 0,2 3 162,0-2 1,0 0-162,0 19-225,1-19 0,-1-2 67,-1 8 45,0-7-89,-2-5-46,-1-9-223,-1-6-606,0-7-157,2-4-447,1-3-3575,4-11 5031,10-13 0,-7 7 0,7-4 0</inkml:trace>
  <inkml:trace contextRef="#ctx0" brushRef="#br1" timeOffset="-51090.19">32118 10193 13678,'-4'5'1569,"1"0"-438,3-5-481,0 0-303,40-3-201,-20 1 179,34-3-247,-31 1 24,0 0 133,-1 0-224,-3 0-11,-2 0 0,-4 1 0,-1 2 0,0 0-246,1 1-226,-1-1 36,-1 1-1155,-3 0-561,-5 0-1422,-1 0 3574,-2-1 0,0 0 0</inkml:trace>
  <inkml:trace contextRef="#ctx0" brushRef="#br1" timeOffset="-50800.19">32264 10105 12792,'-1'-3'3552,"1"0"-2431,0 3-953,0 16-123,2 2 314,-1 16-303,2-1-56,-2-2 22,0-1 34,-1-3-56,0-2-56,0-3-538,0-1-695,0-3-1467,0-1 2756,0-5 0,0-4 0,0-5 0</inkml:trace>
  <inkml:trace contextRef="#ctx0" brushRef="#br1" timeOffset="-50550.19">32576 9992 19045,'10'43'235,"-1"0"1,0-2-1,-1-2-224,6 16-11,-1 6-471,-6-11 1,-1 3-449,-1-11 0,-3 0-993,-1 15 1,-5-1 1911,-4-13 0,-1-6 0,-2 7 0,-5-9 0</inkml:trace>
  <inkml:trace contextRef="#ctx0" brushRef="#br1" timeOffset="-48420.19">30814 11074 11549,'0'-3'2398,"0"0"-1693,0 3-705,1-2 11,2 1 191,2 5-156,6 13 54,-3 2-66,4 9 11,-5-4-45,-1 4 11,0 2 0,-4 5-11,0 2 0,-9 5 0,-6 3 34,-10 2 11,-7 1-45,-3 2-327,-4-1 327,-1 1 0,-1-2 0,0-1 23,0-4-1,1-3 23,1-3-45,0-1 45,3-1 179,2 1-293,6 0 69,3 0 78,6-1-11,3 1-11,5 0 751,0 17-571,4-12-236,-1 12 0,1-19 33,0-1 23,-11 8-56,2-10 56,-13 5 325,-17 1-381,4-7 183,12-9 1,-2 1-11,-4 5 1,0 0-163,7-4 1,0 0 83,-9 8 1,2 1-135,10-7 0,2 0 100,-1 1 1,2 2 16,1 1 1,0 1-40,0 2 0,1 1 6,1 0 0,0 2 0,1 0 0,-1 0-45,1-1 0,0 0 22,-1 0 0,0 0 23,-1-2 0,0 0-45,0 0 0,0-1 0,-1 0 0,1-1 5,-1 1 1,0-1-1,1 1 1,-1-1-6,1 0 0,0-1 0,-1 0 0,1 0 0,0-1 0,1-1-89,-19 27 89,0-2 0,1-1 0,1-1 12,2-2-12,1-2 0,3-2 0,0 0 0,2 0 0,-2 4 11,2-4 0,-2 0 0,-7 11-11,9-14 0,-2-1 23,-12 6-23,-4-6 22,-1-3 23,1-12 22,15-12 23,-1-5-68,2-4 315,1-3-315,0-3-22,2-7 548,4-6-672,4-9-307,7-6-1172,5-7-1220,8-8 2823,12-9 0,-8 23 0,8 2 0</inkml:trace>
  <inkml:trace contextRef="#ctx0" brushRef="#br1" timeOffset="-47860.19">30050 13398 14574,'0'-8'246,"0"2"349,-48-1-293,19 5-196,-4 1 1,-1 4 94,0 11-133,4 11 369,3 6-381,5 4-45,6 2 68,6 0-12,5-1-56,3-3-11,4 0 34,4-3-158,4-2 68,3 0-123,-1-4 123,-2-1 34,-3-3 22,-4 5 0,-1-9 201,-3 3-55,-4-10 750,-8-2-503,-3-3 32,-4-2-167,3-2-213,-1 0 369,-8-1-414,6-2 67,-1-2-67,11-2-302,2-6-931,4-1-190,3-7-1489,9-1 2912,6-5 0,-3 12 0,1 1 0</inkml:trace>
  <inkml:trace contextRef="#ctx0" brushRef="#br1" timeOffset="-47510.19">30231 13114 17790,'-4'47'440,"0"-1"1,1 0 0,0-2-71,1-9 0,0-1-549,0 2 1,0 0 318,-1 0 0,0 0-23,0-3 1,-1 2 16,-2 8 1,-1 0-135,-5 18 127,3-18 0,-1-3-239,-1 2-331,1-7-3512,5-16 3955,5-15 0,0-1 0,0-3 0</inkml:trace>
  <inkml:trace contextRef="#ctx0" brushRef="#br1" timeOffset="-46600.19">30406 13705 18429,'-9'4'0,"-3"6"33,-2 15 46,1 2-46,4 0-33,4-3 0,3-3 101,2-6-22,0-5-79,4-5 33,4-3-10,10-7-35,-5-3 12,4-6-89,-10-5 100,-3 0-22,-2-2 22,-1 4 11,-1 2-10,0 5-12,0 4 0,0 4-79,0 1 79,3 1 0,4 0 0,9 0 23,5 0-23,7 0-381,18 0 381,-9 0-359,10 0 224,-16-5 135,-4-4 11,-4-6-11,-3-3 56,-5-3 12,-3 0 560,-4 1-449,-4 6 146,-2 3-1,-1 5 58,-1 3 43,-15 37-324,5-4-17,-2 1 0,1 1 207,-3 22-111,1 2-169,1 3 68,2 1 279,0-4-627,2 2 269,1-2 224,3-1-67,2-3-123,1-9-34,1-10 0,0-12 100,0-11 46,0-6-90,0-22-45,1-7 0,3-25-11,2-6 6,-1 23 0,1-1-91,2-1 1,0 0 84,1-2 0,2 1 0,1 3 0,2 1 45,14-23-45,1 13 0,-1 16-40,-2 10 40,-1 10-146,-2 7 146,-6 10-56,-1 23 45,-9-2 11,-3 12 0,-14-16 56,-6-5 34,-9-5 392,-2-5-493,0-6-39,3-3-566,3-3-303,6-1-616,4-1-1826,6-5-3945,3-5 7306,7-5 0,-3 6 0,3 1 0</inkml:trace>
  <inkml:trace contextRef="#ctx0" brushRef="#br1" timeOffset="-46200.19">30961 13952 18642,'35'-9'470,"0"0"1,9-4-1,-4-1-470,3-6 56,14-8 23,-23 5-46,-5 0-33,-6-2 34,-6 2 44,-7 1-78,-5 3-11,-4 3 0,-8 4 11,-5 5-11,-9 4 11,-4 4 0,-1 10 403,-1 8-369,3 10 190,4 5 23,6 1 77,7-2 158,7-4-124,12-4-324,9-5 224,13-3-190,8-4-136,6-5 35,1-2-864,-1-4-4840,2-1 5737,-22-1 0,-5 0 0,-21 0 0</inkml:trace>
  <inkml:trace contextRef="#ctx0" brushRef="#br1" timeOffset="-32310.19">7720 14956 10742,'-9'-59'1692,"1"7"-616,6 32-158,-1-10-323,-1 8-315,-2-6 313,1 11-380,-1 3 135,2 5 413,0 2-749,2 3 100,0 3-112,1 1 33,-1 0 146,0 8-179,0 8 953,-3 32-595,3 2 1,1 4-258,-1-9 0,0 0-440,2 17 0,-1-1 372,1-19 1,0-3 11,0 4 0,0 2 212,0 2 1,1 0-197,0 4 1,1 0 28,-1 0 0,1 0 28,1 0 0,0 0-90,1 0 0,-1-2 224,1 0 0,1-2-252,0 1 0,0-2 0,1-2 0,1 0-120,-2-4 0,1 0 131,0-3 0,0-2-11,3 29-250,-2-8 284,-2-9 114,-3-7-148,-1-11 1008,-1-8-896,0-10 505,0-5-650,0-6-886,0-11-673,-3-9-1433,0-15-3889,-4-9 6930,-2-10 1,4 23 0,0 4 0</inkml:trace>
  <inkml:trace contextRef="#ctx0" brushRef="#br1" timeOffset="-31270.19">6860 15193 17084,'-18'30'795,"4"3"-391,18 11-12,4 1-347,5-1 22,7-5 325,2-7-347,4-8-45,1-10 56,0-7-56,-1-5-22,7-23 22,-12 1-135,1-20 158,-14 4-23,-4 0 0,-3-2 11,-1 2 168,-1 4-145,-2 8 358,-2 6-392,2 10-11,-1 3 11,3 14 112,0 10 381,0 16-325,1 14 146,3-2 0,2 2-247,-2-10 0,1 0-45,4 15 1,0-1 94,-2-15 1,0-3-90,1 0 0,-1 0 218,5 30-738,-2-4 492,-2-9 145,-1-1-145,-4-21 112,0-5 11,-2-20 270,0-3-393,-4-2 488,-5-5-365,-3-2-17,-4-6-106,0-1-56,0 0-382,1 1 58,2 0-719,3 1-447,4 1-3921,10-5 32,11 3 5435,13-5 0,-10 10 0,-1 2 0</inkml:trace>
  <inkml:trace contextRef="#ctx0" brushRef="#br1" timeOffset="-29790.19">7960 15405 11437,'4'2'2756,"-2"-1"-335,-2-1-1839,2-7 438,-2 5-673,2-7 34,-2 6 11,3-3-33,-2-3 44,5-7-403,0-5 34,4-8 571,2-6-516,1-5-33,1-5 23,2-3-12,0-4 169,2-3-236,1-1 44,3 1 539,-1 0-516,1 3 67,-3 2-22,-5 18 0,0 1 12,8-15-124,6-11 0,-7 25 89,-2 4-89,-2 7 0,-6 4-33,-2 6 66,-4 4-44,-1 3 11,-3 3-2241,0 0 1502,-5 3-404,-2 5-325,-5 4-695,-3 7-447,0 2-1200,-1 2 3810,1-1 0,5-9 0,3-3 0</inkml:trace>
  <inkml:trace contextRef="#ctx0" brushRef="#br1" timeOffset="-29560.19">8217 14935 13611,'1'6'-3385,"0"-1"3385,-1-5 0,0 0 0</inkml:trace>
  <inkml:trace contextRef="#ctx0" brushRef="#br1" timeOffset="-24020.19">6841 14977 14911,'5'-61'1094,"1"-1"0,-4 18 1,2 2-1017,5-6 0,2 4-1867,-1-7 1789,1 2 258,0 3 834,0 1-823,2 3 224,0 2 35,1 2-517,1 1 561,0 4-483,-1 2 1302,-2 6-1291,-1 5-100,-3 7 112,-1 4-112,-4 5 0,0 2-33,-2 1-2578,0 1 953,-1 5-1413,0 4-1097,3 4 4168,3-1 0,-2-6 0,2-4 0</inkml:trace>
  <inkml:trace contextRef="#ctx0" brushRef="#br1" timeOffset="-21000.19">6083 14154 12512,'0'-5'2241,"0"2"-1075,0 3-808,19-31-33,-9 19-134,14-23 279,-15 27-436,-2 2-34,0 1 0,0 1-23,0-1-581,3 2-775,2-2-974,3 1 2353,13-7 0,-15 6 0,6-4 0</inkml:trace>
  <inkml:trace contextRef="#ctx0" brushRef="#br1" timeOffset="-20330.19">6457 13674 15426,'1'43'706,"0"0"0,0 23-449,-6-6-134,-4-24 79,-8-1 22,0-13-112,-2-6-22,4-11 101,5-6 55,1-5 34,2-3-157,4-7-55,1-1 156,2 2-224,6 1-34,3 3 23,7 6 22,1 1-22,0 3-23,-1 1 34,-2 0-134,1 1 67,-1 0-673,3 0-504,5-1-863,4-1-1758,6-8 3865,4-5 0,-15 3 0,-3-1 0</inkml:trace>
  <inkml:trace contextRef="#ctx0" brushRef="#br1" timeOffset="-19840.19">6872 13428 16882,'-3'36'241,"1"0"0,-1 28-95,5-29-135,2-1-11,1-5-560,-2-3 78,0-4-795,-1-7 738,-1-7 539,0-3 79,-1-5-1,0-9-67,0-4 69,0-10 558,0-2-392,0 3 214,0 4-79,3 6-135,1 5-156,2 4-90,2 2 0,2 5 134,1 3-111,1 3-23,0 1 45,-1-4 44,-1-3 113,1-2-202,-1-4 56,1-7 426,-2-5-403,0-7 413,-5-1 12,-4-7-358,-9 10-146,-6-1-246,-18 14 33,8 7-818,-6 6-437,18 4-583,6 4-1332,9-3 3383,14-5 0,-8-4 0,6-3 0</inkml:trace>
  <inkml:trace contextRef="#ctx0" brushRef="#br1" timeOffset="-19620.19">7280 13426 14742,'2'-7'2779,"0"2"-1658,-2 5-886,35-46 56,-12 22-196,3-7 0,2 1-27,3 5-68,-2 5 0,-8 4-516,-7 5 24,-6 4-1739,-4 4-1063,-3 1-2958,-8 2 6252,-5 0 0,3 0 0,-1 0 0</inkml:trace>
  <inkml:trace contextRef="#ctx0" brushRef="#br1" timeOffset="-19420.19">7317 13167 18216,'15'40'773,"0"0"-773,-2-7 22,0 2-55,-3-1-707,5 9-862,-5-14-998,5 3-2453,-2-22 5053,6-4 0,-9-6 0,1 0 0</inkml:trace>
  <inkml:trace contextRef="#ctx0" brushRef="#br1" timeOffset="-19020.19">7722 12973 16927,'0'35'639,"1"-1"0,-5 30-482,-1-20-101,-4-3 11,2-9-67,2-9 0,2-10 325,2-8-314,0-3 347,1-2-268,-1-5-34,1-6 33,0-6-89,0-1 56,1-1-33,3 9-46,2 2 91,20 7-68,-8 0 11,13-4 191,-12-3-68,-2-5-134,-1-3 124,-4-4-80,-4-1 1,-4-2-45,-3 0-269,-1 3 124,0 3-1121,-4 6-1233,-2 6-1232,-5 5 3731,-1 10 0,4-6 0,2 5 0</inkml:trace>
  <inkml:trace contextRef="#ctx0" brushRef="#br1" timeOffset="-17190.19">8126 15499 13992,'-7'7'1759,"2"-1"-773,5-6-359,0 0-33,-2 4-426,1-3 202,-1 4-191,2-4 359,0-1-605,-1 2 67,1-1 0,-1 1-3277,0-1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9:08.238"/>
    </inkml:context>
    <inkml:brush xml:id="br0">
      <inkml:brushProperty name="width" value="0.09071" units="cm"/>
      <inkml:brushProperty name="height" value="0.09071" units="cm"/>
      <inkml:brushProperty name="color" value="#FF0000"/>
    </inkml:brush>
  </inkml:definitions>
  <inkml:trace contextRef="#ctx0" brushRef="#br0">16192 4633 13252,'0'7'-1577,"0"-3"1,0-4 0</inkml:trace>
  <inkml:trace contextRef="#ctx0" brushRef="#br0" timeOffset="1048">13870 3117 12960,'0'-6'2634,"0"1"-1480,0 5-1120,-2-9-191,0 10 157,-2 2 201,0 20-178,1 16 212,-1 14 157,2 12-424,1-30 1,0 1 199,0 1 1,0-1-102,0 0 0,0-1-67,-1 31 20,2-11 3,-1-9-23,1-10 0,0-10-516,0-8-179,1-9-288,2-5-1168,3-7-2179,2-11 4330,2-12 0,-4 8 0,-1 0 0</inkml:trace>
  <inkml:trace contextRef="#ctx0" brushRef="#br0" timeOffset="2166">13750 3113 16411,'-3'-63'2197,"8"6"-2197,10 31 269,10 2-202,3 5-67,4 7 56,3 5-34,3 4-22,2 6-11,3 8 11,-2 6-67,-4 13 67,-5 4 0,-9 7 22,-7 1-10,-8 3 32,-6 1-44,-13 2 0,-10 1-226,-14 0 260,-9-1-34,-5-6 11,0-5 0,2-8 0,7-7-11,7-5 0,10-7 23,8-3-12,8-4-11,3-1-34,3 2 34,5 2 271,4 6-248,7 4 89,5 6-112,3 4 56,0 2 0,2 3 90,13 14-146,-7-13 168,-4-9 0,2-2-123,7-5 67,9-1-11,-12-12 33,14-15-134,-9-2 56,9-14-56,-15 0 34,9-18-34,-13 11 0,3-11-79,-11 3-78,-9 2 57,-1 4 44,-7 11 33,-3 17 1,-1 3-169,-2 3 113,-3 1-124,-3 2 123,0 0 46,-2 7 33,0 3 0,2 8-23,2 3-21,2 3 44,3 3 11,1 1-11,1-1 0,6 0 0,2-4 22,8-3 146,4-5-168,4-4 68,4-4 190,4-5-158,4-3-100,3-8 34,6-7 22,1-12-11,3-5-45,-2-4 0,-7 0-168,-5-19 33,-19 25 46,-7-10 66,-17 30-280,-5 6 135,-4 2 79,-1 3-68,1 5 45,0 18 112,7 4-11,3 18 11,5-2 0,5 6 89,3 8-11,2-10 1,2 3 212,-2-11 1,1 2-50,1 6 1,0 5 0,-1-4-617,0-3 1,-1-2 451,2 14 0,-2-3 349,1 12-484,-4-10 202,-2-11-44,-1-9-20,-2-10 42,0-10-123,0-7 0,0-5 1259,0-3-1864,-7-13-355,1-7-609,-5-19-2173,5-9 3742,3-11 0,3 24 0,0 4 0</inkml:trace>
  <inkml:trace contextRef="#ctx0" brushRef="#br0" timeOffset="3147">15041 3788 16344,'15'-57'1546,"0"5"-1433,-1 25 167,-1 2-280,1 6 79,-1 4 10,-4 5-66,-2 5-23,-2 3-180,-1 2 180,0 8-56,1 5 90,1 12 44,10 40-56,-2-34 1,2 0 72,-3 2 1,2-2-40,20 9-45,-13-34 101,2-3-67,3-9 78,2-7-123,0-9 0,0-7 67,9-20-67,-11 11 11,4-11 0,-16 20 23,-5 5-34,-5 3 0,-4 5 56,-1 3-56,-4 4-22,-1 3-12,-6 3-11,-1 5 23,-1 10-79,-1 10 101,2 12-11,3 6 11,5 3-11,2-1-1,4-4 24,6-8-24,17-6 12,0-13 45,12-5-11,-7-15-34,1-6 33,0-10-21,-2-5-12,-1-5 0,-3-1 0,0-2 11,1 3-11,-2 5-11,1 5 11,0 4 56,2 5 11,2 4-67,0 6 0,1 3 33,-1 7-33,-1 6 0,-2 7 0,-2 5 0,-2 1 0,-3-1-22,-4-2 22,-4-4 11,-3-3 23,-4-5-34,-2-3 112,-1-3 415,0-1 178,-1-11-559,0-3 212,0-12-301,0-1-35,4-3 57,5 1-1,9-1-78,8 2-33,9 1 33,7 2 145,8 4-134,1 7-11,0 5 0,-6 6 0,-6 11-56,-10 5-33,-7 11 89,-8 3-34,-6 1 34,-5 0-224,-2-2-258,-1-5-392,-1-4-89,-1-6-965,-1-4-683,-1-5-3630,1-2 6241,2-8 0,-1 5 0,2-5 0</inkml:trace>
  <inkml:trace contextRef="#ctx0" brushRef="#br0" timeOffset="3316">16809 3367 16535,'14'52'-2297,"-3"-10"-2308,-11-38 4605,-1-2 0,1-2 0,-2 0 0</inkml:trace>
  <inkml:trace contextRef="#ctx0" brushRef="#br0" timeOffset="3491">16737 3139 15963,'-2'-4'325,"0"0"-2297,2 4-2644,-8 19 4616,6-6 0,-6 7 0,8-10 0</inkml:trace>
  <inkml:trace contextRef="#ctx0" brushRef="#br0" timeOffset="3822">17107 3371 16042,'-37'48'1255,"9"-11"-908,25-35 158,3-1-225,-1-3 11,0-6-291,1-7 0,0-7-78,6-4 44,5-1-134,11 2 157,7 4 11,5 8 0,2 6-45,2 5 45,-1 10 56,-2 4-34,-2 8-22,-3 3 34,-4-2-34,-2-3 56,-4-5-56,-1-4-414,-1-5-685,3-3-1377,-1-1-2286,1-6 4762,-2-3 0,-8 2 0,-4-1 0</inkml:trace>
  <inkml:trace contextRef="#ctx0" brushRef="#br0" timeOffset="5471">23437 7677 17487,'-2'-8'-702,"-4"6"0,14-6 0</inkml:trace>
  <inkml:trace contextRef="#ctx0" brushRef="#br0" timeOffset="8285">19324 9317 15471,'0'5'526,"0"-1"303,0-4-885,0 19-381,-1-14-705,1 14-113,1-21-1502,6-13 2757,6-14 0,-3 9 0,0-2 0</inkml:trace>
  <inkml:trace contextRef="#ctx0" brushRef="#br0" timeOffset="8945">19922 5035 12501,'1'9'1255,"-1"-1"-572,0-8 1009,0 0-1692,-3-1 0,3 1 247,-4-1-247,3 1 56,1 0-56,-3 0 0,2 0-67,-3 0 179,1 0-112,0 0 11,0 0-11,1 0 0,-1 0 0,2 0 0,-1 0-157,1 0-145,-1 0-606,1 0-1442,-1 0 1,1 0 0</inkml:trace>
  <inkml:trace contextRef="#ctx0" brushRef="#br0" timeOffset="10532">29092 4679 17196,'1'-11'414,"0"2"35,-1 9 772,0 0-896,1-4 437,0 3-482,2-2-179,-2 3 179,1 0-7104,-1 0 3385,-7 0 3439,-4 0 0,1 0 0,0 0 0</inkml:trace>
  <inkml:trace contextRef="#ctx0" brushRef="#br0" timeOffset="15550">30342 3163 19516,'-26'-26'84,"-1"0"0,-15-14-84,-2 36 45,11 10-23,3 7-11,-2 11 56,12 4 1,2 2 167,-7 19-146,9 4 1,7 1 44,12-3-774,2-11 0,6-6 752,21-10 240,9-10-352,7-6-705,6-6-304,5-12-1154,-17-4 1,-1-3-438,-10-1 1,-2-2 2599,9-9 0,-5 0 0,-9 2 0,-8 3 0</inkml:trace>
  <inkml:trace contextRef="#ctx0" brushRef="#br0" timeOffset="15828">30569 2750 14944,'-2'-10'2655,"0"2"-2498,2 8 101,0 0 146,-4 26 100,2 9-45,-3 32-173,3-32 0,1 1-79,0 1 0,0 1-291,0-1 0,1-1 224,0 0 0,-1-1-140,1 29 11,0-5 23,0-8 11,0-7 54,0-7-256,0-9-2924,3-2 526,1-14-2375,6-2 4930,4-17 0,-6 5 0,0-5 0</inkml:trace>
  <inkml:trace contextRef="#ctx0" brushRef="#br0" timeOffset="16843">30917 3197 18272,'-17'-50'78,"-2"11"-156,0 37 78,-4 13 0,0 7 0,-3 15 11,3 6-33,4 5-12,5 0 34,6-3 34,5-5 78,8-7-11,5-10-34,8-7 22,5-7 46,2-5-135,1-11 0,0-6 78,-3-13-67,-4-6 34,-3-5-11,-2-1-23,-3-1 213,-2 7-224,-3 6 213,-3 8 370,-2 9-449,-1 5-134,0 5-157,0 3 157,0 5-11,0 7 11,0 10 0,0 8 11,0 4 1,1 2-12,3 1 11,2-3 11,5-2 12,0-7-34,2-7 0,-1-7 134,1-5-67,1-4-44,1-9 44,2-7-45,2-12 23,1-8-45,1-3 0,-2-1 56,0 3 0,-2 3 101,-2 7 67,0 3 23,3 2-247,-4 8-34,6 2-10,-5 7 44,2 3-68,25 33 34,-16-11 34,14 31-22,-22-19 22,-4 2 0,-2-2-11,-4-4 11,-2-6 0,-3-7-45,-1-6-34,-1-6 79,-1-3 292,0-2-281,0-11 34,0-1-22,0-13 55,0 0-78,0-3 0,2-1 78,3 1 23,5 1-56,1 2-23,3 2 68,0 2 44,11-2-134,-2 6 68,9-1-68,-5 8 0,3 4 0,-2 3 0,-2 1-56,-4 5-34,-5 6 23,-1 5 67,0 22-34,-5-6 12,-2 14 22,-7-13-67,-2-1 67,-3-2-79,-3-5 1,-1-2-146,-2-7-214,2-3-839,-1-6 515,2-2-1075,1-6-1917,2-8 3754,1-10 0,1 8 0,1-1 0</inkml:trace>
  <inkml:trace contextRef="#ctx0" brushRef="#br0" timeOffset="17038">31962 3117 17252,'6'34'1300,"1"-1"0,4 25-1177,-8-33-67,-1-1-22,-1-6-34,0-3-572,-1-5-1299,0-4-1513,0-4 3384,0-2 0,0-2 0</inkml:trace>
  <inkml:trace contextRef="#ctx0" brushRef="#br0" timeOffset="17187">31908 2887 15135,'-4'-5'-1289,"0"0"0,4 7 1</inkml:trace>
  <inkml:trace contextRef="#ctx0" brushRef="#br0" timeOffset="17812">32129 3039 15930,'2'3'2644,"0"0"-1187,-2-3-919,55-19-426,-32 6-73,11-2 0,-1-2 28,-14-8-179,-2-23-33,-7 8 133,-3-17-88,-6 17 32,-3 5 1,-3 5 67,-3 7-56,-1 8-56,0 5-145,-4 11 257,6 10 0,-5 11 67,11 37-67,-1-5 44,3-14 1,2 2 11,0-7 0,2-1-146,0 2 0,2 0 129,0 1 0,0 0 0,0-1 0,-1 2 0,1 15 1,-2 1-40,-1-16 0,-1 0 16,1 11 1,-2-3-17,-1 5-91,-1-9 57,0-10 34,-1-10 135,-2-9-135,-2-7 0,-3-4 168,-2-7-112,-1-8 312,0-11-312,3-13-11,3-9-45,3-7-11,5-3 11,5 2 45,4 7 49,5 8-71,1 12-12,4 8 34,2 10-12,2 5-33,3 4-22,-1 9-45,0 5 67,-3 9 0,-5 5-11,-3 2-45,-6 0-158,-4-2-749,-3-5-2668,-3-2-324,0-12 3955,-1-2 0,0-7 0,0 0 0</inkml:trace>
  <inkml:trace contextRef="#ctx0" brushRef="#br0" timeOffset="18007">32564 2982 20009,'-5'-8'-622,"-6"20"0,9-7 0,-5 13 0</inkml:trace>
  <inkml:trace contextRef="#ctx0" brushRef="#br0" timeOffset="18587">32884 3145 16972,'7'-4'1871,"-2"1"-1277,-5 3-437,0 0-157,-5-15 0,-3 11-45,-8-10 23,-3 16 22,-3 5-68,-1 8 12,-5 18 0,10-3 56,0 11 34,13-9-34,2-2 0,6-2 224,5-3-100,5-5 144,10-5-21,5-5-191,5-4 134,3-3-190,-1-2 0,1-2 168,-3-4-157,-1-4 12,-2-4 22,-5-4 22,3-6-67,-12 6-123,1-3 78,-13 13 34,-1 3-303,-3 4 258,0 7 56,0 3 11,0 6 135,21 11-135,-7-14-11,21 5 0,-9-14-11,3-1 33,4 1-44,1 0-23,0 2-358,0-2-214,-5 1-279,-4-2-930,-6 0-1367,-3-2 3193,-4-1 0,-5 0 0,-3 0 0</inkml:trace>
  <inkml:trace contextRef="#ctx0" brushRef="#br0" timeOffset="23155">16385 14608 20468,'0'7'639,"0"-2"-639,2-4-258,7-1-963,12-8-998,20-11 2219,7-12 0,0-4 0,-3 6 0,-9 2 0,0 0 0</inkml:trace>
  <inkml:trace contextRef="#ctx0" brushRef="#br0" timeOffset="23706">23134 14756 20031,'-6'11'157,"10"-2"-157,18-12-135,18-9-694,15-11-494,-20 6 1,1-2-448,3-3 0,2-1 1770,2-4 0,-2 2 0,8-5 0,-12 4 0</inkml:trace>
  <inkml:trace contextRef="#ctx0" brushRef="#br0" timeOffset="24470">27822 15143 22462,'20'-43'-314,"10"1"-2217,19 12-2385,-15 10 1,4 0 4378,9-6 0,0 1 0,9-4 0,-4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9:39.446"/>
    </inkml:context>
    <inkml:brush xml:id="br0">
      <inkml:brushProperty name="width" value="0.09071" units="cm"/>
      <inkml:brushProperty name="height" value="0.09071" units="cm"/>
      <inkml:brushProperty name="color" value="#FF0000"/>
    </inkml:brush>
  </inkml:definitions>
  <inkml:trace contextRef="#ctx0" brushRef="#br0">10370 11841 15907,'-1'-6'448,"0"1"-133,4 5-192,-1 0-78,4 0 44,0 1-10,1 1 77,2 2-156,0 2 0,3 0 314,2 0-236,1 0 46,2-1-46,-2 0 34,0-2-22,-3 1-90,-3-2 0,-3-1-56,-2 0-3283,-3-1-347,-3 3 3686,-6 0 0,5 1 0,-4-2 0</inkml:trace>
  <inkml:trace contextRef="#ctx0" brushRef="#br0" timeOffset="738">8490 13269 10518,'23'8'0,"-5"-1"0</inkml:trace>
  <inkml:trace contextRef="#ctx0" brushRef="#br0" timeOffset="1834">11516 13878 14922,'-7'4'1086,"2"0"1,5-4-236,0 0-581,47-2-270,-9-3-766,1 2 0,2-1-1307,19-5-7384,-2-1 9457,-5-1 0,-23 4 0,-11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0:59:48.597"/>
    </inkml:context>
    <inkml:brush xml:id="br0">
      <inkml:brushProperty name="width" value="0.09071" units="cm"/>
      <inkml:brushProperty name="height" value="0.09071" units="cm"/>
      <inkml:brushProperty name="color" value="#FF0000"/>
    </inkml:brush>
  </inkml:definitions>
  <inkml:trace contextRef="#ctx0" brushRef="#br0">5151 4674 17442,'-12'-6'224,"3"1"-179,11 5 123,7 2-33,7 1 0,11 4 66,11 3-178,11 1 66,14 1-750,-24-6 1,2 0 699,7-2 0,1 0-11,6 0 0,2-1 33,4-2 1,1 0-40,3 0 1,0-1 22,0 1 0,-1-2-45,-1 1 0,-1 0 0,-6 1 0,-2-2 28,-7 1 0,-2-1-28,-8 1 0,-4-1-11,15-1-314,-19 2-134,-16 0-214,-8 0-2016,-10-2-3384,-10 1 6487,-13-4 1,10 3-1,-2-1 1</inkml:trace>
  <inkml:trace contextRef="#ctx0" brushRef="#br0" timeOffset="2633">14221 6893 12714,'-5'2'-1575,"3"0"1,3-1 0,0-1 0</inkml:trace>
  <inkml:trace contextRef="#ctx0" brushRef="#br0" timeOffset="5745">3456 7750 14933,'12'0'582,"1"0"-514,5 0 21,1 0 1,3 0-23,2 3 135,4 1-202,3 2 0,5 2 280,6-1-213,6 1-34,6 1 69,5-1-519,6 0 541,0 0-124,-31-4 0,-1 0 0,32 5 89,1 1 23,-1 1-112,-32-5 0,1 1 50,-1-1 1,1-1-34,-1 1 0,1 0 27,-1-1 1,2 0-45,16 2 0,0 0 95,-10-3 1,0-1-63,13 2 1,1-2-34,-15-1 0,-1-2 22,-1 0 1,2 0 27,15 0 0,1 0-50,1 0 0,0 0-208,-1 0 0,-1 0 224,-5 0 1,-4 0-17,15 0 68,-3 0-68,-3 0 112,-4 0-112,-3 0 417,-6 0-260,-5 0-78,-6 0-79,-5 0 34,-5 0 22,-4 0 561,-4 0-617,-3 0 0,-2 0 313,-1 0-223,-3-1-68,0 1 124,-1-1 22,-3 0 291,1 0-459,-1 0 0,0-2-22,1-1-135,0-1-246,1 1-673,2-3-1266,3 0-963,4-3 3305,8-2 0,-8 5 0,0 0 0</inkml:trace>
  <inkml:trace contextRef="#ctx0" brushRef="#br0" timeOffset="7260">16606 7622 14563,'5'0'1367,"-1"0"-202,-4 0-1165,0-8-11,0 6-482,0-5-818,0 7-56,4 0-650,6 0-1916,9 0 3933,9 0 0,-11 0 0,-1 0 0</inkml:trace>
  <inkml:trace contextRef="#ctx0" brushRef="#br0" timeOffset="8649">18078 7714 17129,'-23'-14'605,"5"3"-516,18 11-10,0 0-46,3 0 35,6 0 167,26 3-212,3 1 380,23 1-392,-4 1 247,7-1-271,-28-2 0,0 0 113,3 0 1,2 0-428,2 1 0,3 0 0,-2-1 338,9 1 1,0 1 55,-5-2 0,1 1 0,-3-1-22,5 2 0,-4-1-45,-1 0 0,0 0 33,-4 0 1,-2 1-51,-2-1 0,-2 1 84,26 3-67,-5 0 0,-7-2 11,-3-1 45,-3-2-56,-4-1 34,-2 0 10,-5-2 24,-3 2 147,-7-1-215,-5 0 1424,-5 1-1323,-4-1 18,-4 0-96,-2 0 44,-1-1 1546,-2 0-1613,2 1-392,-1-1-5613,1 1 1198,-10-4 4807,-6 0 0,2 0 0,-1 1 0</inkml:trace>
  <inkml:trace contextRef="#ctx0" brushRef="#br0" timeOffset="10012">10298 8729 10025,'-6'0'2756,"1"0"-1366,5 0-1021,-33-2 125,22 0-80,-24-1-268,32-1 100,0 3-179,2 0-67,1 0 0,3 7 112,5-2 224,23 10-167,4-5-79,25 0 570,4-5-649,-25-3 1,3 0-801,6-1 1,2 0 922,5 0 1,2 0-79,4 0 0,1 0-533,3-1 1,0 0 479,-20 0 1,1 1 0,-1-1 26,1 1 0,-1-1 0,3 1 93,16-1 0,3 1 0,-2 0-123,-16 0 0,-2 1 0,1 0 45,12 0 0,3 1 0,-6 0-23,-2 1 1,-3 2-12,-4 0 0,1 0-249,8 2 1,-2 1 243,-16-4 0,-1 1-26,7 1 0,-4 0 20,5 0 56,-9-2 1374,-8 0-1206,-7-3 1194,-7 0-1385,-5-1 890,-3 0-856,-3 0 149,0 0-216,-1 0 0,1-1-270,-1 0-558,2 0-876,3 0-974,3 0-2196,5 1 4874,3 0 0,-8 0 0,-1 0 0</inkml:trace>
  <inkml:trace contextRef="#ctx0" brushRef="#br0" timeOffset="11036">15152 8791 16053,'24'-19'1087,"4"4"-919,2 15 11,8 0 416,7 0-573,10 3 146,-22-2 0,2 1-84,5 0 0,0 0-237,5 1 0,3 0 197,-2-1 1,4 1 0,-2 0-738,9 1 1,0 1 729,-7-1 0,2 0 1,-3 0 12,6 2 1,-3 0-571,3-1 0,-1 1 537,1-1 0,0 0-1,-1 0 1,0 0 39,-1-1 0,-1 0-56,-1 0 0,-1 0 0,-2 0 0,1-1 39,-3 0 1,-1 0 27,-1 0 0,-1-1-67,-4 1 0,-1-1 45,-4 0 0,-1 1-11,20 1 44,-12 0-78,-13 0 248,-9-1-204,-8-1 1432,-7 0-1476,-2-2 1355,-2 2-3046,1-1-170,3 0-3058,7 0 4919,11 0 0,-9-1 0,3 0 0</inkml:trace>
  <inkml:trace contextRef="#ctx0" brushRef="#br0" timeOffset="11425">21662 8712 16299,'5'0'-5736,"-7"0"5736,-14 0 0,5 0 0,-3 0 0</inkml:trace>
  <inkml:trace contextRef="#ctx0" brushRef="#br0" timeOffset="14250">24025 3573 17857,'-17'-32'0,"4"7"-23,13 25 23,0 2-56,0 23 56,0 2-56,0 25 112,0-1-56,0 8 23,0 6-12,0-30 0,0 1-494,0 3 1,0 0 482,0 3 0,0 0 0,0 3 0,0 0-11,0 2 0,0 0 61,0 1 1,-1 0-51,0 0 0,0 0 34,0 1 0,0 1-23,0-1 0,0 1 34,0-1 0,1 1-45,0-2 0,0 1 0,0-1 0,0-1 89,0-1 1,0 0-46,0-1 1,0 0-45,0 0 0,0-1 101,0-1 0,1-1-287,0 1 0,0 0 309,0-2 1,1 0-124,0-1 0,1-1 0,-1-1 0,1 0 151,0-2 0,1 1-1531,0-1 1,0 0 1418,0 1 0,1-1-5,-1 1 0,1 0-123,0-1 0,-1 0 195,1 0 0,0 0-106,-1-1 0,0 1 0,1-1 0,-1 0 168,0 0 0,0 1-118,-1-1 1,1 0-23,-1 1 0,0 0 28,0 0 0,0 1 17,-1 1 0,0 1 50,0 1 0,0 1-123,0 1 0,0 0 5,1 0 1,0 1 140,0-2 0,1 0-68,0-1 1,0 0-62,1-1 0,0 1 33,0-2 0,1 1-16,-2-2 0,0 1 44,1-3 0,0 0-78,3 29 0,1-7 685,-2-7-662,0-8-23,-1-6 442,-1-6-442,-1-8 3253,0-6-3253,-2-6 589,0-4-634,-2-4-269,1 0-538,-1-12-2879,-4-13-1042,-2-5 4773,-6-10 0,5 22 0,0 2 0</inkml:trace>
  <inkml:trace contextRef="#ctx0" brushRef="#br0" timeOffset="15369">23482 7338 14406,'-6'4'1703,"1"0"-1277,5-4 515,0 0-840,19 0 314,-2 0-180,20 0 56,-2 0 45,6 0-257,6 0-46,7 0 225,4 0-101,6 0-79,2 0-27,-32 0 0,1 0-170,0 0 1,1 0 202,1 0 0,-1-1-84,1 0 0,0-1 0,0 0 0,0 0 61,1-1 1,-1 0-6,2-1 0,-1 1-56,1 0 0,-1 0 5,1 0 1,-1 0 11,-2 1 0,2 0-17,14 0 0,0 0-776,-13 1 1,0-1 758,12 1 1,-1 0 60,-16-1 1,0 1-292,15-2 0,1 1 258,-11 0 0,-1 0 0,12-2 1,0 1-12,-15 0 0,-2 1 0,1-1 0,-1 1-56,32-3 89,0 0-66,0 1 33,0-3 0,-32 5 0,1-1-73,11-2 0,0 0 73,-11 2 0,0 0-67,9-1 0,-1 1 134,16 1-67,1 0 11,1 2 78,2-2-56,0 0-33,3-2 0,-31 1 0,0 1-28,0-1 0,1 0 56,0-1 0,1 1-28,-1 1 0,-1-1 5,1 1 1,-1-1 11,0 1 0,0 0 0,0 0 0,1-1 601,-1 1 0,1 0-618,-1-1 0,1 0 221,0 0 0,0 0-188,15-3 1,0-1-23,-12 4 1,1-1-12,12-3 0,-1 1 16,-15 3 1,2 0-40,6-1 1,4 1 0,-3 0 61,-1 0 1,1 0-277,8 0 1,4-1 0,-6 2 241,-13 0 1,-3 0-6,11 1 0,-1-1-137,14 2 137,-1 0-45,0 0 113,1 0-68,3 0 0,2 0 11,1 0-45,1 0-586,-1 0 620,3 0-90,-1 0 140,-32 0 1,-1 0-51,1-1 0,0 1-85,0-1 1,0 0 95,0-1 0,0 0 6,1 0 0,0 0-17,0-1 0,0 0 0,-1 1 0,1-1 28,-2 0 0,1-1 72,27-1-111,-6-1 22,-9 3 909,-8-1-920,-9 3 105,-10-1-710,-8 1 1038,-6-1-2539,-4-2-1168,-10-3 3274,-9-3 0,6 4 0,-4-1 0</inkml:trace>
  <inkml:trace contextRef="#ctx0" brushRef="#br0" timeOffset="17456">24503 3506 13947,'-3'34'436,"-1"0"1,-1 29-111,5-24-69,2 4-44,1 4 146,3 2-303,-2 4-12,1 3 225,1 6-196,-2-13 0,1 1-598,-2-10 0,1 0 553,1 11 0,-1 3 128,2 0 1,-1 0-151,0-13 0,-1 0 212,3 13 0,-1-1-145,-1-17 0,0-1 11,0-1 0,1 0 39,5 32 23,1-3 101,1 0-247,2-2 11,2 1-38,2 0 184,0 0-157,1-1 89,0-1 23,2-1 45,0-2-157,2-3 0,0-3 23,2-4 89,-1-1-112,1-2 44,0-1 1,0 0 78,0 0-123,1-1 0,-1-2 146,3 0-23,-1-1-123,2-1 67,1 1-44,1-1 145,0-1-168,2 0 0,-1 0 87,2-2 2,-1 0-44,-9-12 0,1 0 11,12 12 45,11 8-101,-15-16 0,0-1-45,1-2 123,0-1-78,0-1 45,1 1-34,0-1 830,0-2-841,-1-1 410,-1-3-454,0-3 243,-1-2-199,2 0 34,-1-2 33,19 6-67,-11-5 0,13 3-67,-15-5 168,0-1-101,2-2 11,0 0 56,1-1-33,-1-1-34,0-1 33,18-1 79,6-1-23,-24-3 1,0-2-23,-7 2 1,-3-2-68,31-11 0,-20 1-33,2-1 100,-1-3-67,2-1 22,-1-3 1,-2 1-12,-1-4-11,-2 2 0,1-3-11,-1-2 67,1 1-56,0-3 89,0 1-21,0-1-1,-2 1-67,-1 0 0,0-1 89,0-2 35,1 0-124,-2-3 78,1-3-11,1-4-56,1-2-349,2-5 338,-1-1 17,-20 25 0,0 0 84,19-27-101,-1 0 123,-1 2-11,-3-2 190,-2 0-302,-2-3 56,-1-2-11,-16 27 1,1 1 32,-1 0 0,1 0-78,13-28 79,1 0-12,0 2 34,1-1-101,0 0 0,-1 0-101,-2 1 213,-1 0-112,-2 0 0,-2-1 34,-1 0-12,-2-2-22,-1 1 0,-3 0-101,0 1 180,0 2-79,0 1-100,1 0 111,-4 17 0,1-2-11,-1 0 0,0 0-39,1 1 0,0 0 95,0-5 0,0 3-22,2-5-12,2-12 45,-8 20-67,0 0 0,-3 4-22,1 2 78,-1 4-56,-1 3 367,0 4-322,-1 0 115,0 3-160,0 1 0,0 0 11,0 1 112,-1 1-123,1 1 112,-1 2-100,-1 2 77,1 0-89,-1 1 0,1 1 0,-2 0 112,1 1-112,-2 1 45,1-1-23,-1 2 1,0 1-23,1 1 0,-1 0-101,1 1 67,-1-1-100,2 1-4191,-2 0 1333,1 11-2610,-1 6 5602,-9 12 0,5-11 0,-4-3 0</inkml:trace>
  <inkml:trace contextRef="#ctx0" brushRef="#br0" timeOffset="18848">26425 6722 12848,'-2'-5'2623,"0"0"-842,2 5-1725,-11-22 718,8 15-629,-8-16 46,10 21-35,0 1-100,-1 0-22,-2 1-34,-3 0 45,-4 6-90,-3 2 79,-1 8-34,0 2 89,-1 8 1,7-6-79,1 13 90,5-19-101,4 6 123,4-16 23,3-2 112,5-1-225,3-1 35,0-7 279,1-3-157,5-20 23,-7 5-45,1-8 179,-12 11-291,-2 3 102,-2 2-35,-3 1-134,-3 6 11,-4 2-12,-3 6-21,-2 2 10,0 2 23,0 4-179,2 3 179,4 2-23,2-2 12,5-2-56,1-2-348,1-2-2128,0-2-505,2-7-5770,-2-8 8818,1-13 0,-1 10 0,-2-2 0</inkml:trace>
  <inkml:trace contextRef="#ctx0" brushRef="#br0" timeOffset="19615">23398 3523 16008,'1'-7'2790,"-1"2"-1971,0 5 233,0 0-1063,1 3 202,3 20-191,3 16 336,3 27-51,-3-10 1,1 2-681,-4-13 1,1 1 438,1 14 1,-1 0 44,-3-20 1,-1-2-40,0-2 1,0 0-23,1 10 0,-2-2-28,1 0-493,0 9 393,-1-49-651,0-4-5728,0-30 6479,-1-36 0,1 22 0,0-13 0</inkml:trace>
  <inkml:trace contextRef="#ctx0" brushRef="#br0" timeOffset="20105">23402 3357 18810,'-56'4'526,"1"11"-526,18 28 202,-4 7-608,3 4 440,4-2 89,8-4-123,8-5 185,7-8-230,6-8 189,3-8-144,1-9 224,1-5 33,0-4 280,7-5-537,4-9 56,11-11-67,1-13 67,3-8-56,-3-6 33,-2-3-21,-4-1 44,-4 5-56,-1 7 0,-3 10 650,-3 12-628,-2 9-44,2 7 44,0 7-11,8 12 269,7 8-280,7 11 68,4 2 368,3 1-290,3-3-135,3-3 101,1-4-101,0-5 80,-4-4-91,-5-6-494,-6-3 393,-9-5-1154,-7-1-5243,-9-6 6498,-15-7 0,7 3 0,-7-1 0</inkml:trace>
  <inkml:trace contextRef="#ctx0" brushRef="#br0" timeOffset="20869">21414 3174 18686,'18'41'373,"-1"1"1,0-1 0,-1-1-212,-5-7 1,-1-1-423,1 0 1,-1 1 259,8 28 56,-1-6 150,0-8-105,1-8-101,1-8 112,0-7 359,14-8-471,-5-8 22,13-14-10,-6-10 55,4-13-67,1-6 22,1-3 97,-3-2-63,-2 1-56,-7 3 0,-7 7-112,-8 5 293,-6 8-260,-4 7 68,-2 6-112,-2 12 123,-5 9-124,-1 12 169,-2 5 282,4 0-283,1-4-21,3-6 33,4-7-56,2-7 0,8-6 34,3-4 44,6-11-78,2-7 68,1-11-24,8-26-44,-14 10 0,1-15-67,-15 22 78,-4 4-11,-3 8 34,-6 7 0,-4 6-68,-7 6-33,-4 3 67,-4 3-236,-3 7 34,-1 2-604,1 9 122,3 1-436,3 1-471,8-2-191,6-2-369,7-5-393,14-4 2544,10-4 0,-6-3 0,2 0 0</inkml:trace>
  <inkml:trace contextRef="#ctx0" brushRef="#br0" timeOffset="21229">22477 3128 18238,'-10'-22'68,"-5"24"-57,1 25-11,1 14 11,12-8-78,26 11 67,-2-11 22,22 5-22,-11-16 45,-4-3-45,-6-3 0,-9-4-56,-8-3 213,-4-3 67,-20 2 168,-19-4-392,-5 1 112,-11-4-79,17-1 12,3 0-45,4 0 0,5-1-291,5-2-202,8-1-952,4-4-1480,7-3-33,13-6 2958,10-5 0,-6 8 0,0 2 0</inkml:trace>
  <inkml:trace contextRef="#ctx0" brushRef="#br0" timeOffset="21599">22874 2990 17375,'30'-59'2611,"-6"12"-2600,-23 36 101,-6 7-56,-5 1-56,-7 6 0,-5 8-33,0 6 33,4 10-157,5 3 179,6 2-22,5 0 23,7-1 10,6-1 46,9-2-79,8-1 0,1-3-123,-2-1 123,-5-3-12,-6-2 12,-7-2 12,-5-3 44,-3-1-56,-10-1 22,-5 1 0,-13-2 46,-6 0-68,-1-3 56,-2-2-34,3-3 68,0-1-90,1-1-325,0 0-134,0-1-1514,4-1-1534,3-1 3507,7-2 0,9 3 0,5-1 0</inkml:trace>
  <inkml:trace contextRef="#ctx0" brushRef="#br0" timeOffset="22701">28351 7743 18664,'-9'-15'1535,"12"3"-1042,25 12-247,19 0 1,7 0-214,-18 0 1,4-1 13,8 0 1,10-1 0,1 0 0,-8-1-169,4 0 1,-3 0 120,2-1 0,4 0 0,-2-1 22,-8 0 1,-2-2 0,-5 1-1,23-3-11,-12 2 0,-10-1 34,-31 4 29,-5 1-534,-4-1-11,-2 0-2016,-5-3-2690,-9-3 998,-2 0 4179,-8-3 0,13 7 0,2 1 0</inkml:trace>
  <inkml:trace contextRef="#ctx0" brushRef="#br0" timeOffset="23051">29152 7471 14092,'-2'-7'4830,"1"2"-4730,1 5 169,-3-5-78,14 18 291,16 1-381,10 12 11,16-1-112,-16-14 0,0-1 22,22 6-22,-19-6 0,-1-1-34,9 5 23,-11-1 0,-11 1-11,-10-1-146,-9 3 168,-5 5 162,-24 15 0,-11 3-89,11-12 0,-2 0-600,-6 5 0,-4 2 0,1-4 532,-4-1 1,1-3-6,1-1 0,0-1-149,3-2 1,0-1 36,-22 17-549,10-3-449,12-2-581,11-3-730,11-3-963,6-5 3384,14-9 0,-7-6 0,7-6 0</inkml:trace>
  <inkml:trace contextRef="#ctx0" brushRef="#br0" timeOffset="23832">29944 7492 18888,'-14'58'392,"4"5"-370,17-32 57,3 3-79,6-21 0,1-5 236,2-5-203,1-2 102,27-20-191,-5 3-45,6-6 34,-3 29 44,-3 11 158,11 4 10,10-22-134,-18-17 11,-17-6 1,-5-5-23,0-12 157,1-16-67,-18 15 223,-9-13-201,-17 7-112,0 5-101,-11 16-33,9 20-224,1 3-1682,-5 8-10,9 4-808,0 9 2858,13 2 0,2-7 0,2-3 0</inkml:trace>
  <inkml:trace contextRef="#ctx0" brushRef="#br0" timeOffset="24528">30665 7042 18653,'10'52'534,"1"0"0,-1-3 0,-1-2-361,-2-12 1,0-2 73,6 31-102,-3-1-99,-1-6 10,-4-5-56,0-6-214,-2-7-211,-1-8-1010,-1-7-1198,-1-6-2207,-2-6 4840,-6-6 0,4-4 0,-4-2 0</inkml:trace>
  <inkml:trace contextRef="#ctx0" brushRef="#br0" timeOffset="24700">30502 7559 16860,'0'-5'2319,"0"1"-1870,0 4-292,36-19-90,-1 7-67,1-2 0,3 0-286,-3 4 0,1 1-313,4-1 0,0 0-881,4-2 1,1 0-2821,0-2 0,0-1 4300,1-2 0,-2 1 0,6-4 0,-12 3 0</inkml:trace>
  <inkml:trace contextRef="#ctx0" brushRef="#br0" timeOffset="24961">31508 6937 16714,'0'-7'1558,"0"1"-785,0 6-89,-8 49 100,0-3-560,0 0 0,-1 3-511,1-8 0,-1-1 550,1 2 0,-2 0-179,1 0 0,-1 0-11,0-1 0,-1 0-6,1-2 0,1 0-50,-1-2 0,2-1 5,-8 27 103,3-8-337,5-12-1077,3-9-168,5-17-851,14-5-3922,11-27 6388,18-14 1,-17 8 0,-1-2-1</inkml:trace>
  <inkml:trace contextRef="#ctx0" brushRef="#br0" timeOffset="25352">31750 7122 17678,'0'-7'672,"0"1"-134,0 6-213,0 0-247,0 58 416,0-17-461,0 4 1,0 2-325,1 13 324,0-4 1,1-6-12,0-12-22,1-11 0,-2-12 325,1-8 370,-1-4-482,1-12 179,2-9-347,5-14-45,3-6 0,6 1-56,4 4 0,4 10 56,3 12-68,1 5 57,0 11 11,-2 7-22,-4 8-80,-7 6 102,-9 4 79,-4 1-34,-13 0-11,-7-3 11,-12-2-45,-7-6-34,-4-4-1199,0-7-302,5-4-1087,9-4-4381,11-9 7003,9-9 0,5 4 0,1-2 0</inkml:trace>
  <inkml:trace contextRef="#ctx0" brushRef="#br0" timeOffset="25531">32131 7341 16165,'1'8'1872,"0"-2"-1357,-2 41-168,-5-23-241,0 12 1,-1 0-107,-6-9-986,-2 2-1625,8-18-1479,5-6 4090,0-10 0,2 4 0,0-5 0</inkml:trace>
  <inkml:trace contextRef="#ctx0" brushRef="#br0" timeOffset="25699">32111 7141 18317,'-18'0'-3104,"3"7"-1905,12 18 5009,1 1 0,2-11 0,0-4 0</inkml:trace>
  <inkml:trace contextRef="#ctx0" brushRef="#br0" timeOffset="26515">32424 7368 20524,'-62'-22'-23,"10"10"35,37 35-12,2 3 0,4 0 0,5-1 22,2-5 34,2-2-56,7-7 0,3-4 157,9-4-157,4-3 0,-1-6 56,-1-5-56,-3-9 56,-4-6-56,-3-1 0,-2-1 33,-2 3 35,-3 4-57,-1 7 101,-1 5-100,-1 5-237,-1 2 225,0 17 34,0 3-34,0 27-23,4-14 46,2 7 44,5-19-67,3-5 0,1-6 157,1-4-146,3-3 12,0-3 22,3-8-23,0-8-22,3-9-11,13-20 67,-8 12-56,9-10 0,-14 22-45,0 6 90,-3 7-90,1 5 0,0 3 23,-1 6-90,2 7 112,0 8-46,5 20 46,-11-9 0,1 9-78,-15-18 78,-2-4 45,-2-7-34,0-4-11,0-4 180,0-1-102,0-12-78,0-5 0,0-14-89,5-2 89,3-1 0,6 5-34,3 8 34,1 10-11,9 7 11,-6 9 381,9 3-225,-10 5 91,7-3 66,2-3-133,10-5-102,6-1-78,7-4-190,-2-5-12,-6-4-907,-9-3-1042,-15-1-3194,-9 0 5345,-20 1 0,7 6 0,-9 1 0</inkml:trace>
  <inkml:trace contextRef="#ctx0" brushRef="#br0" timeOffset="26721">30627 8139 14036,'0'0'0</inkml:trace>
  <inkml:trace contextRef="#ctx0" brushRef="#br0" timeOffset="29411">24480 7852 13947,'-7'0'1680,"1"0"-212,6 0-437,0 0-695,-8-2 0,6 2 23,-7-2-337,9 2 684,0 0-672,10-1 179,5 0-213,15-1-959,25 1 0,21 1 0,-9 0 959,-18-1 0,0 0 0,4 1 0,9 0 0,-1 0 0,-10 0-155,-8 0 1,-5 0 176,3-1 1,-1 1-23,-1-1 0,0 0 28,-2 1 0,-1-1-17,-2 0 0,0 0 124,26-1-135,-6-2-54,-7-1 266,-6 0-144,2-1-24,-17 2 3130,0 0-3118,-19 2 618,-4 2-2579,-2-1 547,-7 1-1163,-4 0 2521,-15-2 0,12 2 0,-3-3 0</inkml:trace>
  <inkml:trace contextRef="#ctx0" brushRef="#br0" timeOffset="29882">25579 7664 15549,'-4'-2'2465,"1"-1"-1636,3 3-829,-2-2 0,8 9 191,2 1-124,11 10-67,4 2 56,5-1 0,2-1 22,3-2-78,1-3 0,0-4-11,-2-3 22,6-2-11,-13-3 0,0-1 0,-16 0 0,-4 1 0,-3-1-22,-1 0-12,-1 4 34,-2 2 23,-8 8 257,-6 7-257,-13 8 10,-6 5 583,-7 4-571,-4 1 33,-3-1-16,19-16 0,1 0-18,-12 7-44,-1 0 0,24-17-168,7-5-392,6-3-23,2-3-234,3 0-1189,5-2-1737,9-8 3743,12-7 0,-9 4 0,1-2 0</inkml:trace>
  <inkml:trace contextRef="#ctx0" brushRef="#br0" timeOffset="30384">27847 7570 14339,'1'-6'2700,"0"1"-817,-1 5-1648,-19-16-11,2 12 23,-21-12 134,3 16-269,-7 1-23,-7 4 314,-4 2-347,-4 5 0,2 0 45,1 0-67,5-1 11,3 0-45,8-1 0,8 0 33,6-1-134,6-1-414,8-3-190,3 0 66,4-4-6129,3-1 6768,0-7 0,0 5 0,0-6 0</inkml:trace>
  <inkml:trace contextRef="#ctx0" brushRef="#br0" timeOffset="30869">27324 7431 15896,'1'-3'2533,"1"1"-1850,-2 2-470,-3-1-168,-9 9 123,-8 2 515,-14 10-683,-4 1 124,-4 0 167,-16 9-90,15-9-201,-9 7 0,21-12 101,7-1-56,6-3-45,6-1 45,5-2-33,4-2 100,2 1-112,1 3 470,6 0-448,5 4 158,10-2-1,8 1 0,6 2 90,5 1-269,3 1 0,0 0 314,0 0-303,-2-1-11,-2-1 79,-4-2-57,-5-3 68,-5-3-90,-7-2 0,-6-3 0,-5-1 0,-3-1-112,-3 0-214,2-1-861,-2-1-348,3-6-1289,-1-4 2824,-1-23 0,-1 19 0,-1-10 0</inkml:trace>
  <inkml:trace contextRef="#ctx0" brushRef="#br0" timeOffset="35499">27641 4807 10821,'5'0'3271,"-1"0"348,-4 0-3372,13-7 257,-10 6-481,11-6-1,-14 7-22,0 0 11,-3 4 90,-4 7-101,-6 9 0,-5 9 123,-2 7-89,-3 5-34,-1 3-231,-1 4 253,-3 5 180,-4 3-197,13-25 1,-1 0-209,-2 2 0,-1 1 455,-3 2 1,0 0-231,0 1 1,-2-1 77,1 1 1,-1-1-11,1-2 0,1-1-51,0-2 0,1-2 39,1-2 1,1-2-79,-22 19 0,5-7 157,5-7-146,5-5-11,5-4 67,2-2-33,2-2 66,0 1 180,1-3-280,2-1 693,4-4-682,5-4-11,4-2 34,3-2-2084,2-2 347,0-7-1368,0-5-3114,0-9 6185,0-5 0,0 11 0,0 2 0</inkml:trace>
  <inkml:trace contextRef="#ctx0" brushRef="#br0" timeOffset="35896">26742 5616 14484,'5'-9'1412,"-1"1"-739,-4 8 1052,0 0-1400,4 39 515,-4 11-733,0-15 0,-2 3 223,-5 10 0,-2-1-229,-6 12-6,3-22 1,2 0-96,-2 7 0,2-7 112,4-9-90,3-5 56,2-10 12,1-3 403,5-6-392,6-2-67,8 0 436,10-1-380,35-1 22,-7-2-978,-14 0 0,2-2 922,-9 0 0,-1-1-56,1-1 0,1-2-106,-2 1 0,-1-1 83,26-7 23,-11 2-470,-14 0-281,-12 3-504,-11-3-134,-8-1-1267,-16-3 296,-9-4 2360,-15-5 0,13 11 0,3 1 0</inkml:trace>
  <inkml:trace contextRef="#ctx0" brushRef="#br0" timeOffset="36452">24953 4749 13240,'0'-7'2914,"0"0"-2107,0 7 739,0 0-1389,-5-18-79,4 14 23,-4-14-101,5 22 448,14 29 113,1 2-522,-2-4 0,2 1-5,13 24 268,-13-26 1,1 1-449,1 1 0,0-1 235,1 2 1,0-1-56,0 0 0,1 0-1,-1-1 1,1-1 33,16 26-67,-2-6 0,-3-8 57,-5-7-46,-4-9-11,-5-9 0,-5-5-46,-4-6-66,-3-3-649,-2-1-2365,-2-2 3204,-9-10 0,7 8 1,-6-8-1</inkml:trace>
  <inkml:trace contextRef="#ctx0" brushRef="#br0" timeOffset="36836">25019 5425 19269,'29'25'399,"-1"0"1,-1-2 0,-3 1-143,8 10-156,-3-1 202,-3-2-280,-4-7 21,-3-3 483,-2-7-460,-3-6 370,0-3-33,3-5-270,3-12 113,8-8-247,7-20 0,-14 14 0,1-2-731,1-5 0,1-2 731,1-2 0,-1-1 0,-1 2 0,-1 0 11,-2 4 0,-1 2 11,9-17-22,-7 13-22,-10 8-213,-4 7-774,-3 1-358,-2 9-1042,-2 1-835,2 7 3244,2 8 0,-2-6 0,1 5 0</inkml:trace>
  <inkml:trace contextRef="#ctx0" brushRef="#br0" timeOffset="37562">26363 6485 19358,'0'42'259,"0"-5"-259,2-16 537,10-2-358,0-11-22,8-2-34,-5-8 57,-2-6-180,-1-5 0,-3-7 392,-1 0-325,-4 1 45,-2 2-33,-2 4-57,0 2-89,0 5-404,0 1 23,-1 5-841,-1 0-459,0 0-1344,0 2-1312,6 0 4404,13 1 0,-9-1 0,8-2 0</inkml:trace>
  <inkml:trace contextRef="#ctx0" brushRef="#br0" timeOffset="38984">28409 4577 12031,'-8'0'5019,"2"0"-1646,-5-10-3115,7 7-146,-16-8-112,13 13 89,-7 4-44,4 6-45,-1 5 67,2 4-44,1 0 22,5-1 101,2 12-12,16-11-56,1 2-10,16-15 21,-3-7-89,4-4 0,0-5 11,-1-4 57,-3-6-68,-6-1 100,-5-3 1,-5 1 246,-5 0-347,-5 2 269,-1-5-269,-6 7-11,-14-7-3336,0 12 3302,-12-1 23,7 7 22,0 3-101,0 2 101,2 1 0,0 7-11,4 4 3403,1 10-3404,2 5 12,3 4 0,4 5-44,3 1 77,3 2-33,2-3 34,5-2-12,3-5 45,5-7-67,1-5 0,4-6 158,1-5-91,6-3-67,3-5 45,4-6-34,0-7 12,0-9-23,-2-4-12,3-19 57,-15 14-45,0-10 79,-15 15-23,-4 10-56,-16-6-146,1 15 168,-27-2-22,15 8 0,-10 2-33,15 4-23,1 5 56,0 5-79,1 9 102,1 4-23,3 4 0,4 4 22,4 1-44,3-1 22,4-3 0,2-6 101,6-4-1,4-6-100,8-5 68,4-4-35,6-3 34,2-5-67,3-5 0,0-7 45,-4-6 45,-4-3-90,-8-1 33,-7 1-10,-5 3 156,-4 1-179,-3 3 0,-6 2-11,-13-3 11,-1 6-56,-16-1-291,14 9-797,-5 2-1780,-4 23-225,7 2-1243,-8 22 4392,13-1 0,8-19 0,4-4 0</inkml:trace>
  <inkml:trace contextRef="#ctx0" brushRef="#br0" timeOffset="40256">27040 7534 11213,'-14'-24'0,"3"4"0</inkml:trace>
  <inkml:trace contextRef="#ctx0" brushRef="#br0" timeOffset="42015">26381 6626 12591,'1'-3'3305,"0"0"-761,-1 3-1984,1-18-336,-1 11-90,1-16 573,-1 17-696,-1 0 146,-3 0 44,-6-2-33,-1 3-168,-4 1 0,1 2 157,-1 2-56,-1 0-101,0 0 45,1 4-23,1 2 34,0 8-56,2 4 0,0 7 57,3 3-1,2 3-56,3 2 78,3 0-44,1-3 145,3-1-179,6-4 0,5-5 201,7-5-100,4-5-56,16-5 11,5-7-56,-1-5 0,-2-7 22,-18-6 12,-1-3-34,-3-4 22,-2-2-10,-4-1-1,-4-1-11,-4 0 0,-3-9 89,-2 11-89,-1-7 0,-1 16 0,0 2 0,-3 4 0,0 3 0,-4 3 34,-2 2 0,-1 2-68,-2 1 34,-4 0-11,-10 2 11,5 1 0,-8 0 101,8 0-34,0 6-67,0 2 45,-2 5-45,2 3 78,0 2-78,2 1 0,2 5 56,2 1-22,3 5-34,3 0 11,5 3 0,2 0-11,1 0 0,4-3 0,4-1 134,6-4-66,6-3-68,4-5 12,3-5 44,3-6-56,4-3 0,1-3 0,1-2-45,-3-7 45,-2-4-79,-4-9 67,-3-4 12,-4-6-56,-4-2 23,-4-4 33,-6 1 11,-2 1-11,-2 4-11,-1 3 11,0 4 0,-5 5 0,-2 2-11,-13 1-79,1 4 101,-10 1-22,3 6 0,-3 4 11,-2 1 33,1 1-33,1 0 0,2 2 12,4 3-12,1 5 0,4 3 11,1 4 11,4 6-44,2 4 22,4 6 0,3 4 11,3 0 45,1 0-56,7-5 78,3-6-66,9-4 100,2-8-112,5-5 0,3-4 23,2-5-23,2-6 0,-1-3 11,12-22-78,-15 5 67,5-14 0,-18 10-45,-3 0 67,-5 1-33,-4 4 22,-3 3-11,-1 4 12,0 2-12,-3 2 0,-3 3-124,-10-1 112,3 5 1,-5 2 22,7 4-78,0 1 22,0 0-223,2 0 268,1 1-1008,1 2 33,1 4 22,0 1-504,3 3-783,2 3-1144,0 0 3384,2 0 0,0-5 0,0-4 0</inkml:trace>
  <inkml:trace contextRef="#ctx0" brushRef="#br0" timeOffset="42438">26476 6741 16826,'-4'0'639,"1"0"-8079,3 0 7440,0-3 0,0 2 0,0-2 0</inkml:trace>
  <inkml:trace contextRef="#ctx0" brushRef="#br0" timeOffset="42693">26469 6734 16075,'0'4'52,"0"-1"1,0-3-1</inkml:trace>
  <inkml:trace contextRef="#ctx0" brushRef="#br0" timeOffset="43589">26419 6709 19482,'3'4'2946,"-2"-1"-2318,0-3-9021,-1 1 8393,0-12 0,0 10 0,0-10 0</inkml:trace>
  <inkml:trace contextRef="#ctx0" brushRef="#br0" timeOffset="43849">26441 6656 16614,'1'4'1052,"0"-2"-4329,-1-2 0,0 0 0</inkml:trace>
  <inkml:trace contextRef="#ctx0" brushRef="#br0" timeOffset="44232">26614 6891 19785,'-4'1'-68,"1"0"-3596,3-1 672,-1 0 2992,-3 0 0,2 0 0,-2 0 0</inkml:trace>
  <inkml:trace contextRef="#ctx0" brushRef="#br0" timeOffset="44503">26344 6913 11045,'0'0'0</inkml:trace>
  <inkml:trace contextRef="#ctx0" brushRef="#br0" timeOffset="46768">24458 4444 9095,'0'-11'2017,"0"3"-874,0 8 2218,0 0-2263,0-6-582,0 3-68,0-4 135,0 5 1232,0 2-1815,-5-2-23,2 2 23,-6 0-22,2 0 22,0 0 0,1 2-179,1 3 179,2 5 0,1 1 0,2 1 11,0 1 0,0 3 56,3-5 146,2-1-213,5-7 0,2-2 347,14-4-279,-2-5-68,9-5 78,-10-4 146,-2-1-202,-6 0-22,-2 1 247,-5 2-146,-3-3 11,-3 3-112,0 1 135,-2 2 33,0 0-168,-2 5 0,-1 0 0,-4 3 0,-1 2-12,-4 1-21,-6 1-46,-1 8 57,-2 0 44,4 10-22,5-1 0,4 2-22,1 10 22,4-4-11,2-2 22,1-7 0,2-10-11,3-2 90,3-2 11,3-1-101,2-2 0,1-5 78,0-4-56,0-6 12,0-4-34,-2 0 56,-2-2 134,-3 3-190,-4-3 90,-2 8-79,-1-1 12,-2 7-23,-4 2 33,-4 2-201,-4 1 168,-4 2-78,-2 3 55,-3 7 23,0 6 0,-1 7 0,4 2-89,0 7 89,10-10 0,2 2 56,7-15-23,1-4 12,2-2-45,3-2 157,6 0-90,4-4-67,5-4 0,-1-5 67,-3-1-67,-4 0 12,-5 4-12,-4 1-146,-1 4-44,-2 2-2006,0 2 1019,-9 7-974,-6 10-1043,-12 12-3585,-4 12 6779,2 8 0,12-21 0,7-4 0</inkml:trace>
  <inkml:trace contextRef="#ctx0" brushRef="#br0" timeOffset="48213">25430 6860 9812,'35'10'156,"0"0"1,27 8 191,-34-15-135,1 2 90,1-2 89,2 1 33,0-1-111,-1 0-224,0 1 100,-4-2-190,-2 0 0,-3 0 269,-1-1 101,-3 1 0,-3 0-280,-3 0-12,-5 0 527,-1 0-359,-4-1 2556,-1-1-4853,-1 2 1,0 0-1</inkml:trace>
  <inkml:trace contextRef="#ctx0" brushRef="#br0" timeOffset="49691">26552 6796 16031,'6'0'2163,"-2"0"-360,-4 0 1223,0 0-3026,2 1 0,-1 0 0,0 2-11,-1 0 11,0 1 0,0 1 22,0-1-22,0 0 22,0-1-22,0-1 12,0 1 55,0-2-67,0 1 78,0-1-22,0 1-56,0-1 45,0 1 67,0-1-112,0 2 90,0-2-4360,0 1-2956,-6-3 7226,-8-9 0,5 6 0,-4-7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0:47.338"/>
    </inkml:context>
    <inkml:brush xml:id="br0">
      <inkml:brushProperty name="width" value="0.09071" units="cm"/>
      <inkml:brushProperty name="height" value="0.09071" units="cm"/>
      <inkml:brushProperty name="color" value="#FF0000"/>
    </inkml:brush>
  </inkml:definitions>
  <inkml:trace contextRef="#ctx0" brushRef="#br0">1574 4635 14171,'-51'-30'3059,"9"4"-2746,31 18 12,2 1 191,1 1 78,3 2-449,2 3-111,0 0-1,3 1 35,14 7-68,3 0 67,15 6 45,1-2-112,2-2 0,2-1 33,1-3-21,1 1 11,1-2-23,4 0 33,2-2-89,4 0 56,2-2 0,2 0 11,2 0-11,-13 0 0,1 0 0,-10 0 0,1 0-408,12 0 1,-1 0 419,16 0-12,-1 0-159,-5 0 159,-2 1 12,-2 0-1,1 0-11,1-1 16,-16 1 1,1-2-17,19 1 0,-21 0 0,-1 0 23,11 0-1,1 0 12,-1 0-34,5 0 45,1 0-6,-15-1 0,1-1-39,20-1 33,-21 0 1,-1 1-23,16-3-3047,0 2 3036,-1-2 34,-1 1 22,-1 0-56,-16 1 0,0 0 34,18-2-6,-10 1 0,-1 0-28,5-1 78,10 0 12,-22 2 467,-2 1-557,-4 1 149,0-1-126,1 1 3369,-9-1-3359,0 1 1,-13 1-34,-2 0 0,-2 0 381,-2-1-348,1 1-33,0-1 0,4 1 79,4 0-57,4 0 12,4 0-34,4 0 67,6 0 258,7 0-325,10-1 56,13-3 191,8-3-152,-31 3 0,0-1-34,-1 0 1,0 0 123,18-3 0,1 1-185,-15 1 0,0 0 61,6 0 1,-3 0-28,3-1-12,-23 4-22,-6 1 45,-4-1 34,-4 1-79,-4 0 11,-1 0 191,-2 1-202,-2 0-78,1 0-4068,-1 1 1266,0 0-3641,-2 0 6521,-1 0 0,1 0 0,1 0 0</inkml:trace>
  <inkml:trace contextRef="#ctx0" brushRef="#br0" timeOffset="1166">5530 5455 13745,'5'-5'1670,"-1"1"-460,-4 4-908,0 0-2756,5-2-291,2 1 2745,9-1 0,-7 2 0,1 0 0</inkml:trace>
  <inkml:trace contextRef="#ctx0" brushRef="#br0" timeOffset="2041">9547 4975 11504,'-3'3'964,"1"-1"884,2-2-1299,-1 0-67,-1 1-392,0-1 0,-2 0 178,1 0-122,0 0 78,1 0-56,0 0-224,1 0-78,-1 0-1098,1-2-819,-1-2-4179,0-3 6230,-5-1 0,4 3 0,-2 0 0</inkml:trace>
  <inkml:trace contextRef="#ctx0" brushRef="#br0" timeOffset="2723">6472 6167 16770,'16'0'-6207,"7"0"6207,8 0 0,-11 0 0,-2 0 0</inkml:trace>
  <inkml:trace contextRef="#ctx0" brushRef="#br0" timeOffset="3006">8832 6256 11874,'10'1'-688,"-3"0"1,-4-1 0</inkml:trace>
  <inkml:trace contextRef="#ctx0" brushRef="#br0" timeOffset="3465">10925 6187 11302,'3'10'2062,"-1"-3"-1502,-2-7-1300,0 0-1332,5 0 2072,-1 0 0,2 0 0,-2 0 0</inkml:trace>
  <inkml:trace contextRef="#ctx0" brushRef="#br0" timeOffset="4021">13081 6187 14204,'4'6'987,"0"-1"-69,-4-5-324,0 0-370,3 0-224,-1 0-257,2 0-2186,-1-2-1771,-1 0 4214,0-5 0,-2 4 0,0 0 0</inkml:trace>
  <inkml:trace contextRef="#ctx0" brushRef="#br0" timeOffset="8056">1856 7948 12815,'-5'-5'1031,"1"1"-516,4 4 270,0 0-528,-5-5-257,4 4 0,-4-3-78,5 4 145,0 0 34,17 2-101,-2 1-11,16 2 11,-5 2 0,2 0 11,6 1-56,4 1-78,3 0-23,5-2-10,4-1-114,6-3 203,7-1 89,-29-2 1,1 0-46,1 0 1,1 0 16,1 0 1,1 0 5,0-1 0,0 0-397,-1 1 0,1-1 397,-2 0 0,1 1 0,-3-1 0,1 0-11,12 1 0,0 0 11,-12-1 0,0 0 0,12 0 0,-2 0 11,19-3-145,1-1-242,-4-1 376,-2-1 22,-3 1-10,-3 2-1,-3 0-11,-6 3 0,-3-1 11,-7 0-11,-6 0 0,-7 0 678,-5 1-678,-7-1 435,-4 2-390,-3 0-560,-2 0-1502,-1 4-135,0 1 2152,0 4 0,0-5 0,1-1 0</inkml:trace>
  <inkml:trace contextRef="#ctx0" brushRef="#br0" timeOffset="9330">8971 7854 15885,'3'-6'874,"-1"1"89,-2 5-772,0-1-236,4 0-179,-2 0-627,3-1-651,-2 1 1502,-2-2 0,0 2 0,-1 0 0</inkml:trace>
  <inkml:trace contextRef="#ctx0" brushRef="#br0" timeOffset="13807">2781 8807 13835,'7'-4'1221,"-3"0"-314,-4 4 315,0 0-1177,0-2-45,0 1 347,0-2-314,5 3 214,1 0-236,7 0 0,2 0 281,4 0-213,1 0 21,3 0-10,5 0-79,3 1 101,6 0-112,2 1 0,3 0 11,0 1 57,-1-1-57,17 3 22,-14-1-33,12 1 0,-16-2 23,21 0 10,-11-2-22,-17 0 1,0-1 33,18 0-34,0 0 34,0 0-45,2 0 0,-1 0-163,1 0 174,-1-1 12,2-1-1,-2-2-11,2 1 23,0 0-34,-2 1 0,-1 0-11,-1 2 22,-2 0-22,-1 0 11,-1 0 0,-4 0 11,14-4-11,-15 1 22,11-5 1,-14 1-12,2-2 5,-7 2 1,1 1 51,18-4-68,-17 3 0,1 1 0,16 0 44,1-1-44,2 1 12,1 1-12,-1 0 11,-1 3 56,-3 0-67,0 1 0,0 1 11,-1-2 6,-13 1 0,0-1-6,21-1-371,-20 2 1,-1-1 427,13-1 144,-1-1-121,14-1-46,-18 1 22,7-1-22,-23 2-34,-4 1 168,-4 0 579,-1 0-534,6-2-67,-6 1 55,14-5-66,-19 5-146,3-2 0,-13 4 56,-4 0-1681,1 1-5512,-6-2 7137,-5 4 0,3-3 0,-2 3 0</inkml:trace>
  <inkml:trace contextRef="#ctx0" brushRef="#br0" timeOffset="15149">3007 9627 14551,'-5'4'438,"1"-1"-382,4-1 235,0 0-212,3 3-12,3 0 258,6 2-157,6 2 44,6 0 69,7-1-113,9 0 112,7-1-280,8-2 0,8-2-208,-27-2 0,1 0 264,4-1 0,3 0-34,4-3 1,1 0-18,5-1 1,1-1 11,2-2 0,1-2-428,0 1 0,-1-1 411,-1 1 0,-1 0 0,-3 1 0,-1 1 11,-5 0 1,0 1-7,-4 1 1,-1 1-1,-4-1 1,0 2-345,29-3 339,-9-1-11,-8 1 11,-7-1 0,-8 2 22,-6 0 633,-7 2-655,-7 0 903,-3 1-880,-6-1 521,-1 2-544,-3-2 0,-1 0 427,0 1-214,0-1-3833,0 1 23,-1 0 3597,-4 0 0,2 1 0,-2 0 0</inkml:trace>
  <inkml:trace contextRef="#ctx0" brushRef="#br0" timeOffset="16068">3581 10537 13689,'-3'8'694,"0"-1"-133,3-7 346,0 0-795,5 0-112,1 2 0,6 0 68,1 3-57,3-2-11,1 1 0,5-1-191,1 1-705,5 0-168,3 0-1178,5 0 2242,25-2 0,-33 0 0,14-2 0</inkml:trace>
  <inkml:trace contextRef="#ctx0" brushRef="#br0" timeOffset="16674">6632 10441 9364,'-2'-4'0,"-1"0"0</inkml:trace>
  <inkml:trace contextRef="#ctx0" brushRef="#br0" timeOffset="17817">1627 4983 13588,'9'-3'3653,"-2"0"-2959,-7 3 595,0 0-628,0-13-325,0 8-179,0-9 90,0 13-359,0 1-12,0 5 124,0 4 0,0 10 34,0 4-23,0 5 12,-1-1-23,1-2 22,-1 0 0,-1-2-22,2-2-11,-1-1 11,1-2 0,0-1 0,-1-3-336,-1 2-269,1-7-448,1 1-471,0-6-67,0-1-617,0-2 1050,0 0 0,0-1 1</inkml:trace>
  <inkml:trace contextRef="#ctx0" brushRef="#br0" timeOffset="17994">1742 5228 20143,'1'-12'-5592,"1"3"1929,-1 12 3663,0 5 0,-1-3 0,0 3 0</inkml:trace>
  <inkml:trace contextRef="#ctx0" brushRef="#br0" timeOffset="18763">1606 5827 14428,'-3'-8'2578,"1"2"-1761,2 6-368,0 0-135,-6-42 470,4 19-627,-4-29-56,9 33-56,3 8-23,4 2-22,2 3-67,1 2 22,-1 2 45,1 2-45,-4 1 12,0 4 33,-1 6-79,-4 6 56,-1 19 57,-4-5-34,-5 12-11,-3-12 11,-4-2 33,-1-3-22,1-4-11,0-3 0,2-4 0,3-2 0,0-3-11,2 1 11,2-5 46,1-1-46,3-5 67,0 1 157,5 1 67,3-2 146,6 1-269,4-1-34,2 0 80,2 0-136,-1 0-22,0-3 45,-2 0-56,0-2 11,-4 1-56,-1 0 0,-5 2-12,-1 0 12,-3 0-706,-2 1-223,-1 0-371,0 0-1401,1 1-470,1 0 3171,1 0 0,-1 0 0,-2 0 0</inkml:trace>
  <inkml:trace contextRef="#ctx0" brushRef="#br0" timeOffset="18979">2026 5925 21062,'2'-16'-1367,"0"3"-628,-2 13-2666,0 0 4661,-2 4 0,2-3 0,-2 3 0</inkml:trace>
  <inkml:trace contextRef="#ctx0" brushRef="#br0" timeOffset="19977">1750 6368 15504,'-3'-6'2499,"1"2"-1200,2 4-1231,-3-9 32,8 6-100,1-6-33,7 8-46,1 1 79,-2 4-33,-3 2-46,-2 5-44,-5 4 78,0 3-246,-2 3-34,-8 1 303,-3 1-157,-7-2 56,0-3 111,1-5 12,4-3-22,3-3 22,5-4 0,3-1 168,1-1-78,8-1 33,2 0-123,9-2 0,-2 0 0,1 1 0,-2-1-11,-1 2-34,0 0 34,-2 1-23,-3 3-89,-2 4 123,-4 5 101,-1 3-34,-4 2 22,-5 1 57,-3 1-56,-4-1 190,0-1-213,0-3-45,2-2 404,-2-2-146,1-3 45,-2-2 34,1-3-158,1-1 136,0-1-292,2 0 11,2-1 336,1 0-213,2 0-34,2 0 23,1 0-4896,2 0 1859,9 0-5019,1 0 7888,9 0 0,-9 0 0,-2 0 0</inkml:trace>
  <inkml:trace contextRef="#ctx0" brushRef="#br0" timeOffset="20226">2118 6680 24042,'0'-8'337,"0"0"-337,0 3-213,-2-2-561,-1 0-290,-1-1-830,-1-1-930,-1-1-3148,0-5 5972,-1-6 0,4 9 0,0-2 0</inkml:trace>
  <inkml:trace contextRef="#ctx0" brushRef="#br0" timeOffset="21548">3153 7111 20322,'1'5'538,"0"0"-179,-1-5 503,0 1-862,0 1 101,0-2-1793,0 3-548,2-10-1481,2-2 3721,6-11 0,-4 9 0,1 1 0</inkml:trace>
  <inkml:trace contextRef="#ctx0" brushRef="#br0" timeOffset="23285">1863 8415 10036,'-3'-7'2264,"1"2"-1256,2 5 482,0 0-437,-11-22-414,6 14 33,-9-18 180,10 20-348,1 0-78,1 2-101,2 1-124,0 2-391,0 0 235,0 8-45,0 4 22,0 9-11,0 4 180,0 4-191,0 2 0,0 0 247,0-1-169,0 0 45,0-2 23,0-1-34,0-5 0,0-3-112,0-6 0,0-4 101,0-4-56,0-3-4919,0 0 649,0-6 4225,6 1 0,-4-1 0,4 2 0</inkml:trace>
  <inkml:trace contextRef="#ctx0" brushRef="#br0" timeOffset="23610">2110 8632 14630,'0'5'3698,"0"-1"-1413,0-4-1780,-6 0-505,5 0 34,-6 0 66,7 0-6599,0 0 1995,0 5 4504,-3 0 0,3 1 0,-3-2 0</inkml:trace>
  <inkml:trace contextRef="#ctx0" brushRef="#br0" timeOffset="24433">1772 9325 19011,'0'-59'751,"3"12"-706,8 33 0,2 3-45,0 3 0,0 3-56,0 3-34,-2 0 23,-1 2 67,-2 4-90,-3 4 68,-3 7 22,-1 8 22,-2 5-22,-7 3 0,-4 2 0,-5-2 0,-1-3 0,4-3-11,1-4 11,3-3 0,0-4 0,3-3 0,1-2 0,2-3 23,3 0-35,0-5 68,1 1-56,8-2 504,13 0-324,3 0-35,10 0-33,-8 0 112,0-2-213,-2 1-11,-1-2 236,-4-1-157,1 2-57,-7 0-22,-3 1-281,-8 0-9550,-1 1 9619,1 0 0,-2 0 1,2 0-1</inkml:trace>
  <inkml:trace contextRef="#ctx0" brushRef="#br0" timeOffset="24653">2211 9422 21140,'5'-16'56,"-2"4"-739,-2 9-2201,-1 2 1,0 0 0</inkml:trace>
  <inkml:trace contextRef="#ctx0" brushRef="#br0" timeOffset="25459">1916 10054 16479,'0'-6'1400,"0"1"-637,0 5-763,24-21-23,-12 16 23,19-16 0,-20 23-33,-3 3 10,-2 5 23,-3 2-11,-1 3 11,-2 0-3392,0-1 3414,-1-1-22,-1-1 0,0-2-11,0-1-34,1-2 12,1-2 33,0 0 3358,0 0-3358,5 0 23,1 0-23,6-1 0,0 2 0,0 1-56,0 3 56,-2 0-23,-2 4 12,-4 1 22,-2 2 12,-2 0-23,0 0 0,-5-3 168,-4 0 0,-4-3 11,-3-2 45,-2 0 33,-2-2 80,-2 0-180,-1-2-112,1 1 268,0-2-201,2 0-22,3-2-1,2 0-33,3-2 45,2 0-101,1 0 0,4 0-89,1 0-180,2 0-6431,1 0 6700,6 0 0,-4-1 0,3 1 0</inkml:trace>
  <inkml:trace contextRef="#ctx0" brushRef="#br0" timeOffset="25722">2261 10256 22451,'3'-3'841,"-1"0"-741,-2 3-100,0-3-268,0 1-405,-1-2-537,-1 0-269,0-1-897,-1-1-1814,2-4 4190,0-4 0,1 5 0,0-2 0</inkml:trace>
  <inkml:trace contextRef="#ctx0" brushRef="#br0" timeOffset="30561">1546 11366 13341,'-5'-3'1973,"1"0"245,4 3-2084,-7-7-100,5 6 134,-5-5-168,10 7 0,6 5 214,5 3-58,10 4-77,2 1-1,7-2 68,5 0 55,7-2-201,8-2-636,7-1 737,6-1-85,-33-3 1,2-1-17,17 0 0,1 0 11,-12-1 1,0 1 49,14-2 1,0 1-805,-14-1 0,-2 0 743,1-1 0,1 0 117,-1-1 1,1 0-545,-1-2 0,0 1 489,-1-1 0,-1 0-328,-1 1 0,-2-1 310,-1 1 1,-1-1 673,28-3-706,-4 0-1,-2 0 258,-4 0 1162,-4 0-1307,-7 2 212,8-1 587,-17 4-777,0-1 884,-20 2-963,-7 1 96,-2-2-163,0 1-5043,-2-1 359,-10 1 4735,-5 1 1,2 0 0,0 0 0</inkml:trace>
  <inkml:trace contextRef="#ctx0" brushRef="#br0" timeOffset="35921">1927 11661 18563,'-5'-11'123,"0"3"-156,5 8 10,0 0 46,0 6-12,0 5-11,0 9 0,0 7 90,0 5-23,0 5 45,0 3 67,0 2-78,2 0 202,-1-2-303,1-3 0,0-6 134,-1-7-78,0-7 11,0-6 1,0-6 223,0-3-325,0 0-829,-3-2-234,-4 0 1097,-6-7 0,4 5 0,0-4 0</inkml:trace>
  <inkml:trace contextRef="#ctx0" brushRef="#br0" timeOffset="36484">2167 12089 12087,'3'2'3529,"0"-1"539,-3-1-4001,2 0-56,0 0-11,1 1-33,-1 1 10,-2 0 23,0 1 56,0 0 11,0 0-11,0 1 0,0 0-11,0-2 930,0-1-1939,6-1-459,4 0-964,10-1-1086,6-1 3473,6-1 0,-13 1 0,-3 1 0</inkml:trace>
  <inkml:trace contextRef="#ctx0" brushRef="#br0" timeOffset="37714">5364 12018 13140,'14'1'-544,"-1"-3"1,-7 0-1,-2-1 1</inkml:trace>
  <inkml:trace contextRef="#ctx0" brushRef="#br0" timeOffset="38076">6662 11846 13577,'3'0'594,"0"0"683,-3 0-2536,2 0 0,-1 0 1</inkml:trace>
  <inkml:trace contextRef="#ctx0" brushRef="#br0" timeOffset="39359">7836 12047 14171,'2'6'123,"-1"0"-11,-1-6-1938,0 0 257,9 0 1569,3 0 0,-1 0 0,-2 0 0</inkml:trace>
  <inkml:trace contextRef="#ctx0" brushRef="#br0" timeOffset="39627">10019 11996 8669,'8'0'-628,"-2"0"1,-6 0 0</inkml:trace>
  <inkml:trace contextRef="#ctx0" brushRef="#br0" timeOffset="40032">11388 11648 13678,'7'6'493,"-2"-1"-79,-5-5-1710,0 0 0,0 0 0</inkml:trace>
  <inkml:trace contextRef="#ctx0" brushRef="#br0" timeOffset="44067">1736 12605 18093,'-16'-36'537,"3"5"-469,18 22-46,1 1 12,5 1-34,7 3-124,-4 1 124,11 3-22,-9 4 22,4 4-11,-10 5-12,-2 4-44,-5 16 101,-3-4-34,-9 15 89,-5-8-77,-10 0-1,1 0-11,0-3 0,1-4-23,5-3 35,2-4-12,3-3 123,2-4-67,4-3 45,1-3-12,4-4 57,-1-2-45,2-1 280,0-1-123,5 0-247,2 0 538,6 1-482,5-2 179,10 0-100,-4 0 11,5 0-157,-10 0 23,-2 0 44,3 0 45,-9 0 11,2 0-123,-12 0-673,0 0-357,-5 0 55,-2 0-4045,-11 3-717,6-2 5737,-5 2 0,12-2 0,2-1 0</inkml:trace>
  <inkml:trace contextRef="#ctx0" brushRef="#br0" timeOffset="44294">2051 12921 16042,'6'0'3575,"-1"0"-1380,-5 0-1870,12-21-134,-8 12-191,10-16-12,-12 17-167,0 3-750,-2 3-707,1 0-1222,1 2-817,4 4 3675,5 4 0,-4-3 0,1 2 0</inkml:trace>
  <inkml:trace contextRef="#ctx0" brushRef="#br0" timeOffset="44801">4238 13070 14182,'7'-1'-2003,"2"-1"0,-4 1 0,1 1 1</inkml:trace>
  <inkml:trace contextRef="#ctx0" brushRef="#br0" timeOffset="45310">7342 12719 16703,'2'-8'291,"0"1"-201,-2 7-4359,0-1 874,2 0 3395,1-1 0,0 0 0,0 0 0</inkml:trace>
  <inkml:trace contextRef="#ctx0" brushRef="#br0" timeOffset="45938">9817 12917 15034,'-2'8'1131,"0"-1"763,2-7-1289,0 0-650,0-4-156,0 0-696,4-5-694,3 1-403,7-1-1491,6-1 3485,5-3 0,-11 5 0,0 1 0</inkml:trace>
  <inkml:trace contextRef="#ctx0" brushRef="#br0" timeOffset="46211">11573 12694 14742,'6'2'-258,"-1"-1"493,-5-1-235,0-3-593,0 2-1211,0-3-437,4 4 2241,2 0 0,-1 0 0,0 0 0</inkml:trace>
  <inkml:trace contextRef="#ctx0" brushRef="#br0" timeOffset="48093">1700 13567 10753,'2'-6'2779,"0"1"78,-2 5-2117,0-12-404,0 7 101,0-9-347,1 10-45,3-1 89,3-1-44,5-3-90,6-1 33,3-1-10,4 3-23,2 1-11,2 4 11,-2 2-191,-2 1 191,-6 3-11,-3 4-11,-6 5 22,-5 6 33,-3 5-33,-10 5 0,-4 4-11,-11 1 45,-2-2-34,1-2 11,4-7 34,5-5-23,4-6-22,5-5 0,3-3-45,3-2 101,0-1-45,4 2 57,4-1-68,8 0 0,3 0-101,2 1 101,0 1 0,-3 3-11,-2 3 22,-4 2-11,-4 2 0,-2 14 45,-4-5 67,-13 17 33,2-17 1,-12 3 100,7-14-33,-2-3-202,1-4 438,-2-2-360,-2-1-89,-1-1 45,0-1 0,0-2 45,3 0-90,3-1 0,4 1-146,5 1 146,2 1-325,1 0-5412,1 0 1546,7 1 4191,4-1 0,-1 0 0,-2 0 0</inkml:trace>
  <inkml:trace contextRef="#ctx0" brushRef="#br0" timeOffset="48294">2237 13817 20613,'15'-15'-2980,"-2"2"-1244,-5 12 4224,5-4 0,-5 4 0,1-2 0</inkml:trace>
  <inkml:trace contextRef="#ctx0" brushRef="#br0" timeOffset="49705">12711 13263 18194,'0'-22'403,"0"5"-325,0 17 23,0 5 145,0 7-33,0 10-202,0 11 886,0 8-729,0 6 78,2 5 46,0 0-113,2-1 79,0-5-180,2-5 1,-1-7 122,1-7-167,-1-7-34,-1-5 90,0-6-68,-2-4-22,0-3-1065,-2-2-694,2-5-157,1-4-1109,2-10 3025,2-6 0,-3 10 0,-1 2 0</inkml:trace>
  <inkml:trace contextRef="#ctx0" brushRef="#br0" timeOffset="50316">13029 13327 14820,'5'-4'1009,"-2"1"784,-3 3-1558,-29 27-66,13-12 21,-26 22 0,6-12-44,7-7-146,-10 5 67,-3-3-44,11-5-1,-8 2-22,20-7 90,5-3 10,6-2-66,5-2-34,2-1 224,1 0 34,0 1 78,5 2 23,5 1-337,8 1 516,7 0-505,3-1 90,2 0 57,1 1-12,1 1 34,-1 1 11,1-1-202,0 0 358,-2-1-290,-1-2-79,-6-1 67,-2-2-33,-5-1 33,-3 0-67,-5 0 22,-3-1-111,-2 1-572,-2-1-1,0 1-480,1-1-2478,5-6 1357,0-1 2263,9-13 0,-10 12 0,4-4 0</inkml:trace>
  <inkml:trace contextRef="#ctx0" brushRef="#br0" timeOffset="50764">13359 13257 16333,'4'36'1232,"1"-1"1,-1 8 0,0 0-802,-1-4 0,-1-3-217,2 24 21,2 5 56,-2-45 112,9 0-302,7-13 246,17-7-347,-4-2 230,1 0 0,0-1 174,4-4-315,16 0 292,-22-2-381,-20 4 56,4-2-101,-12 3 45,-2 0-504,-1-6-1457,1-4 247,-1-1 1714,0-15 0,-1 20 0,1-10 0</inkml:trace>
  <inkml:trace contextRef="#ctx0" brushRef="#br0" timeOffset="64760">17400 15813 13140,'-2'-4'1299,"0"1"304,2 3-1525,-4-2-78,10 1 67,2-2 79,16 7-68,11 0-78,11 3 102,15-2-97,-25-4 1,1 0-108,3 0 1,4 0 112,20-1 1,2 0-661,-16 0 1,0 0 659,14 1 1,-2-1-12,-22 1 0,-4 0 44,28 0-559,-14 1 548,-14-1-33,-13 0 12,-8 0 167,-7-1-179,-2 0 1283,-2 0-2091,-2 0-207,0 0-2291,0 0 3306,2 1 0,-2-1 0,1 1 0</inkml:trace>
  <inkml:trace contextRef="#ctx0" brushRef="#br0" timeOffset="65828">23046 15689 16882,'-11'-14'717,"3"4"-672,7 9 33,1 1-55,3 0-23,6 0-11,5 0 22,8 0-11,5 0 11,7 0 23,9 2-34,10 1 0,8 1-202,-28-2 1,2 0 156,-1 0 1,3 0 38,15 0 0,1 0 6,-14-1 0,0 0 11,10 2 1,-2-1 21,11-1-183,-11 1 150,-7 0-56,-10 1 67,-8-2-11,-7 1 23,-7-1-12,-3-1 22,-4 0-3535,0 0 879,-1 3 2662,0 0 0,0 0 1,0-1-1</inkml:trace>
  <inkml:trace contextRef="#ctx0" brushRef="#br0" timeOffset="67741">3532 16763 14036,'-48'-32'1300,"11"7"-1121,33 22-179,3 2-650,1 1-1949,19 9 2599,17 7 0,-9-4 0,3 2 0</inkml:trace>
  <inkml:trace contextRef="#ctx0" brushRef="#br0" timeOffset="68978">5994 16601 12647,'-3'-11'1356,"1"2"-1076,2 9-23,0 0-257,-1-3 0,14 2 112,7 1-78,20 4-34,9 3 67,7 2-539,8 0 472,-30-4 0,2-1-45,3 1 1,0-1-203,2 0 1,2 1-135,2-2 0,0 1-1465,2 0 0,0 1 1846,3 0 0,-4-1 0,9 3 0,-13-2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08:32.014"/>
    </inkml:context>
    <inkml:brush xml:id="br0">
      <inkml:brushProperty name="width" value="0.09071" units="cm"/>
      <inkml:brushProperty name="height" value="0.09071" units="cm"/>
      <inkml:brushProperty name="color" value="#FFC000"/>
    </inkml:brush>
  </inkml:definitions>
  <inkml:trace contextRef="#ctx0" brushRef="#br0">4450 4535 14933,'8'1'3081,"-1"1"-2778,-7-2 548,1 0-2027,-5-3-359,-1 2-1300,-7-1-1726,-1 2 4561,-1 0 0,6 0 0,1 0 0</inkml:trace>
  <inkml:trace contextRef="#ctx0" brushRef="#br0" timeOffset="2303">5171 2192 12098,'-10'4'-673,"3"-2"685,7-2 32,0 0-21,-2 3 66,2 0-89,1 4-89,10-1-214,11 1-784,16-1-1176,18 0 2263,-19-4 0,0-1 0,6 2 0,-1-3 0</inkml:trace>
  <inkml:trace contextRef="#ctx0" brushRef="#br0" timeOffset="2553">8217 2280 11134,'0'-14'-2285,"0"3"2285,2 11 0,-2 0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2:06.482"/>
    </inkml:context>
    <inkml:brush xml:id="br0">
      <inkml:brushProperty name="width" value="0.09071" units="cm"/>
      <inkml:brushProperty name="height" value="0.09071" units="cm"/>
      <inkml:brushProperty name="color" value="#FF0000"/>
    </inkml:brush>
  </inkml:definitions>
  <inkml:trace contextRef="#ctx0" brushRef="#br0">1068 3622 11481,'-5'1'1334,"2"0"1478,3-1-2767,-11 0 280,8 0-213,-8 0-101,11 0 45,0 0 45,9 0-67,-1 0 10,8 1-10,-3 0-34,0 1 101,3 1-101,0 0 0,4 1 45,0 1 0,15 4-23,6 1-22,1 2 0,1-3 0,-13-2 90,0-1-79,-2 0-3358,0 0 3347,-2 1 22,1-2 57,-1 1-79,7 1 11,-8-1 11,5 2-10,-9-3 55,1 0-45,1-1 3572,25 1-3370,-2-1-202,10 0 12,-13-2 11,-12-1 111,-2 1-156,0-1 0,0 0 191,0 0-90,1-1-101,1 0 45,-1 0-22,-1 1 44,2 0-67,-2 0 0,1 1 101,-1 0-79,0 1 0,2 0-22,0 0 34,2 0 56,0 1-90,1-1 0,-1 0 67,0 0-45,0-1 23,1 1 33,17 0 12,-13 0-90,-4-1 0,0 1 45,6-1 11,14 3-11,-16-2-12,1 0 1,2 0 89,2 0-123,4-1 22,-11-1 1,2 0 44,23-1-39,-20 1 0,0-1 50,18 0-294,1 0 362,-2 0-146,-1-1 0,-5 1 22,-2-1 34,-7 1-21,-3-2 9,-1 2-21,-2-1 167,0 1-190,-2-2 0,-2 0 101,-4 0-23,-6 0-33,-3 0 261,-5 1-172,3-1-78,-9 2-33,2-1 21,-9 1 68,-2 0-100,2 0-24,-1 0 12,1 0-22,0 0 22,-1 0 11,1 0 0,-1 0-22,1 0 34,0 0-23,-1 0 0,1 0 22,-1 0 0,1 0-44,-1 0 22,1 0 0,0 0 22,-1 0-10,1 0-1,-1 0-11,1 0-11,-1 0-45,1 0-8348,-1 0 8404,-6 2 0,4-1 0,-5 1 0</inkml:trace>
  <inkml:trace contextRef="#ctx0" brushRef="#br0" timeOffset="676">4572 3743 14227,'7'4'1244,"-2"0"-247,-5-4 1154,0 0-2655,3-2-415,-1 1-347,2-2-303,-1 0-929,0 2-875,1-2 3373,-1 1 0,-2 0 0,0 0 0</inkml:trace>
  <inkml:trace contextRef="#ctx0" brushRef="#br0" timeOffset="4559">23170 3942 17722,'-13'-10'505,"13"1"-415,27 9 447,20 1-380,17 0-34,-24 0 1,3 0-1570,7 0 0,3 0 1631,5 0 0,2 0-29,6 0 1,0 0-507,-20-1 1,0 1 0,-1 0 356,1 0 1,-1 0-1,-1 0-853,21 1 1,-1 1 856,-4 1 0,-1 0 0,-4 0 0,-1 1-11,-4 0 0,-1 1 0,-5 0 0,-1 0 11,-5 0 1,-1 1-12,27 6 0,-10-1 45,-6-1 11,-5-2-45,-7-2 146,-6-2 1325,-7-2-1135,-7-1 1207,-6-1-1151,-3 0 3067,-4-1-6954,-2 0 447,-1-4-2599,0-1 5636,-5-4 0,4 3 0,-4 1 0</inkml:trace>
  <inkml:trace contextRef="#ctx0" brushRef="#br0" timeOffset="12773">27269 3893 14630,'-17'-31'505,"3"6"290,12 22-784,1 2-67,0 0 56,10 3 78,7 3-66,41 7 10,-5-1-11,-11-4 0,1-1 34,24 1-45,-15-2 0,2-1-362,-13 0 1,0-1 394,12 1 1,0 0-155,-4-2 1,-2-1 132,19 2 4,-27-3 1,-2 0-17,2 0-7,-8 0 209,-5 0 0,-7-1-202,-4-2 179,-5-2 0,-2-1 826,-2 1-1005,-2-1 0,-1-1 340,0 2-296,0-1-36,0 3-624,0 0-2510,0 2-292,-1 0 3418,2 1 0,-2 0 0,0-1 0</inkml:trace>
  <inkml:trace contextRef="#ctx0" brushRef="#br0" timeOffset="15483">9505 5273 11347,'0'4'773,"1"-2"403,-1-2-2666,3 0-795,1 0 2285,4 0 0,-4 0 0,1 0 0</inkml:trace>
  <inkml:trace contextRef="#ctx0" brushRef="#br0" timeOffset="15944">11234 5339 12176,'1'8'448,"0"-2"90,-1-6-325,0 0-504,0-3-1211,0 2-1848,-5-3 3350,-4 4 0,3 0 0,-3 0 0</inkml:trace>
  <inkml:trace contextRef="#ctx0" brushRef="#br0" timeOffset="16619">2846 5903 10114,'8'13'-369,"-2"-4"369,-6-9 0,0 0-135,13 14-817,0-7 100,16 11 852,2-11 0,-14-4 0,1 0 0</inkml:trace>
  <inkml:trace contextRef="#ctx0" brushRef="#br0" timeOffset="17852">5950 6233 14911,'8'-3'896,"-2"1"-728,-6 2-68,0-1-100,3 1 23,-1-1-23,4 1 22,-2-1-11,2 1-11,-3 0 0,-1 0 998,-1 0-539,0-2-448,-1 1 269,1-2-246,-1 1-34,2 0-202,-2 2 180,2-1 22,-1 1 0,1 0 11,0 0-11,0 0 0,1 0 11,0 0 23,1 0-45,0 0 11,-2 0 0,1 0-34,-1 0 56,1 0-22,-2 0 34,1 0 67,0 0-101,-2 0 437,2 0-347,-1-2 89,0 0-56,1-2 57,-2 2-180,1-1 179,0 2 179,0 0-358,-1 0 102,1-1-69,-1-3 1,0 3-34,1-2-34,-1 2-4381,0 1 1031,2 1-2621,2-2 6005,1-2 0,-1 1 0,-2-2 0</inkml:trace>
  <inkml:trace contextRef="#ctx0" brushRef="#br0" timeOffset="18927">10676 6311 18294,'-10'0'348,"2"0"-348,7 0-9831,1 0 9369,3-6 1,-2 4 0,3-4 0</inkml:trace>
  <inkml:trace contextRef="#ctx0" brushRef="#br0" timeOffset="19353">11758 6211 11627,'0'5'953,"0"-1"873,0-4-3204,0 1-213,0 2-1726,2-2 3317,0 2 0,-1-3 0,0 0 0</inkml:trace>
  <inkml:trace contextRef="#ctx0" brushRef="#br0" timeOffset="20104">13612 6131 12378,'-5'0'1916,"1"0"11,4 0-1860,7 5 124,2-1 515,21 8-617,-6-4-33,13 4 482,-7-5-538,2 1 180,3-2 100,0-1-146,0-2 146,-1 0-280,-2-3 191,9 0-180,-13 0-11,4 0 101,-18 0-101,-3 0 0,-6-2-415,-2 0-885,-2-1-302,-1-1-1614,-5 0 3216,-4-1 0,3 2 0,-2 1 0</inkml:trace>
  <inkml:trace contextRef="#ctx0" brushRef="#br0" timeOffset="21012">2670 6879 17162,'-43'-29'728,"8"6"-716,35 22-35,0 0 23,7 2 259,8 4-181,12 3-78,8 3 0,3 0-101,0-1-236,-3-1-861,-1-2 1198,23 6 0,-32-7 0,15 3 0</inkml:trace>
  <inkml:trace contextRef="#ctx0" brushRef="#br0" timeOffset="22591">8416 6068 17062,'57'7'2117,"7"-3"-1988,-26-1 0,3-1 117,6-1 1,-1-1-247,7 0 0,10 0 101,-30 0-67,-9 0-34,-6 0-34,-4 0-235,-7 0-4381,-11 1 829,-14 4 3821,-15 3 0,12-1 0,0-1 0</inkml:trace>
  <inkml:trace contextRef="#ctx0" brushRef="#br0" timeOffset="22946">7808 6988 14092,'4'4'1356,"-2"-1"762,-2-3-1794,22 0 439,14-1-763,13-1 45,9-2-1,-23 0 1,0-1-661,20-2-197,-21 2 1,0 0 812,13-4 0,-23 5 0,-3-2 0</inkml:trace>
  <inkml:trace contextRef="#ctx0" brushRef="#br0" timeOffset="28195">2945 10279 7201,'0'0'0</inkml:trace>
  <inkml:trace contextRef="#ctx0" brushRef="#br0" timeOffset="28857">6257 9859 15213,'6'0'706,"-2"0"1321,-4 0-1835,3-1-24,-3 0 235,3-1-246,-3 0 33,0 0-78,0 0 0,0 0 22,0-1-134,0 2 12,0-2 134,0 2 335,0 0-9030,0-1 8549,2 2 0,-1-2 0,1 2 0</inkml:trace>
  <inkml:trace contextRef="#ctx0" brushRef="#br0" timeOffset="30560">18777 15944 17902,'16'0'661,"-5"2"-571,1 10 223,-3 5-178,-2-5 10,2 3-33,-3-8 169,2 0-191,0-3 55,3-2 202,2-1-145,7-2 78,6-8-34,3-4 1,5-4 106,10-8 0,2-3-241,2 0 0,2-2-877,5-2 1,-1 0 865,-12 8 0,-2 2-23,2-1 0,0 1-3,-3 1 0,1-1 70,8-4 1,-2 1-146,-14 7 0,-2 1 0,6-4 0,-4 1 89,0 1-89,-10 5 0,-9 4 0,-6 4-179,-4 2 1332,-2 3-2497,-1-1 249,-6 6-821,-8 8-1614,-9 9-3753,-11 11 7283,-5 5 0,16-15 0,4-4 0</inkml:trace>
  <inkml:trace contextRef="#ctx0" brushRef="#br0" timeOffset="33211">12089 17073 14563,'0'-7'11,"0"2"-190,0 5-1558,0 0-168,0 3 359,2 0 1546,3 1 0,-2-2 0,2-2 0</inkml:trace>
  <inkml:trace contextRef="#ctx0" brushRef="#br0" timeOffset="33938">12982 17051 10731,'0'0'0</inkml:trace>
  <inkml:trace contextRef="#ctx0" brushRef="#br0" timeOffset="35120">11803 16976 13341,'-7'0'897,"2"0"-830,5 0 998,0 0-483,7 0-559,2-1 167,10-1-67,2-2 68,19-1-191,-5 1 0,17 0 123,-8 1-78,7 1-51,-11 1 1,2 1 5,25-1 28,-22 1 0,-1 0-28,19 0 0,-3 0 0,-4 0 0,-5 0 0,-7 0 11,-6 0 12,-6 0-23,-6 0 0,-4 0 22,0 0-22,-7 0 0,0 0 0,-8 0 11,0 0-11,-3 0 0,1-1 0,-3 0-33,1 1 33,-1-1-12,1 1 12,-2 0-2241,1 0 0,-1 0 0</inkml:trace>
  <inkml:trace contextRef="#ctx0" brushRef="#br0" timeOffset="38792">17661 15842 11863,'-4'0'302,"2"0"-1587,2 0 0,0 0 0</inkml:trace>
  <inkml:trace contextRef="#ctx0" brushRef="#br0" timeOffset="40730">17190 17032 15941,'-4'0'919,"1"0"-180,3 0-470,7 0-44,3 0 335,10 0-415,5 0 102,8 0 33,7 0-33,8 0 122,7 0-369,3 0 118,-16 2 0,1 1-85,20 0-28,-23 1 1,-1 0 28,12 2 0,-5-1 22,-4 0-56,-7-1 100,4 0-88,-15-2-12,4 0 11,-14-2 11,-4 0-22,-4 0 0,-4 0 11,-2 0-190,-4 0 90,-1 0 21,-4 0 57,-2 0-190,0 0 156,-2 0-112,-10 0 79,4 0 55,-10 0 46,7 0-46,-2 0 23,1 0 0,-2 0 0,0 2 0,-1-1-11,0 3 11,-2 0 0,2 0 11,-2 1-11,1-2 0,0 0 11,3 0-11,2-2 0,3 0 12,4 0-12,3-1 22,3 0-22,3 0 0,2 0 56,2 0 112,1 0 0,5 0-101,18 0 0,3 0 12,15 0 66,-4-1-145,4-1 0,3-1 146,3-1-135,0 2-11,-2 0 23,-3 1-12,-5-1 0,-7 2-11,-5-2 0,-5 1 67,-4-2-11,-4 1-56,-3-2 112,-4 2-56,0 0 214,-2 1 458,-1-1-8348,-1 2 584,-6-1 7036,-6-3 0,4 4 0,-2-3 0</inkml:trace>
  <inkml:trace contextRef="#ctx0" brushRef="#br0" timeOffset="42505">15685 17040 10910,'-7'-5'1871,"2"1"-78,5 4-1468,0 0 0,-9-6-67,7 4-101,-6-4 156,8 6-201,0 0 617,3 0-516,7 0 89,6 0-78,9 0-11,4-1 135,4-2-315,4-1-10,5-2 268,3-1-257,2 1-34,1 1 11,0 1 45,-1 1-45,-5 0-11,-3 1 0,-6 1 56,-4 0-56,-6 1 0,-6 0 0,-4 0 11,-6 0-11,-2 0 0,-2 0 135,-2 0-135,-15 0 0,3 0 0,-15 2 0,7 0 11,-3 3-11,0-1 0,-4 0-23,0 0 23,-2 0 56,-1-1-56,1 0-11,0-2 11,0 2 11,1 1-11,0 0-22,1 1 56,-11 5-34,10-1-12,-8 4 12,11-3 12,-1-1-12,2 0 0,-2-1 0,2-1-12,1-1 12,1-1 0,4-1 0,0-1 0,7 0-11,2-2 11,6 0 56,2-1-56,5 0 34,4 0-34,8 0 89,6 0-89,24-3 90,-6 0-56,19-3-46,-11-1 24,2 0-12,2 1 22,-3-1-22,-2 1 0,-7 2 45,-5 0-45,-8 2 0,-5 1 56,-7 0-56,-5-1 201,-5 2-189,-3-1-12,-2 0 594,-1 0-10425,0-1 9759,-3 5 0,2-3 0,-2 3 0</inkml:trace>
  <inkml:trace contextRef="#ctx0" brushRef="#br0" timeOffset="42942">16225 17087 15392,'-3'9'-1759,"1"0"-381,0 2-2454,0-1 4594,-2-1 0,2-4 0,1-3 0</inkml:trace>
  <inkml:trace contextRef="#ctx0" brushRef="#br0" timeOffset="44213">16085 16965 10664,'0'0'0</inkml:trace>
  <inkml:trace contextRef="#ctx0" brushRef="#br0" timeOffset="44856">17686 16858 11526,'8'0'673,"-2"0"-528,-6 0 23,0 0-448,1 3-538,0 0-784,0 2 1602,-1-1 0,0-1 0,0-2 0</inkml:trace>
  <inkml:trace contextRef="#ctx0" brushRef="#br0" timeOffset="46158">16014 17087 14383,'21'-5'-919,"2"-2"1,-10 2-1,-1 0 1</inkml:trace>
  <inkml:trace contextRef="#ctx0" brushRef="#br0" timeOffset="46921">17664 16981 11347,'7'11'1625,"-2"-2"-773,-5-9-1921,0 0 1,0 0 0</inkml:trace>
  <inkml:trace contextRef="#ctx0" brushRef="#br0" timeOffset="47649">16701 16140 16759,'4'-40'762,"6"-25"-594,1 17 95,0 2 1,0 0-253,2-9 6,-3 20 0,-1 0 397,7-10-324,3 3 78,4 1 16,-2 11 1,0 0 96,14-15-565,-12 15 1,0 2 283,6-7 348,-5 6-259,-6 8-89,-7 8 67,-4 6-55,-5 4-2814,-2 2 847,0 12-1563,0-1 3518,0 6 0,-1-7 0,1-6 0</inkml:trace>
  <inkml:trace contextRef="#ctx0" brushRef="#br0" timeOffset="48106">17189 15386 16299,'24'-23'392,"0"0"1,21-20-236,-17 12-157,10-15 67,-10 9 11,4-12-78,-16 16 34,-6 2 56,-4 4-57,-4 4-33,-1 5 0,-2 5-11,-4 5 11,-2 3-45,-11 3 45,4 6 34,-5 6-34,7 8 0,3 10 381,4 5-291,2 5 246,5 2 258,16 17-236,1-15-336,15 6 12,-2-24 359,5-7-326,5-8-78,4-5 11,1-4-617,1-7-873,-4-4-5129,-4-9-1874,-8-4 8493,-10-4 0,-11 13 0,-6 0 0</inkml:trace>
  <inkml:trace contextRef="#ctx0" brushRef="#br0" timeOffset="49121">17730 14920 17286,'22'-47'638,"1"8"-616,1 35-22,3 2 80,15 8-69,-10 4 0,16 16 0,-26-4-11,2 5 0,-13-5 11,-7-8 45,1 0-56,-5-10 112,0-2-44,-4-2-12,-3-1-56,-4-7 0,-3-6 67,0-7-22,2-4-45,2 1 67,4-1-67,3 1 11,2 1-11,1 1 0,6 0 11,2 2 56,7 1-67,3 4 0,1 2 0,3 6 0,1 3-67,17 10 45,-7 6 78,12 10-56,-13 5 22,-3 1 34,-4 1 45,-3-3-101,-6-3 0,-4-3 190,-5-6-44,-3-5 258,-3-4 380,0-3-784,-9-15 0,-1 0 56,-6-14-34,3 2-22,2-1 34,5 1-23,2-10-67,4 9 56,7-6-168,5 11 123,6 1-44,24-22 21,-16 17 12,13-14 56,-27 25-33,-6 6 33,-4 3-34,-2 4-78,-1 0 112,-2 10-45,-5 21 45,3 0-33,-4 25 33,7-28 0,1 4 45,1-19-45,0-6 280,1-2-191,-1-18-89,-1-4 23,0-16-12,0-5-11,0-4 0,0-1 0,0 4-56,3 7 67,4 7-11,7 10 0,5 6 0,5 5 0,6 4 0,3 5 0,0 2 101,2 3 56,-1-1-146,0-3 157,-2-3-56,-2-2-45,-2-4-67,-6-4 0,-4-5-112,-4-4-67,-6 0-415,-4-4-370,-3-1-548,-5 0-796,-2 4-1211,-7 7 3519,-3 6 0,6 5 0,1 0 0</inkml:trace>
  <inkml:trace contextRef="#ctx0" brushRef="#br0" timeOffset="50245">18379 16114 17902,'6'1'874,"0"-1"-605,-2 0-68,0 0-133,0-1 167,-1 0-235,-2-1 0,0 1 68,0 0-12,-1-1-56,0 0 0,1 0-12,0 1 259,0 0 1019,0 0-1266,1 1 22,0-1-22,1 3 0,1 0 12,-1 2 10,1 2-22,-1-3 22,0 2-22,-2-4 1401,0 0-594,0-1-807,0 0 78,1 0-33,0-1-45,0-1 0,0 0 33,-1-1-55,1-1 56,-1 1-23,2-1-11,-2 2-34,1-2-369,-1 1-471,-1-1 0,0 2-3821,0-6-594,0 1 5289,-2-4 0,1 5 0,-2 1 0</inkml:trace>
  <inkml:trace contextRef="#ctx0" brushRef="#br0" timeOffset="50837">18445 16162 13521,'0'0'0</inkml:trace>
  <inkml:trace contextRef="#ctx0" brushRef="#br0" timeOffset="52400">13915 17170 13387,'-3'0'1254,"0"-1"259,3 1-1435,-2-2 192,1 1-248,8-1 0,1 2 438,9 0-416,0 0 68,2 2 0,3 1 0,4 1 45,2 0-157,0-1 0,1 1 101,-2 0 0,-3-1-101,-3 0 22,-4-1 12,-3 0 123,-3-1-157,-4-1 0,-2 0 460,-4 0 402,0 0-952,-15 0 158,3 0-102,-13 0 45,4 0-11,-2 0 0,-2 0 0,-3 0 0,1 0-45,0 0 101,4 0-56,4 0 0,5 1 0,4 0 23,5 0-23,2-1 22,2 0 12,23 0-12,-7 1-22,20-1 0,-14 0-22,0 0 78,-2 0-56,3 0 0,-8 0 0,0 0 0,-10 0 0,-1 0 89,-3 0-324,-1 0-258,0-3 1,-2 1-1032,-3 0-213,-5 1-1232,0 1 2969,-2 0 0,6 0 0,1 0 0</inkml:trace>
  <inkml:trace contextRef="#ctx0" brushRef="#br0" timeOffset="55666">22579 13182 17823,'-15'-13'561,"2"12"-147,14 36 158,1 11-101,1 6-96,0-13 0,-1 2-241,1 17-61,-1-21 0,0-2 73,1 4-45,0-8-11,1-7-90,-1-7 0,-2-6-34,1-4 34,-2-3-34,1-2-885,-1-1-78,3-1-1333,3 0-1144,5-6 3474,4-4 0,-5 2 0,-1-1 0</inkml:trace>
  <inkml:trace contextRef="#ctx0" brushRef="#br0" timeOffset="56357">23039 13334 16647,'-34'-30'885,"0"21"-851,23 25 246,-1 17-33,7 0 10,3 3 46,1-1-303,2-3 56,4-5 145,3-7-21,11-6-113,-4-7 11,6-4 1,6-24-79,-5 0-45,9-19 134,-9 5-111,-1-1 44,-1 2 23,3-1-45,-8 15 0,0 5-213,-8 12 337,-2 9-124,2 7 67,1 8 34,1 8-22,1 1-79,2-1 0,1-4 100,3-6 35,-1-7-135,0-6 45,0-3 22,1-3-34,1-8-33,8-21-123,-6-3 157,3-17-34,-11 11 33,-4-11 23,-4 16-56,-15-6-123,0 26 168,-26 4-45,10 8-11,-13 6-23,15 2-694,5 7-247,5 0 112,7 2-1524,3 2-615,3-2 3002,2 0 0,1-8 0,0-2 0</inkml:trace>
  <inkml:trace contextRef="#ctx0" brushRef="#br0" timeOffset="57615">23929 12921 18877,'33'-33'0,"2"10"123,1 34-123,0 7 22,-1 9 12,-3 4 78,-6 2-112,-7 0 45,-5 13 56,-8-14-101,-3 5 44,-3-21 1,0-6 135,0-5 33,0-3 67,-2-2-79,-2-4-66,-2-20-113,2 1-22,1-18 34,4 10-34,5-1 0,3 3-123,7 3 134,0 1-22,5 3-45,1 2 56,0 4-23,2 4 12,-3 3 11,-1 5-157,-2 1 224,-4 3-89,0 0 22,-2 2 0,-1 3-22,-2 4-23,1 4 45,-2 2-123,0 2 190,0 0-67,0-1 33,1-3-10,1-3 66,1-4-89,-2-3 0,0-2 45,-2-2 78,0-6-123,-3-15 23,-2-2 33,-1-10-56,-6 7 0,-2 2-123,-4 1 212,1 4-134,4 3 45,3-1 0,7 7-100,7-3 100,6 8-157,7 1 213,2 2-56,1 3 0,0-1 11,-1 1-22,-3 3 11,-2 3 0,-4 4-123,-4 0 212,-2-1-89,-1-2 34,-1-3-1,1-2 46,2-1-79,1-1-56,13-12 134,-5 1-78,8-11 34,-9 5-34,-2 1 22,-2 2-22,-4 4 0,-3 4-134,-2 3 167,0 2-33,-1 3 0,4 4 68,0 4-68,3 1 0,0 0 33,4-4 90,8-3-78,-4-3 11,4-9 79,-8-4-135,-3-10 0,-3-3 22,-4-4 45,-4-3-67,-1 0 11,-10 0 1,-6 1-24,-11 4-44,-7 7-593,-8 8-13,-9 6-1724,-12 18 666,25-2 0,-2 3 1720,-7 8 0,3 1 0,-8 5 0,7-2 0</inkml:trace>
  <inkml:trace contextRef="#ctx0" brushRef="#br0" timeOffset="58280">15836 16836 11728,'0'-7'-1031,"0"0"515,0 7-369,0 0 0,0 0 0</inkml:trace>
  <inkml:trace contextRef="#ctx0" brushRef="#br0" timeOffset="59633">25075 13802 17330,'-57'-8'437,"3"3"-437,16 12 157,-5 5 12,-5 5 245,-5 3-414,-2 2 34,1-2 145,2 2 0,7-3-179,5-1 79,7-3-79,9-2 89,6-4-89,9-3 0,3-1 11,4-2 191,2 1-202,0 0 190,7 2-21,8 0 189,11 0-358,10-2 0,8-2-3257,8-1 3346,1-1-144,-17 0 0,-2 0 66,12 1 12,4 2-23,-33 0-191,-6 2 203,-7-2-12,-3 3 44,-1 2 3333,-6 4-3276,-5 5 148,-11 4-249,-5 3-34,-6 3 146,-3 1-112,-3 1 22,-3 0-22,0 2-264,-4-1 264,3 2 0,0-2-45,6 0 135,6-3-90,6-3 11,8-3 23,7-4 67,5-3-101,3-2 376,2-2-28,3 0-236,10-1 123,12 2-22,16-4 11,13-2-306,12-2 104,-28-3 0,0 0 0,4 0 1,0 0 235,3-3 0,1 0-180,1 0 1,2-1-20,-4-2 1,2 0 0,-3-1-49,5 0 0,-2 1 56,11-4 1,-5 1-68,-2-1 0,-16 3-34,-15 0 34,-10 3-101,-6 2-436,-3 0-595,-1 1-179,-2 0-1166,-8 0-1519,-8 7 3996,-12 4 0,12-2 0,0 1 0</inkml:trace>
  <inkml:trace contextRef="#ctx0" brushRef="#br0" timeOffset="61995">24600 15141 13846,'0'-9'3059,"0"1"-2488,0 8 259,0 0-651,2 4 392,0 11-33,4 11 179,0 11-370,2 7-268,0 0 627,3 15-673,-3-19 113,2 7-146,-5-32-437,0-3 325,-4-11-1020,-1-2-5109,0-26 6241,0-5 0,0-1 0,0 8 0</inkml:trace>
  <inkml:trace contextRef="#ctx0" brushRef="#br0" timeOffset="62732">24343 13462 12792,'5'2'2533,"0"-1"-1020,-5-1-920,3 5-537,1 0 381,3 6 68,2 3-91,1 4 90,1 4-201,1 4-45,-1 3 347,-1 1-516,0 1 90,-2-3-100,-2-2-1,0-5 1,-2-5-79,1-5 0,-3-5-191,0-3-190,-1-2-1019,1-1-796,0 0-1536,2-7 3732,3-4 0,-3 1 0,0 0 0</inkml:trace>
  <inkml:trace contextRef="#ctx0" brushRef="#br0" timeOffset="63376">24749 13470 13868,'0'-6'1513,"0"1"-146,0 5-1311,-20-15 370,7 21-270,-12-7 136,16 29-80,6 3 13,1 3-225,2-2 90,3-4 11,2-4 22,3-6-123,2-7 123,1-5-11,1-4 34,3-5-146,1-6 0,1-7-34,1-8 34,-2-6-22,1-3-34,0-2 56,1 1 56,-2 5-56,1 6 0,-3 7-112,-2 7 123,-2 4-11,-1 4 33,1 6 46,0 5 55,1 6-134,0 4 0,2 0 135,0 0-46,2-3-89,0-1 45,1-6 33,1-3 46,0-4-124,4-2-12,13-19 124,-8 1-112,8-19 23,-14 2 0,-7-2 111,-5 0 57,-9-9 537,-9 15-706,-7-5 213,-7 18-145,-4 4-57,-2 6-21,-2 4-12,1 2-258,0 6-1467,-18 23-774,13 3-465,11-5 1,3 1 2963,-4 15 0,13-17 0,5-7 0</inkml:trace>
  <inkml:trace contextRef="#ctx0" brushRef="#br0" timeOffset="64781">26040 13586 17946,'-9'-21'348,"2"13"-247,10 24 269,3 12-135,5 9 23,3 2-258,4 0 44,0-3 259,1-7-179,2-6-80,2-8 102,2-8-90,2-4 45,3-6-101,-2-7 22,0-7-123,-4-8 101,-4-4-22,-6-6 11,-6-1 11,-3-3 33,-4 3-33,-1 4 23,0 4-46,0 13-55,0 17 190,-1 18-112,5 19 56,3 10 157,5 9-768,2 5 555,-7-30 0,-1 1 56,0 0 0,-2 1-11,1 0 0,-2-1-1,-1 0 1,-1 0-45,2 30 0,-3-8 135,0-4 56,-5-22 469,-9-10-660,-4-26 0,-10-10-22,2-13 100,-2-4 623,2-3-701,2 2 11,3 3-33,4 6-180,4 5-437,6 7 393,2 5-863,4 4-191,0 1-841,2 2-144,9 1-920,5 0 3205,11 0 0,-11 0 0,-1 0 0</inkml:trace>
  <inkml:trace contextRef="#ctx0" brushRef="#br0" timeOffset="65229">26811 13933 14260,'2'-6'2712,"-1"2"-1928,-1 4-279,11 20-248,-3 1 628,9 20-885,-6-1 303,-1-2-68,-2-4-78,2-4 90,-2-9-169,1-6 23,1-7 89,0-5-190,4-4-45,2-10-806,3-6-460,0-13-7955,0-25 9266,-9 6 0,-2 6 0,-8 21 0</inkml:trace>
  <inkml:trace contextRef="#ctx0" brushRef="#br0" timeOffset="65367">26799 13663 14641,'-3'-4'2230,"1"0"-1334,2 4-1411,-1-5-1132,5 3-1423,5-3 3070,6 5 0,-4 1 0,-2-1 0</inkml:trace>
  <inkml:trace contextRef="#ctx0" brushRef="#br0" timeOffset="65639">27068 13820 17017,'-4'1'1804,"0"1"-773,4-2-1031,48-36 0,-21 19-6,5-6 1,0 2-85,-3 6-840,-4 3-1289,-3 1 2219,6-5 0,-15 10 0,3-5 0</inkml:trace>
  <inkml:trace contextRef="#ctx0" brushRef="#br0" timeOffset="66191">27468 13266 18966,'15'30'297,"-1"0"1,14 28-298,-8-15 212,2-3-66,5-8 44,3-8-190,4-9 56,1-7-22,0-5 22,-1-7-56,-3-7 56,-5-8-56,-5-9 0,-7-8-146,-7-5 146,-3-5-212,-4 2 234,-1 5-22,-1 9 45,0 12-45,0 9-179,1 6 179,1 26 235,0 6-134,4 27-23,1 3 124,4 7-1080,-1-1 1114,0-2-225,-2-4 123,-3-5 35,-1-5-79,-2-7-90,0-7 78,-3-9-11,-1-10 101,-5-8 788,-2-5-867,-5-2-78,-4-8 23,-3-4-34,-3-8 0,2-4-168,2 0-157,4 0-426,4 1-347,6 3-78,5 2-8655,17-3 9745,3 5 0,2 2 0,-6 7 1</inkml:trace>
  <inkml:trace contextRef="#ctx0" brushRef="#br0" timeOffset="66441">28185 13597 18630,'27'55'1614,"-3"-8"-909,-14-29-693,-1-4 302,0-3-23,1-4-145,2-4 22,4-3-168,3-8-460,0-5 248,0-12-1424,-6-4-572,-5-7-2856,-4-5 5064,-12-8 0,6 21 0,-6 3 0</inkml:trace>
  <inkml:trace contextRef="#ctx0" brushRef="#br0" timeOffset="66613">27927 13211 17554,'0'-9'-6218,"-1"1"6218,1 8 0,0 0 0,0 0 0</inkml:trace>
  <inkml:trace contextRef="#ctx0" brushRef="#br0" timeOffset="67097">27250 13246 17412,'29'-35'52,"0"0"1,-1 1-1,0 3-7,19-9 78,-2-4-123,-2-2 23,-6-3 33,-6 2 134,-5 6 415,-6 7-245,-5 11 209,-4 10-469,-3 8 7,2 7-107,4 12 586,6 10-451,6 12-34,7 5 123,2 1-124,5-4-50,-13-16 1,-1 0-353,11 7 134,2 4-1591,-25-15-1065,-8-2-2128,-13-1 4952,-16-3 0,9-5 0,-6-5 0</inkml:trace>
  <inkml:trace contextRef="#ctx0" brushRef="#br0" timeOffset="67546">25583 13175 17958,'-2'42'620,"-1"0"0,2 1 0,4 1-312,6-4 0,3 0-959,1 4 1,1 2 840,1 1 1,0 0-18,2 1 1,0 0-174,1 0 0,0-2 28,1-1 0,1-1 17,0-2 0,2-2-17,1-3 0,2-1-28,1-3 0,4-3 0,2-4 0,3-3-252,4-4 0,3-4-292,5-4 1,2-4-505,6-2 1,2-4-1206,5-7 1,1-4 2252,-18 1 0,1 0 0,-5-1 0,-1-1 0,-5 0 0,26-13 0</inkml:trace>
  <inkml:trace contextRef="#ctx0" brushRef="#br0" timeOffset="67991">28566 12683 19549,'37'14'298,"0"0"1,-1 3 0,-4 4-142,-10 4 0,-4 5 78,7 16 1,-4 2-180,-6-13 0,-2 2 61,1 21 1,-3-2-118,-6 4 33,-7-25 1,-2-2-22,-7 4-12,-7-10-370,-3-7-907,-1-9 302,-1-6-1681,1-6-2957,-1-12 5613,2-12 0,10 8 0,3-3 0</inkml:trace>
  <inkml:trace contextRef="#ctx0" brushRef="#br0" timeOffset="68392">28867 12354 17487,'34'19'455,"1"1"1,-4-2 0,-6 3 71,-13 30-370,-7-13-112,-2 11 235,-5-20 45,-7 1-325,2-12 22,-3-1 157,7-14-78,2-1 997,1-2-762,6 0-235,12-6-101,17-4 0,16-7-78,13-2 94,-30 9 1,2 0-17,15-2 0,0 0-325,-15 4 1,-1 1-259,8-2 0,-4 2-1366,-4 4-4483,-18 1 6432,-19 8 0,0-5 0,-6 5 0</inkml:trace>
  <inkml:trace contextRef="#ctx0" brushRef="#br0" timeOffset="69091">23103 14314 14989,'-2'-8'1411,"1"2"-1242,1 6 1130,0 0-626,22 59-315,-7-16 169,3 4 0,0 2-1154,5 13 896,-1-2-134,-1-8-113,-4-8 23,-2-6-45,-4-8-258,-3-5 191,-3-6-1636,-1-3 133,-2-2-2520,-1-2 4090,-3-4 0,1-3 0,-1-4 0</inkml:trace>
  <inkml:trace contextRef="#ctx0" brushRef="#br0" timeOffset="69374">22893 15250 17118,'46'-10'833,"0"0"0,3-2 0,-1-1-514,-3-2 0,1-1-1695,6-3 0,2 0 1516,6-3 0,0-1-114,-19 7 1,1 0-1,0 0 254,21-7 0,-2-1-219,-3 3 1,-2 0 433,-8 4 0,-3 1-473,-6 1 1,-3 1-23,2 0 15,-13 2-1494,-26 11 78,-16 0-1501,-14 8-1479,-23 8 4381,20-3 0,0 1 0,-7 4 0,6-3 0</inkml:trace>
  <inkml:trace contextRef="#ctx0" brushRef="#br0" timeOffset="69693">23070 15618 18395,'2'34'930,"-1"1"0,4 29-919,7-25 224,-1-1-123,1-6-22,-2-5 33,-1-6-123,-1-6 0,-1-4-190,-2-3-303,-1-3-437,1-3-437,1 0-1592,6-2-4066,4-7 7025,6-6 0,-8 4 0,-2-3 0</inkml:trace>
  <inkml:trace contextRef="#ctx0" brushRef="#br0" timeOffset="70201">23511 15610 15034,'0'-9'1804,"0"1"-1110,0 8-291,0 0-111,-14 15-90,10 3-23,-11 14-179,15-3 157,2 4-23,2-13-134,3-1 101,2-15-11,1-3-1,4-8-89,2-7 0,2-9-45,0-6 101,-2-1-33,5-7-23,-7 12 0,2 1-34,-6 15 34,0 6-101,1 3 236,10 19-46,-3-2-66,8 16 111,-7-11-134,1-3 0,0-8 292,2-4-180,2-5-112,2-9 56,0-5-34,0-11 90,-4-6-112,-5-1 0,-6-3 135,-7 3-34,-3 1-79,-20-1-22,-2 14 0,-25 3-762,-6 20-163,19 1 1,-1 3-1230,-3 5 0,-1 2 2154,-3 4 0,4 0 0,-7 4 0,11-4 0</inkml:trace>
  <inkml:trace contextRef="#ctx0" brushRef="#br0" timeOffset="71089">19826 16782 10977,'51'-41'0,"-11"8"0</inkml:trace>
  <inkml:trace contextRef="#ctx0" brushRef="#br0" timeOffset="79712">18188 16346 10787,'-18'2'1367,"4"0"-1031,12-2 101,0 0-325,-2 0 45,0 0-1,0 0-121,2 0 861,1 0-661,-1 2 45,2-2-134,-4 2-11,3-1-91,0 1-66,0-1 22,0 1-292,0 2-324,-1 1-706,0 1 1322,0 4 0,1-6 0,1 1 0</inkml:trace>
  <inkml:trace contextRef="#ctx0" brushRef="#br0" timeOffset="81234">4056 16037 15941,'-20'-20'1949,"5"5"-1937,12 14 100,3 1-202,0 5 112,1 11 46,5 13-45,2 16-388,5 11 505,-6-23 0,-1 1-73,2-1 0,0 3 129,3 15 0,2 3 39,0 1 1,1 0-220,-1 0 1,1-1-17,-2-4 0,0-5 247,2 11-224,-1-9 22,0-4 22,-6-20 34,0-4-101,-5-16-371,-2-2-5007,0-26 1355,0 1 4114,0-29 0,0 29 1,0 1-1</inkml:trace>
  <inkml:trace contextRef="#ctx0" brushRef="#br0" timeOffset="82095">4418 16054 11852,'-4'-6'1927,"0"1"-1502,4 5-78,0 0-246,-6-10-101,5 7 0,-6-7 67,7 16 68,5 5 190,9 25-313,1-6 290,6 14-302,-5-15 0,0-3 78,2-5-66,1-5 44,1-3-56,-1-7 78,2-3 90,0-3-168,-1-6 0,2-5 22,-3-8-22,-2-7 0,-3-1 0,-6-4 23,-4 1-1,-2 1-22,-2 2 0,0 4 101,-2 4 22,-1 3-11,-2 5 135,2 4-247,0 3 34,2 3-34,1 5 22,0 8 124,4 12 201,2 13 101,8 11-269,1 9 348,4 6-499,-9-29 0,0 0-114,0 0 0,1 0 181,0 0 1,0 0-46,0-2 0,0-1 18,9 27-68,-2-5 67,-4-9 45,-2-9-112,-3-10 0,-3-9 89,-3-8 180,-3-5 180,0-3-19,-8-8-419,-2-3-11,-9-9-191,1 1 102,2 0-349,2 4-806,2 0 1,6 7-124,1 0-1378,5 6-594,4-1 3339,6-3 0,-4 4 0,2-1 0</inkml:trace>
  <inkml:trace contextRef="#ctx0" brushRef="#br0" timeOffset="82327">5111 16391 17431,'20'41'448,"0"1"0,0-2 1,-3-8-449,-10-16 0,2-4-168,-4-10-650,3-10-2510,1-8-3955,2-17 7283,-2-13 0,-3 18 0,-4 2 0</inkml:trace>
  <inkml:trace contextRef="#ctx0" brushRef="#br0" timeOffset="82499">5077 16109 15056,'-10'-4'907,"3"2"-593,7 2-325,0 0-751,-5 2-1401,10 5-1523,1 0 3686,13 1 0,-8-3 0,0-5 0</inkml:trace>
  <inkml:trace contextRef="#ctx0" brushRef="#br0" timeOffset="82679">5340 16266 14473,'3'3'1311,"-1"0"-347,-2-3-874,41-11-90,-15-1-628,4 1 1,2-3-2085,6-12 2712,1-3 0,-17 12 0,-5 2 0</inkml:trace>
  <inkml:trace contextRef="#ctx0" brushRef="#br0" timeOffset="83188">5762 15775 14271,'7'-8'808,"-1"2"32,-6 6-280,0 0-112,25 42-179,-9-19-252,2 6 0,2-1 218,2-5-224,2-7-11,1-8 146,-1-5-79,8-26-67,-10 1 56,1-23-11,-15 8-45,-5 0-23,-2 0 23,-5 2 11,-1 5-11,-3 6 90,3 12-90,2 5 90,4 18-90,7 10 504,4 17-246,7 10-847,3 8 678,1 5-33,-1 0-174,0-2 118,-3-5 0,-4-8 263,-3-9-17,-5-8 135,-4-8-325,-3-11 1186,-9-2-1242,-19-8 551,-2-3-551,-14-2-306,-1-10-668,11 4 379,-3-4-884,20 8-1041,7 3-954,6 3-1613,3 1 5087,7 0 0,-5 0 0,5 0 0</inkml:trace>
  <inkml:trace contextRef="#ctx0" brushRef="#br0" timeOffset="83534">6348 16131 15672,'0'-11'717,"0"2"616,0 9-1131,0 0-180,17 43-22,-11-18 57,14 36-158,-18-33-1221,0-3-774,-2-4-1119,0-8 3215,0-5 0,0-5 0,0-3 0</inkml:trace>
  <inkml:trace contextRef="#ctx0" brushRef="#br0" timeOffset="83977">5630 15969 18619,'-13'-40'18,"0"0"1,2 0 0,4 1-8,15-19-11,2-7-499,-2 31 1,0-1 509,0 1 1,0 0 10,0 1 0,1 1-22,10-23 0,1 13 112,1 15 176,12 15-288,-6 17 165,12 10-165,-8 11 0,2 5-146,2 4-336,-1 0-717,1 0-560,-1-3-1031,2-5 2790,-2-8 0,-15-8 0,-4-7 0</inkml:trace>
  <inkml:trace contextRef="#ctx0" brushRef="#br0" timeOffset="84265">6289 15178 15829,'45'-10'930,"1"1"0,-1 5 0,-3 6-487,-10 7 0,-1 6-270,16 18 1,-2 7-1,-12-7 1,-1 2-1676,9 15 0,-4 3 1507,-15-9 1,-6-1-6,-2 1 0,-3 4-38,-4-4 1,-3 4 0,-2-3-355,-5 8 0,-2 1 39,0-8 1,-1 3 0,-3-3-629,-8 7 1,-2-4-494,-2 4 1,-1-2 1473,-1 1 0,0-4 0,-3 9 0,4-16 0</inkml:trace>
  <inkml:trace contextRef="#ctx0" brushRef="#br0" timeOffset="85015">6543 15015 12098,'-18'-35'735,"1"0"1,0 2 0,0 2 183,-11-11-942,-1 2 493,0 7 416,2 7-415,5 9-33,4 7-247,7 5-180,4 3 191,4 7 155,3 13 58,10 21 223,11 24-481,-4-22 0,3 3-1702,4 6 1,2 2 1706,1 4 0,0 2-136,-8-17 0,1 1 1,-1 0 27,-1 0 1,1 1 0,1 3-55,-1-1 0,2 4 0,-1 0 0,0-3 49,0 1 0,0-2 0,1 2-352,4 10 0,2 3 0,-2-6 314,0-2 1,-2-5-24,-1-3 1,-2-2 28,-2-4 0,-1-2-79,-3-4 0,-1-2 62,8 18 2142,-7-13-2870,-6-13 631,-4-12-844,-3-6-151,-1-15-2112,-5-11 3204,-3-20 0,2 17 0,-1-1 0</inkml:trace>
  <inkml:trace contextRef="#ctx0" brushRef="#br0" timeOffset="85227">6620 15232 14978,'28'40'242,"0"0"1,-1 0 0,-3-1-204,-7-6 0,-2-1-78,0 4 0,-1 0-353,0 0 0,-2 1-1067,0 0 0,-2 0-1045,-1-4 0,-2 0 2504,4 24 0,-6-27 0,-2-11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3:44.990"/>
    </inkml:context>
    <inkml:brush xml:id="br0">
      <inkml:brushProperty name="width" value="0.09071" units="cm"/>
      <inkml:brushProperty name="height" value="0.09071" units="cm"/>
      <inkml:brushProperty name="color" value="#FF0000"/>
    </inkml:brush>
  </inkml:definitions>
  <inkml:trace contextRef="#ctx0" brushRef="#br0">7106 4227 10585,'1'-8'426,"1"1"-68,-2 7 483,0 0-718,6-18-112,-3 14 34,4-14-11,-4 18-34,0 0 0,0-1-11,2 1-1,1 0-32,1 0 44,1 0-56,1 2 56,3 1 0,2 3-34,4 2-212,7-1-102,6 1 101,9 0-245,6-1-113,6 2-23,5-1-1147,2 2 1775,5 0 0,-29-5 0,-6 0 0</inkml:trace>
  <inkml:trace contextRef="#ctx0" brushRef="#br0" timeOffset="531">9547 4383 8310,'37'1'179,"1"1"1,-2-1 0,-3 0 133,6 0 348,22-1-459,-15 0 146,16 0-136,-18 0-21,1 0-135,2 0-34,1 0 45,2-2-67,4-1 0,4-2-833,4-1 867,4-1-6,-31 4 0,0-1-23,1 0 1,3 0-6,18-1 0,2 1-68,-14 0 1,1 1-84,13 0 0,-1 0-170,-19 1 1,0 1-369,16 0 0,1 1-852,-15-1 0,1 1 1541,13-1 0,-5 1 0,-11 0 0,-10 0 0</inkml:trace>
  <inkml:trace contextRef="#ctx0" brushRef="#br0" timeOffset="752">11574 4323 13162,'5'-2'796,"0"1"-4629,-5 1 3833,0-3 0,0 2 0,0-1 0</inkml:trace>
  <inkml:trace contextRef="#ctx0" brushRef="#br0" timeOffset="3927">24172 4279 10473,'-8'0'2073,"1"0"-1457,7 0 796,0 0-1087,-17-5-101,13 4-44,-13-4 66,17 5 493,0 0-391,6 0-90,6 0 111,40 0-358,3-1-420,-11 0 1,7-1-1,-2 0 471,8 0 0,0-1-33,-3 1 1,4-1 0,-2 1-30,11 0 0,-2 2 22,-19-1 1,1 0-1,-1 1-22,1 0 0,-1 0 0,0 0 0,0 1 0,0 0 0,-1 0 39,21 1 1,-1-1-34,-3 2 0,-2 0 10,-3-1 1,-1 0-275,-3 0 1,-1 0 285,-4-2 0,0 1 112,-4-1 0,-1 1-140,-3-1 0,0 0 0,-5 0 0,0 0 31,8 0 1,-3 0 57,13 0-10,3 0 44,-35 0 1643,-10 0-1766,-5 0 618,-5 0-3730,0 0 1,-1 0 0</inkml:trace>
  <inkml:trace contextRef="#ctx0" brushRef="#br0" timeOffset="7405">1722 7537 12636,'6'-4'1826,"0"0"-1366,-6 4 1881,0 0-2206,0-5-12,0 4 101,0-4-146,1 5-78,2-1 56,3 0-56,6 1 113,7-1-113,9 1 0,5 0-113,7 0 136,3 0-23,1 2 68,1-1-68,0 1 78,2-1-78,2 1 22,2-1-122,3 1 133,1-1-33,3 0 67,1-1-44,4 0-1592,2 0 1569,-30 0 0,0 0 6,0 0 0,0 0-262,0 0 1,0 0 283,-1 0 0,-1 0-28,30 1 101,-5 1-90,-3 1 78,-4 2-89,-3 0 12,-4-1-102,-6 1 146,-4-3-56,-5 1 78,-4-2 1531,-6 1-1520,-5-1 483,-4 0-572,-4-1 34,-2 1 78,0-1-112,-1 0 358,-2 0-3635,0 1 0,-1 1 0</inkml:trace>
  <inkml:trace contextRef="#ctx0" brushRef="#br0" timeOffset="8035">3054 7409 15213,'6'2'-1973,"4"0"-21,1 1-123,7-2 2117,4 1 0,-9-1 0,-2-1 0</inkml:trace>
  <inkml:trace contextRef="#ctx0" brushRef="#br0" timeOffset="8450">4704 7318 12244,'2'10'1019,"0"-2"-156,-2-8-774,0 0-952,0 3-593,1-1-964,0 3 2420,2-3 0,-2-1 0,1-1 0</inkml:trace>
  <inkml:trace contextRef="#ctx0" brushRef="#br0" timeOffset="9016">6562 7379 11414,'0'0'0</inkml:trace>
  <inkml:trace contextRef="#ctx0" brushRef="#br0" timeOffset="9853">9832 7718 13454,'8'2'504,"-2"0"358,-6-2-2060,0 0-1379,4-2 2577,2 0 0,-2 0 0,1 0 0</inkml:trace>
  <inkml:trace contextRef="#ctx0" brushRef="#br0" timeOffset="10283">11479 7369 14204,'7'6'919,"-2"-2"134,-5-4-2307,0 0 301,2 2-4201,2 1 5154,1-1 0,-1 0 0,-2-2 0</inkml:trace>
  <inkml:trace contextRef="#ctx0" brushRef="#br0" timeOffset="10787">13343 7225 12042,'0'6'168,"0"-1"829,0-5-1199,0 4 135,0-3-5322,0 2 5389,5-3 0,-3 0 0,3 0 0</inkml:trace>
  <inkml:trace contextRef="#ctx0" brushRef="#br0" timeOffset="12627">9586 8422 12927,'-4'7'941,"0"0"-616,4-7-661,0 0-337,0 4-1153,0-2-426,4 3 2252,2-5 0,-1 0 0,1 0 0</inkml:trace>
  <inkml:trace contextRef="#ctx0" brushRef="#br0" timeOffset="14187">13009 8127 12647,'9'0'1501,"-1"0"-145,-8 0 1950,0 0-10825,-12 0 7519,-1-2 0,-1 1 0,4-1 0</inkml:trace>
  <inkml:trace contextRef="#ctx0" brushRef="#br0" timeOffset="17245">5982 5032 19179,'-21'-37'179,"4"46"-179,21 35-248,-2-4 0,1 3 427,0-3 0,1 3-26,-2 7 0,-1 6 0,0-5-80,0-4 0,0-1-343,-1 24 1,1-7 269,1-23 369,1-13-65,0-7-136,-2-12-101,0-2 499,0-19-566,-1 0 929,3-11-974,2 1-11,-1 9-11,4 3-123,1 9 190,3 2 0,7 4 11,2 2 45,17 6-56,-7-4 56,11-1-78,3-5 22,-10-6 0,11-3 0,-16-7 22,-1-5 0,4-16-145,-9 7 123,1-10 0,-14 15 0,-5 6-11,-4 9-157,-1 3 90,-1 9-102,0 6 180,1 7 0,0 7 22,0 1-11,3-2 23,0-5-34,3-5 22,0-4 46,2-6-45,3-1-23,2-5 100,3-6-77,4-7 22,0-8-45,-1-3 100,-4-2-144,-3 0 44,-6 3 0,-3 3-45,-3 3 45,-1 4-34,-4 4-44,-3 3-259,-13 2 203,0 4-404,-8 5-123,6 7-258,0 5-537,2 7-561,4 1-852,5 2 2869,6 7 0,3-16 0,2 3 0</inkml:trace>
  <inkml:trace contextRef="#ctx0" brushRef="#br0" timeOffset="17676">7062 5388 18395,'-32'-13'84,"1"0"0,-24-3-84,31 33 0,6 1 23,7-3-12,5-2-11,4-2 0,2-1-34,11 3 34,0-3-11,13 5 11,9 8 0,-6 1 0,7 13 45,-14 0 123,-5 9-196,-3 10 544,-5 8-208,-5-30 0,0 0-28,-1 1 0,-1-2 124,0 29-259,-2-9-10,-1-12 145,-3-12-280,1-11 0,1-7 168,2-6 251,1-3-419,-1-2-380,1-6-1066,0-8-89,0-14-3160,3-12 4695,7-12 0,-5 21 0,4 3 0</inkml:trace>
  <inkml:trace contextRef="#ctx0" brushRef="#br0" timeOffset="17863">7295 5508 16109,'10'4'1557,"-2"-1"-245,-8-3-1156,11 39 1,-8-26-157,9 28-437,-12-37-2801,0-3-2387,0-7 5625,-4-7 0,2 3 0,-1-1 0</inkml:trace>
  <inkml:trace contextRef="#ctx0" brushRef="#br0" timeOffset="17988">7283 5240 7325,'51'26'0,"-10"-5"0</inkml:trace>
  <inkml:trace contextRef="#ctx0" brushRef="#br0" timeOffset="18326">7691 5289 16479,'-27'25'140,"0"0"0,-17 19-95,31-19 67,6 5-112,11-8 168,9 4-168,8-9 34,4-2-34,0 0 56,-3-3-68,-4-1 12,-6-2 0,-5-3 12,-4 0 559,-5 1-313,-7-1-191,-6 1 191,-8-2-258,-2-1 0,1-1 56,2-2-56,4-1-1602,-2 0-1032,5 0 2634,-1-10 0,10 8 0,2-8 0</inkml:trace>
  <inkml:trace contextRef="#ctx0" brushRef="#br0" timeOffset="18855">7990 4934 18709,'5'43'575,"-1"1"0,1-4 0,0-3-149,3 10-224,0-3-90,0-3-45,3 12-123,0-3-605,-1-5-639,-5-11-493,-3-17-1378,-2-3-3596,-3-5 6767,-2-4 0,2-4 0,-2-1 0</inkml:trace>
  <inkml:trace contextRef="#ctx0" brushRef="#br0" timeOffset="19097">7974 5375 17566,'29'-28'429,"0"0"1,0 1-1,-1 6-93,10 9-168,3 5 12,-4 4-180,-5 2 135,-6 7-147,-6 2 12,-6 7-56,-3 2-56,-4 1-773,-3 0-426,-2-3-1311,-2-3-2275,0-5 4897,-4-4 0,3-3 0,-2 0 0</inkml:trace>
  <inkml:trace contextRef="#ctx0" brushRef="#br0" timeOffset="19276">8228 5079 17118,'5'5'-1247,"1"2"1,0 4-1,-1-4 1</inkml:trace>
  <inkml:trace contextRef="#ctx0" brushRef="#br0" timeOffset="19534">8606 5121 18574,'-50'36'896,"9"1"-290,28-3-528,5 0 23,4-3 22,3-4-89,2-6 123,6-6-157,5-6-773,9-5-471,8-4-2319,12-10 3563,12-10 0,-22 6 0,-2-2 0</inkml:trace>
  <inkml:trace contextRef="#ctx0" brushRef="#br0" timeOffset="19792">9240 4673 18406,'0'36'728,"0"0"1,-1-1-1,2-1 101,3 12-678,2-5 1,1 1-141,4 6 17,-3-11 0,0-2-28,-1-10-616,-2-6-1491,-1-3 482,-2-9-6700,-2 0 8325,-3-24 0,2 13 0,-2-13 0</inkml:trace>
  <inkml:trace contextRef="#ctx0" brushRef="#br0" timeOffset="20619">9164 4671 19179,'37'1'146,"-1"1"0,3 8 0,-6 5-146,-7 22 44,-2 13-10,-18-15-12,-4-2-22,-10-3 79,-2-1-102,-8-3 23,0-3 0,2-2 34,3-2-34,4 0 34,0 0-34,4 2 56,2-2-79,2 2 46,1-4-23,1 0 123,4-2 11,4-2 90,5-2-101,4-4 1,2-3 144,5-2-268,3-2 0,5-7 90,2-3-79,0-9 35,1-3-46,-2-3 67,1-3-101,-4-2 34,-3-1 0,-4 2 56,-6 3-22,-6 4-23,-5 6-11,-4 3-11,-3 5-247,0 4 258,-4 1-101,-1 3 101,-6 3 22,1 8-11,-2 7-11,3 10-33,2 14 33,4-11 0,3 5 67,7-19 0,5-5 46,8-6-113,7-3 101,7-5-135,6-6 34,3-7-124,-1-9 35,-1-6-303,-8-2-236,-7-3-100,-7 0-112,-9 3 694,-5 6-314,-5 9 382,0 8 78,-2 11 89,-2 11 135,-2 11-21,-1 11 648,2 8-223,2 8 313,2 7-493,2 3 45,4-15 0,3 1-236,-4-12 1,2 0-486,5 9 1,0-1 754,3 7-505,-2-10-22,-2-11 101,-4-13-11,-3-7 11,-1-6-101,-2-2-329,0-6-635,0-8-1389,-2-11-1916,0-11 4269,1-6 0,-1 17 0,2 4 0</inkml:trace>
  <inkml:trace contextRef="#ctx0" brushRef="#br0" timeOffset="21331">10304 5071 15650,'11'-32'1322,"0"0"0,10-26-840,-10 25-157,1 4 33,-2 6-324,1 8 538,-2 5-572,0 7 0,-1 1 56,-1 3-23,4 5 68,-1 5-56,3 6 100,0 3 79,1-1-156,0 0-68,2-4 235,0-3-78,1-5 67,1-4-168,2-1 112,4-5-11,1-5-157,3-7 0,-2-7 45,-3-3 22,-2-8-67,-10 12 78,-2-2-313,-8 17 235,-1 3-269,0 2 281,0 12-12,0 0 56,0 10-90,0-4 34,0-3 0,4-4 101,1-3-56,6-4 33,4-1-78,3-2 123,14-14-123,-8 1 0,11-15-67,-13 1 45,2-2 22,-1 1 0,0 5 44,-2 6-324,-3 8 280,-2 4-112,-2 5 101,1 4 22,0 5 1,1 7-12,2 3 100,2 11-100,-6-9 0,0 5-11,-10-12 11,-3-2 0,-1-3-22,-4-2 44,-3-1 113,-6-1-135,-4-3 0,1 0-45,1-2-56,1 0-313,3 0-449,2 0-560,1 0-314,2-3-2028,2-1 3765,2-2 0,1 2 0,1 0 0</inkml:trace>
  <inkml:trace contextRef="#ctx0" brushRef="#br0" timeOffset="21631">11358 4818 19594,'27'-28'276,"0"-1"1,-2 4-1,-2 3 408,7 4-583,-8 9 33,3 2-134,-10 6 45,-1 5 44,5 11-178,-8 0 89,2 8-23,-10-9 1,-2-1-79,-1-2-482,-4-2-605,-3-2-806,-6-1-919,0-4-4068,2 0 6981,3-4 0,3 1 0,4-1 0</inkml:trace>
  <inkml:trace contextRef="#ctx0" brushRef="#br0" timeOffset="21813">11748 4615 18026,'8'48'537,"-2"-8"-1074,-6-35-450,-1-2-2722,-6-2 3709,-4-1 0,2 0 0,1 0 0</inkml:trace>
  <inkml:trace contextRef="#ctx0" brushRef="#br0" timeOffset="21992">11574 4395 18440,'-2'2'-3115,"1"8"-336,1 12 3451,0 10 0,0-14 0,0-2 0</inkml:trace>
  <inkml:trace contextRef="#ctx0" brushRef="#br0" timeOffset="22543">11996 4630 14731,'9'0'2555,"-2"0"-2197,-7 0-156,0 0-146,0 5-56,0 1 56,2 2 34,-2-3 67,1-4 67,2-1-224,1 0 325,3-2-269,2-6-56,3-5 89,-1-4-55,1-3-1,-2 3-33,-1 2 101,3 7-101,-4 3 0,2 5 56,-2 7-56,0 3 67,0 4-67,0 1 68,-1-4 279,-2-1-324,1-5 346,-2-2 57,2-2-236,4-3-89,2-5-101,4-4 79,2-7-113,-1 0 34,0 0 0,-2 2-34,-2 6 12,0 4 22,-2 3 56,8 17 45,-4 1-101,6 11 0,-6-4 22,-2-3-11,-3-4 23,-1-3-34,-3-5-683,-2-2-315,-3-3-1164,-2-1-1995,-11 0 4157,-13 0 0,8-1 0,-2 0 0</inkml:trace>
  <inkml:trace contextRef="#ctx0" brushRef="#br0" timeOffset="23064">7264 6239 19168,'53'-5'459,"-21"1"1,3-2-399,9-3 1,4-1-867,8-3 0,3-2 808,-13 5 1,0-1 0,2-1-265,4 0 1,0-1-1,2-1 324,2 0 1,1 0 0,0 0-53,2-1 0,1 0 0,0 1 56,-1-1 0,0 0 1,0 0-306,-2 1 0,0 0 0,0 1 260,-4 0 0,-1 0 1,-2 1 104,-4 0 0,-1 2 0,-2-1-225,13-2 1,-4 0 97,-11 2 0,-3 1 90,12-4 699,-23 5-1036,-16 3 297,-8 1-2929,-17 0-1496,-13 1 4375,-26-2 0,21 4 0,-2-1 0</inkml:trace>
  <inkml:trace contextRef="#ctx0" brushRef="#br0" timeOffset="29676">12535 10748 13532,'-30'35'242,"-1"-1"1,2-1 0,3-3-232,-4 5-89,3-1-785,5-4-1086,7-4-1850,7-6 3799,5-7 0,3-6 0,0-4 0</inkml:trace>
  <inkml:trace contextRef="#ctx0" brushRef="#br0" timeOffset="33543">12247 9911 11011,'-10'0'2017,"3"0"-1221,7 0 436,0 0-1187,-1-4 481,1 1-503,0-3 212,3 2 337,34-16-527,-16 11-45,25-12 44,-28 14-44,0 2 0,-1 1-11,0 1 11,-2 1-11,2 1 67,-1 1-56,3 0 0,2 0 0,-1 0-11,1 0-12,-2 0 23,-1 3 23,-1 1-1,-3 3-22,4 3 0,-6-3 11,3 3-11,-8-3 56,3 5-67,-4-4 11,2 3 0,-4-4-33,0-1-12,0 3 45,-1 1 33,1 2 23,1 3-56,4 11 12,-2-6-12,3 7 0,-2-9 0,-3-2-12,3 1 46,-2-1-34,1 1 0,0-2 11,0 1-11,0-3 0,0 0 0,-1-2 0,-1 1 11,0 0-22,-2 1 22,-1 1 34,0 8-45,-2-4 0,0 7 34,0-5 33,0 2-67,0 1 0,-2 0 0,-2 1 22,-6 8-22,0-7 12,-3 6 55,2-11-67,-2 1 0,0 0 22,-1 0-22,2 1-11,-1-2 11,1 1 11,-1-2 23,0 1-34,0-2 0,-1 0 11,1 0 11,-1-3-22,1 0 0,-2-4 68,2 0 10,-3-2-78,3-1 56,-2-2-22,2-1 66,-1-2-100,1 0 0,-2-2 12,1 0 44,-2-1-79,1 0 23,0 0-168,1 0-235,4 0-852,3 0-314,3 0-1938,3-2 3507,5-3 0,-3 2 0,3-1 0</inkml:trace>
  <inkml:trace contextRef="#ctx0" brushRef="#br0" timeOffset="35146">13384 10824 14820,'-12'0'718,"0"0"-349,2 0-10,-3 0-281,-1 0 1,-1 0 145,-3 0-89,0-1-135,-3-1 44,-1-2 24,-1-3 156,0-1-224,1 0 11,0-3 224,2-1-190,-1-1-45,2-1 56,-2-1-34,4 1 57,-2 0-79,4-1 0,1 0 212,-2-9-212,6 4 56,-2-7-33,5 7-1,-1-8-22,3 6 11,0-7 12,2 8-23,2-3 33,-1 0-21,0-2-12,0 0 0,-1 1 0,1 0-12,-1 2 58,-1 0-46,0 2 11,-1 0 0,0 1-22,0 0 11,-1 2 0,2-2-33,1 2 77,2-1-44,0 1 0,1 0 12,1 1 55,4 0-67,2 0 0,4 2 11,1-1 11,1 1-22,-2 2 12,0-1 21,0 2-55,-2 0 22,0 0 0,2 1-23,9-6 23,-4 5 0,8-5 12,-7 7-1,1 1-11,0 1 0,2 1-45,0 2 45,3-1 0,0 2 0,3 0 22,0 0-44,1-1 22,-1 1 0,3 0-34,-1 1 68,2 0-34,0 0 11,0 1 0,-1-1 1,2 2-12,-3-1 0,2 1-34,-1 0 79,2 0-45,0 1 22,-2 0 1,0 0-1,-1 0-22,-1 1 0,-1 1 22,0 2 12,1 1-34,-1 1 34,0-1-34,-1 1 44,-3 0-44,0 1 0,-1 2-44,-2 0 100,0 2-56,1 0 0,-2 2 11,2-2 0,-1 1-11,-2-1 0,0 1-34,-3 2 90,-1 0-56,-2 3 12,0 1-12,-2 1 33,0 4-33,-1 1 0,-2 4 101,0 0 45,-2 3-146,-1 1 78,-2 0-44,0-1 10,-1-2-44,0-5 0,0-1-112,0-4 68,0-2-516,-4 1-550,-3-1-1064,-8 3-1434,-7-1 3608,-7 2 0,13-11 0,1-2 0</inkml:trace>
  <inkml:trace contextRef="#ctx0" brushRef="#br0" timeOffset="35931">13293 10900 12893,'45'3'1213,"1"-1"0,-1 0 0,14-2 0,-1-4-1142,-13-1 0,1-4 0,-3-1 147,11-10 1,-2-3-994,4-4 0,-3-1 842,-13 4 0,-2-1-16,8-9 1,-3 0-41,-17 13 0,-1 0 254,14-12 1,-4 0-255,-9 1 616,0-7-369,-12 13 789,-1-2-1047,-9 16 640,-2 4-528,-1 2 418,-1 3-541,0 0-2622,0 2-202,-9 7-2028,-9 9 4863,-3 1 0,4-2 0,9-8 0</inkml:trace>
  <inkml:trace contextRef="#ctx0" brushRef="#br0" timeOffset="36264">13169 11078 13756,'-5'1'426,"2"1"-2604,3-2 1,0 0 0</inkml:trace>
  <inkml:trace contextRef="#ctx0" brushRef="#br0" timeOffset="37103">14205 10631 17823,'0'5'617,"0"-2"-572,0-2 2722,0 0-3428,5-1-1412,-1 1-1681,4-1 3754,-3 0 0,-2 0 0,-3 0 0</inkml:trace>
  <inkml:trace contextRef="#ctx0" brushRef="#br0" timeOffset="39111">16035 13009 15000,'1'10'-89,"-1"-3"-103,0-7-233,0 0-965,-2 0-1029,1 0 2419,-2 0 0,3 0 0</inkml:trace>
  <inkml:trace contextRef="#ctx0" brushRef="#br0" timeOffset="44420">21543 11703 11280,'8'0'-11,"-2"0"33,-6 0-123,0 0-403,5-1-661,0 5-1872,5 0 3037,0 6 0,-4-5 0,0-2 0</inkml:trace>
  <inkml:trace contextRef="#ctx0" brushRef="#br0" timeOffset="45254">25376 11741 13140,'7'2'1669,"-3"0"136,-4-2-3016,1 0-570,5 3-2007,6 0 3788,12 1 0,-10-1 0,2-3 0</inkml:trace>
  <inkml:trace contextRef="#ctx0" brushRef="#br0" timeOffset="45681">29553 11785 11213,'2'2'112,"-1"0"-4326,-1-2 4214,-6 0 0,4 0 0,-5 0 0</inkml:trace>
  <inkml:trace contextRef="#ctx0" brushRef="#br0" timeOffset="48921">25646 12656 17566,'-42'-10'896,"9"2"-526,40 8-23,9 0-44,17 4 78,17 0-230,-17 0 0,2-1-145,6 1 0,2-1-158,5-1 0,3 1 152,5 0 0,2-1-779,5 1 1,2-1 852,-20-1 1,0 0 0,0 0-23,1 0 1,-1 0-1,0 1-390,20-1 0,-1 1 338,-5 0 0,-1-1 45,-6 1 0,-2 0 0,-5 0 0,-3 0-53,-5 0 0,-1 0 97,30 1 473,-30-1-450,-6 0 1817,-25-2-1761,-4 0-2890,-1 0-427,6-1-331,2-4 3480,8-4 0,-7 2 0,-1 0 0</inkml:trace>
  <inkml:trace contextRef="#ctx0" brushRef="#br0" timeOffset="50380">20709 13616 10293,'-7'-1'4113,"-19"-4"-3968,21 4 719,-15-3-484,44 10 46,1-3-213,17 1 0,7-1 95,-12-1 0,4-2-1123,15-2 0,9-3 0,-3 0 874,-17 2 1,-1 0 0,2-2-1,14-1 1,4-2 0,0 1-552,-1 0 0,0 1 1,-3 1 541,6-1 1,-2 0-411,-13 2 0,1 0 1,-5 1 359,-7 2 0,-5 0-162,23-1 218,-17 2 1553,-14 0-1565,-11 0 1394,-6 0-1796,-7 0-390,-1-1 748,-24 10 0,17-7 0,-17 7 0</inkml:trace>
  <inkml:trace contextRef="#ctx0" brushRef="#br0" timeOffset="53578">23329 15469 13958,'-3'-7'1020,"1"2"-326,2 5 1704,0 0-1950,-3 1 90,3-1 23,-3 2-517,11-12 203,12-9-247,24-16-12,-11 12 1,4-1-644,10-3 1,5 0 594,-12 7 0,3 0 0,0 1-1035,5-2 1,1 0 0,1 1 664,2-1 1,1 1-1,1-1-739,0 1 0,0 0 0,1-1 1106,0 0 1,1 0 0,-6 2-1,-2 2 1,-6 1 0,-7 2-1,0 1 1</inkml:trace>
  <inkml:trace contextRef="#ctx0" brushRef="#br0" timeOffset="60487">23921 16460 12904,'5'0'1659,"-2"0"436,-3 0-3462,4-22-4963,-3 16 6330,-8-20 0,4 24 0,-9-1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5:03.101"/>
    </inkml:context>
    <inkml:brush xml:id="br0">
      <inkml:brushProperty name="width" value="0.09071" units="cm"/>
      <inkml:brushProperty name="height" value="0.09071" units="cm"/>
      <inkml:brushProperty name="color" value="#FF0000"/>
    </inkml:brush>
  </inkml:definitions>
  <inkml:trace contextRef="#ctx0" brushRef="#br0">9890 4646 13476,'-42'-27'1367,"0"0"0,9 6 0,5 3-974,10 3-326,15 11 11,0 2-78,3 1-67,0 0 246,3 0-145,4 0 67,8 5-101,6 2 0,8 3 112,8 1-79,12 0 34,14-2 0,-25-5 1,1 0-1200,6 0 0,1-1 1227,4 1 1,1 0-96,3 0 0,1 0-162,0 0 1,3 1 224,-4 0 1,4 0-1,0 0-15,4-1 1,1 1 0,-1 0-403,1 0 0,0 0 0,-1 0 459,-3 0 0,-1-1 0,0 0-102,0 0 1,0 0 0,-3 0 180,8 0 1,0 1-159,-11-1 0,2-1 1,-4 1-116,-2 0 1,-2 0 183,10 2 1,0 0-40,-7 0 0,-3 0-56,-1 0 0,-4 1 1888,15 1-1888,-33-2 344,-10-3-355,-6-1 1217,-5-1-2483,-1 1-62,-1 3-1563,-9 3 2912,-7 0 1,3-1 0,-1-4 0</inkml:trace>
  <inkml:trace contextRef="#ctx0" brushRef="#br0" timeOffset="5517">1551 7355 14585,'-4'0'1009,"1"0"705,3 0-1658,14 4 56,2-1 45,17 4-157,3 0 0,10 0 101,10 2-204,-23-4 1,2-1 130,4 0 0,1-1-17,3 1 0,2-1 57,1-1 0,2-1 47,-2-1 1,3 1 0,-3 0-105,7-1 0,-1 0 73,14 0 0,-2 0-56,-25 0 0,-4 0 62,29 0-79,-10 0 135,-10 0 122,-11 0-234,-9 0-34,-11 0 190,-6 0-302,-5 0-6252,-1-1 6432,1-2 0,-2 2 0,2-2 0</inkml:trace>
  <inkml:trace contextRef="#ctx0" brushRef="#br0" timeOffset="6194">8358 7318 12669,'-5'10'706,"1"-2"-246,4-8-348,0 0-583,-1 3-571,0-1-695,1 2 1737,6-1 0,-4 0 0,5-2 0</inkml:trace>
  <inkml:trace contextRef="#ctx0" brushRef="#br0" timeOffset="11028">10351 8755 7750,'10'0'-419,"-3"0"1,-7 0 0</inkml:trace>
  <inkml:trace contextRef="#ctx0" brushRef="#br0" timeOffset="13177">23103 5718 12479,'1'9'1244,"0"-2"-281,-1-7-626,1 2-337,-1-1-112,2 1-763,-2 1-1780,1 8-91,-1 2 2746,2 7 0,-2-11 0,0-1 0</inkml:trace>
  <inkml:trace contextRef="#ctx0" brushRef="#br0" timeOffset="13870">23354 6995 13947,'5'7'78,"-1"-2"-22,-4-5-269,0 0-807,2 2-526,-1 4-370,0 3 1916,0 4 0,-1-5 0,0-2 0</inkml:trace>
  <inkml:trace contextRef="#ctx0" brushRef="#br0" timeOffset="14198">23326 8120 12725,'0'8'-2488,"0"-1"953,0-7 1535,0 0 0,0 0 0</inkml:trace>
  <inkml:trace contextRef="#ctx0" brushRef="#br0" timeOffset="15455">12742 8959 8299,'34'-16'0,"-7"2"0</inkml:trace>
  <inkml:trace contextRef="#ctx0" brushRef="#br0" timeOffset="15806">13711 8862 7370,'4'0'0,"-1"0"0</inkml:trace>
  <inkml:trace contextRef="#ctx0" brushRef="#br0" timeOffset="16764">13244 8759 9196,'6'6'-157,"-1"-1"-560,-5-5 306,0 0 0,0 0 0</inkml:trace>
  <inkml:trace contextRef="#ctx0" brushRef="#br0" timeOffset="17245">14607 8773 11504,'3'8'1031,"0"-2"-527,-3-6-2644,0 0 2140,3 0 0,-2 0 0,3 0 0</inkml:trace>
  <inkml:trace contextRef="#ctx0" brushRef="#br0" timeOffset="18639">22695 8533 15975,'-10'-16'380,"11"2"-267,16 12-79,13 1 44,10 1-78,7 0 45,8 0 56,3 1-101,3 1-1018,-1 1 1051,1 1 1,0-1-285,-3-1 251,-1-1 0,-6-1 67,-6 0-67,-7 0 0,-8 0 78,-9 0 23,-8 0 145,-6 0 937,-4 0-959,-2 0 31,-6-1-289,-28 1 23,6-1 11,-26 1 0,16 0 33,-5 0-33,-4 0 0,-5 0-67,-4 2 67,-2 1 0,1 3 0,2 1 11,5-1 1,-5 1-12,20-4 11,3 1 34,23-4-23,5 1-22,3-1 90,5 0-90,3 0 56,16 0-45,-3 0-235,19 0-1434,-11 0 1658,34 3 0,-39-2 0,15 1 0</inkml:trace>
  <inkml:trace contextRef="#ctx0" brushRef="#br0" timeOffset="19606">27349 8420 11638,'-7'10'2152,"1"-3"-1413,6-7 2600,0 0-3148,5 2 112,5-2 21,10 1-223,9-1 526,7 0-503,8 0 11,3-2 245,2-1-256,-1-2-35,-6 0-89,-7 1 90,-10 2-34,-9 0-56,-5 0-34,-8 1-55,-1 1-281,-2-1-1827,0-6-772,1-3-773,4-10 3742,3-6 0,-2 11 0,-1 0 0</inkml:trace>
  <inkml:trace contextRef="#ctx0" brushRef="#br0" timeOffset="22630">33070 5107 9655,'5'2'-659,"0"-1"1,-5-1 0,0 0 0</inkml:trace>
  <inkml:trace contextRef="#ctx0" brushRef="#br0" timeOffset="27868">12137 16162 8445,'0'5'605,"0"0"-773,0-5-527,16 21-582,-9-16 1277,12 14 0,-15-20 0,-1-1 0</inkml:trace>
  <inkml:trace contextRef="#ctx0" brushRef="#br0" timeOffset="29413">12714 16087 10989,'5'0'0,"0"0"0</inkml:trace>
  <inkml:trace contextRef="#ctx0" brushRef="#br0" timeOffset="29901">13691 16031 13308,'5'3'-12,"-1"0"-3080,-4-3 3092,4 0 0,-3 0 0,2 0 0</inkml:trace>
  <inkml:trace contextRef="#ctx0" brushRef="#br0" timeOffset="30453">14525 15734 11257,'5'7'-3294,"-1"-3"3294,-4-1 0,0-3 0,0 0 0</inkml:trace>
  <inkml:trace contextRef="#ctx0" brushRef="#br0" timeOffset="32230">7410 16973 5779,'0'0'0</inkml:trace>
  <inkml:trace contextRef="#ctx0" brushRef="#br0" timeOffset="33223">10513 16974 13162,'3'0'673,"0"0"-472,-3 0-559,2 0 112,1 0-1088,6 2 90,3 2 1244,7-1 0,-8 1 0,0-2 0</inkml:trace>
  <inkml:trace contextRef="#ctx0" brushRef="#br0" timeOffset="33790">13170 16827 13352,'3'2'505,"0"-1"-471,-3-1-662,1 0-67,2 0-660,1 0-1514,1 0 2869,1 0 0,-3 0 0,1 0 0</inkml:trace>
  <inkml:trace contextRef="#ctx0" brushRef="#br0" timeOffset="34880">15157 16865 10933,'2'10'-1054,"-1"-2"1054,-1-8 0,0 0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5:51.689"/>
    </inkml:context>
    <inkml:brush xml:id="br0">
      <inkml:brushProperty name="width" value="0.09071" units="cm"/>
      <inkml:brushProperty name="height" value="0.09071" units="cm"/>
      <inkml:brushProperty name="color" value="#FF0000"/>
    </inkml:brush>
  </inkml:definitions>
  <inkml:trace contextRef="#ctx0" brushRef="#br0">4675 4618 15314,'42'14'1075,"-1"-2"-996,-11-4-57,5 0 113,2 1-113,3-1 34,4 0-56,4-1 23,4 1 44,6-2-67,4-1 0,-29-3 0,3 0 61,16-1 1,1 0-663,-11 0 0,1 0 607,13-1 0,-1 1 22,-14-1 0,-1 0 56,0 0 0,0 0-84,0 0 0,-1 0-215,-1 0 0,0 0 254,-1 0 0,-1 0-22,0 0 0,1 0 50,13-2 0,2 1 101,2-1 0,1 0-484,-1 0 0,0-1 316,-4 0 0,-2 1 112,18-2-78,-3 2 1026,-2 0-1060,-3 1 56,-2 0 428,-1 1-484,1 0 0,-1 0-359,1 0 359,-1 0 0,-3 0 709,1 0-687,-18 0 1,1 0-23,21 0 0,-22 0 0,0 0 33,13 0 97,-1 0-118,-1 0-12,2 0 11,2 0 22,0 0-33,3 0 0,0 0 23,0 0 22,-1 0-45,0 0 56,-2 0-12,0 0 80,0 0-124,-2 0 0,1 0 39,-16 0 0,0 0-5,18 0-34,14 0-187,-24 1 221,2 0-34,-1 0 0,-1 1 100,2-1-66,1-1-34,2 0 0,3 0 78,4 0 23,2 0-101,3 0 0,2 0-346,0 0 402,2 0 11,2 0-11,2 0-50,-32 0 0,2 0 112,2 0 0,0 0-118,3 0 0,0 0 0,3 0 0,0 0 84,1 0 0,1 0-56,1 0 0,-1 0 0,1 1 0,0 0-103,1 0 1,1 1 102,-1 0 0,1 0 56,2 1 0,0 0-79,0 0 1,0-1-6,0 1 0,0 0 61,0 0 1,0-1-28,-1 1 0,0-1-6,-1 1 0,0 0-28,0-1 0,1 1 18,-5-1 1,3 1 0,-3-1-19,7 1 0,0-1-332,-7 1 1,1-1 0,-3 0 364,2 0 1,-2 0-23,0 0 1,1 0-302,16 0 0,-1 0 312,-16-1 0,1 0 68,10 1 0,-2-1-90,12 1 233,-9 0-121,-12-2 562,-13 2-629,-12-2 980,-9 1-991,-5-1 809,-3 1-888,-1-1-337,3 0-783,-1 0-180,1 0-1994,-1 2-1636,-1-1 4975,0 0 0,-1 0 0</inkml:trace>
  <inkml:trace contextRef="#ctx0" brushRef="#br0" timeOffset="1557">14793 4817 10541,'6'1'929,"-1"-1"270,-5 0-706,44 5-303,-18-3 226,39 5-316,-28-6-21,3 2 167,3-2-145,1 0 78,4 0 23,4-1-135,4 0 124,4 0-191,3 0 0,1 1 39,-30-1 0,0 0-22,2 1 0,1 0-388,2-1 1,1 1 381,3 0 1,1-1 10,2 0 0,1 0 146,3 1 0,1 0-151,2-1 0,0 1 50,3 0 0,1 0-947,1 0 1,1 0 952,0 0 0,1 1-6,-1-1 0,0-1-424,0 1 0,0 0 373,-2 0 1,0-1 140,-1 1 1,0-1-158,-3 1 0,0 0 56,-1-1 0,-2 1 72,-1 0 1,0 1-6,-1-2 1,0 1-46,-1 1 0,1-1-5,-1 0 0,1-1-56,-1 1 0,0 0 95,-1-1 0,-1 0-262,-1 0 0,-1 0 150,-2 0 0,0 0 67,-3 0 1,-2 0-34,30 0 265,-27 0 0,-2 0-266,15 0 203,3 0 1669,-27 0-1647,-3 0 1053,-10 0-1132,-1 0 472,-8 0-572,0 0 291,-3 0-370,-1 0 224,0 0-6185,-1 0 2880,0 3 3081,-3 0 0,2 1 0,-2-2 0</inkml:trace>
  <inkml:trace contextRef="#ctx0" brushRef="#br0" timeOffset="4566">11366 5389 5790,'0'0'0</inkml:trace>
  <inkml:trace contextRef="#ctx0" brushRef="#br0" timeOffset="5554">12672 5457 8445,'-1'5'-277,"0"-1"1,1-4 0</inkml:trace>
  <inkml:trace contextRef="#ctx0" brushRef="#br0" timeOffset="6411">16601 5882 12300,'0'10'840,"0"-2"-448,0-8 303,0 0-516,0 7-56,0-6-45,0 6-33,0-7 146,0 2-191,0-1 68,0 0-68,0 1 0,0-1-640,0 1-1097,0-1 1,0 1-1</inkml:trace>
  <inkml:trace contextRef="#ctx0" brushRef="#br0" timeOffset="18710">14036 9348 14473,'-6'3'1916,"1"-1"-55,5-2-1794,-6 5 11,11-1 359,0 4-191,16-3-44,4-1-68,3 2-89,2-1 404,2 1-449,1-1 0,1 2 201,3 1-178,1 0 44,4 0-67,2 0 45,4-1 156,3-3-201,0 0 0,3-3 146,-1 0-417,2 0 316,1 0-45,-2 0 45,0-1 56,-4 1-101,-1-1 0,-1 0 67,-1 0-56,1 0 0,-1 1-11,0 1 43,19 3-43,-15-2 0,12 2 45,-21-3-34,1 0-11,-1-1 23,24 1-34,-13-2 11,-18 0 0,0 1 0,13-1 281,0 0-258,-4 0 13,-1 0-36,1 0 22,1 0 12,3 0-34,1 0 0,3-1 67,-1-1-45,0-1-10,-2-1-12,-1 2 33,-1 0-22,0 1-11,-1 1 39,-13 0 1,2 0-29,19 0-107,-18 0 0,-1 0 96,18 0 56,1-2 79,1 0-135,0-1 0,1 0 11,-2 1 22,-3 1-33,-4 0 0,-2 1 34,-2 0-12,1 0-22,2 0 0,4 0 17,-13 0 0,2 0-17,20 0 17,-9-1 0,-1 1 5,8-1-22,-21 0 0,0 1 0,11 0 0,-1 0 22,-2 0-22,0 0 0,-2 0 45,-1 0 22,1-1-67,-1 0 0,0-1 90,0-1 169,-1 1-270,-1-1 11,12 1 0,-13 1 0,7 1 0,-17 0 0,6 0 0,-10 0 0,3 0 33,-12 0 113,-4 0-146,-3 0 0,-2 0 258,-3 0-146,0 0 23,-1 0 167,-1 0-302,1 0 34,-1 0-12,1 0-22,0 0 0,0 0-145,0 0-1305,-1 0 1,0 0 0</inkml:trace>
  <inkml:trace contextRef="#ctx0" brushRef="#br0" timeOffset="36960">13981 18116 15627,'-6'0'-313,"1"0"-416,5 0 1,-2 8-1076,4-2-213,0 6 2017,5-3 0,-3-4 0,0-1 0</inkml:trace>
  <inkml:trace contextRef="#ctx0" brushRef="#br0" timeOffset="37534">17374 18053 13308,'-4'-3'728,"2"1"382,2 2-1110,-4-3-123,3 2-1,-2-2-2363,3 3 2487,10-3 0,-8 3 0,8-2 0</inkml:trace>
  <inkml:trace contextRef="#ctx0" brushRef="#br0" timeOffset="37762">18860 17798 9151,'0'-5'0,"0"2"0</inkml:trace>
  <inkml:trace contextRef="#ctx0" brushRef="#br0" timeOffset="42198">14472 17197 13454,'-5'4'470,"2"0"337,3-4-695,0 3 79,4 0 156,3 2-190,5-3-79,5 1 325,4-2-380,5 0 100,8 0 146,7-1-157,10 0-6,-7 0 1,5 0-68,4 0 1,4 0-33,-11-1 1,3 0-1,-3 1-435,10-1 0,-3 0 433,-6 0 1,-4 0 16,8 0-22,-11 1 0,-8 0 0,-11 0 56,-8 0-67,-6 0 22,-4 0-4885,-2 0 4874,0 0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10:15:28.007"/>
    </inkml:context>
    <inkml:brush xml:id="br0">
      <inkml:brushProperty name="width" value="0.09071" units="cm"/>
      <inkml:brushProperty name="height" value="0.09071" units="cm"/>
      <inkml:brushProperty name="color" value="#FF0000"/>
    </inkml:brush>
  </inkml:definitions>
  <inkml:trace contextRef="#ctx0" brushRef="#br0">24694 5903 12120,'1'-33'1754,"0"-1"0,0-8-1304,-1-13-743,0 32 1012,10 10 95,-7-8-904,7 8-176,-10 0 176,0 2-450,0 11 450,0 0 466,11 21-376,13 16 0,-16 0 0,-1 7-30,4-1 0,0 5 0,-1-1 30,-3 12 0,-1 0-801,0 6 0,1-5 801,-2-24 0,1-4 0,4 15-90,-7-10-1371,7 28 1101,-10-34-3096,11 35 3006,-9-40-649,9 8 739,-11-11-655,0-10-1683,10-2 2892,-7-11 0,6 0 1,-11 0-1</inkml:trace>
  <inkml:trace contextRef="#ctx0" brushRef="#br0" timeOffset="512">24765 5927 10951,'-32'-26'1139,"0"0"0,0-4 1,13 8-1140,19 19 360,21-18-540,15 19 180,4-9-45,-3 10 0,2 2-45,24-1-487,-27 0 1,1 0 621,9-1 0,-2 2-135,8 10 0,-7-5 0,-1 1 90,9 6-1233,2 7 0,0 2 1053,-8-4 180,-2 8 0,-3 3 139,-16-3-139,-3 1 0,-2 1 90,-5 1 45,-4 2 0,-3 3-45,-9 5-271,0 19 271,-11-22 0,-2 9 0,-10-9 0,-11 11 45,11-17 0,-2-2-135,-24 11 90,15-6 0,-1-1-45,-1-12 0,2-1-45,8 5 0,-1-1 0,-33 2 0,2-5-90,19-4-90,-11-4 0,3-4-360,20-8 1,-7 0-3949,21-10 2869,3 7 2412,10-17 1,-2 17-1,1-8 1</inkml:trace>
  <inkml:trace contextRef="#ctx0" brushRef="#br0" timeOffset="970">25964 6421 12030,'28'-10'450,"10"7"-90,-12-7-90,-3-1 449,9-2-449,-27 0 90,16-8-90,-21 19 89,0-30-359,0 27-180,0-26 270,0 18-180,-10-11 90,-4 11-179,-9 3 358,-11 10 1,-3 0-360,-21 20 270,22 0 0,1 8-45,2 17 0,3 4-45,5-15 0,3 0 0,9 6 0,5-5 90,8-11-90,0-11-270,11 8 91,12-19 89,-7-2-90,37-13-90,-45 0 0,33-18 360,-38 26 180,29-37-180,-27 37-360,26-37 90,-28 37 180,7-27 0,1 19 0,-8-10 180,18 10-90,-19 2 180,9 22-90,-1-9-90,3 19 179,11-8-269,-1 11-90,-9-11 360,17 18-270,-5-26-90,11 16-539,-3-10 89,-10-9 0,-1-2-269,1-2-181,0-9 990,10 1 0,-12-3 0,7-11 0</inkml:trace>
  <inkml:trace contextRef="#ctx0" brushRef="#br0" timeOffset="1236">26646 5833 10951,'-4'-10'1619,"5"7"-900,-32-18-449,26 19-270,-16-9 90,21 11 270,0 0 270,0 11-361,0 2 181,13 27 0,5 6-360,1-7-844,-3 5 1,2-2 753,3-8 0,-19-7 0,19 17 89,-8-7-89,0-1-269,-2 9-271,-1-19-1349,4 18 720,-1-18 1169,-3 8 0,-15-10 0,0-1 0</inkml:trace>
  <inkml:trace contextRef="#ctx0" brushRef="#br0" timeOffset="3842">26411 6303 10771,'5'-13'2608,"-1"3"-2158,7 10-360,2 0 0,11-10 90,31 7-45,-15-7 0,4-1 0,13 10 0,6 0-1236,-6-12 0,3-3 1,-3 3 1144,1 10 1,2-2-23,-1-12 1,10-7 0,-2-1-1,-13 7-22,-19 12 0,-2-1-251,21-15 1,6-8-1,-27 9 161,-33 16 0,0-16 180,0 21 0,-32 0-180,-7 0 90,4 9 0,-1 3 0,-14 4 0,20 9 0,5 4 0,10 0 2537,-7 16-2357,12-22 753,7 21-843,-7-15 0,10 5-180,0-23 0,10-11 90,4 0 0,9-21 90,1 5-359,-11-18 269,-3 11 584,-10-11-495,11 18-178,-8-26-1,7 26 90,-10-7 90,0 12-270,0 1 270,0 7 0,10 3-180,-7 13 180,8 1-90,-11 6 0,10 14 89,3-15 91,11 33-180,-1-36 180,-9 18 270,38-32-450,-41 6 0,52-29 0,-48 8 90,30-21 0,-8-13-90,-1 8-884,-2-6 884,-10 22 0,0-11 0,20 8-90,-4-8 90,-7 26 0,2 3-90,15-6 0,-3 22 450,8 2-360,5 10-270,-18-10 270,21 8 0,-58-8 704,16 11-704,-21-11-180,0 8 0,0-18 180,-10 17 90,-3-17-180,-21 18 0,7-18 270,4 7-90,2-10-180,18-10-90,-7-3 270,20-11-270,14 0 1,2 1 448,29-1-179,-24 8 0,-1-2-270,22-8-1471,-8 9 0,-1 0 1651,-1-6 360,15-1-180,-12-10-630,-8 8-2178,-11-18 2898,-5 28-180,-21-5-90,0 21 2448,0 0-2808,-11 0 540,-2 0-90,0 11 3752,3-9-3662,10 19-90,-11 3-270,8 2 450,-7 29 539,10-6-809,0 11 290,0-12-200,0-4 629,10 13-1168,4-4-136,7 1 0,2 1 630,-9-20 0,1-2-45,8 8 0,-1-1 495,-10-4 0,-1-6-315,2-12-540,-2 13 989,-11-31-719,0 0 90,0-10-559,-11-24 469,0-4 0,-1-5 90,-1 4 0,-1 0-121,-3-7 0,0 0 705,5 5 1,1 4-45,-2-5 89,2-23-1258,11 38-1,0-17 0,0 18 630,11-19 90,12 19-90,4-8 0,7 21-899,21-8 629,-13 19 180,15-9 0,-12 11 270,-19 11-270,-2-9-630,-14 30 361,-10-17 421,0 9-332,0-3-269,-21 2 539,6-7 0,-20 15 90,1-28-90,19 18-270,-38-18 450,45 7 0,-23-10-270,31 0 90,0 0 360,0-10-360,0 7 539,21-28-449,-16 15-180,48-18 540,-3 0-450,-20 21 0,2 0-222,8-9 0,-1-1 132,22-3 225,-31 5 0,0-2 0,4 5 0,0-1-135,-3-4 0,-2-1-90,2 1 0,-1-1-135,1-4 0,-5-1 225,1-11-45,-9 4 0,-5-3 225,-10-14-180,7-7-90,-20 5 90,-14 19-90,-2 10 90,-19-6-180,8 19 180,11 0-179,-16 3 269,26 10-1,-18 0 91,11 0-180,10 21-269,-8-6 89,18 51 180,-7-14-637,8-17 1,4 1 636,8 21 90,-7-20 440,18 7-485,-15-5 0,1 0-45,16 8 0,-6 7 0,1 0 539,8-13-404,-8-11 0,-2-2-442,-3-5 757,-3-12 1010,-10-11-1460,0 0-450,1-11 450,9-2 0,-7 0 360,28-18 663,-26 15-1023,16-18-989,-10 0 989,2 8 449,0 3-89,8-9-360,-18 27 0,18-16-450,-8 11 900,0 7-900,8-7 1,-8 10 449,11 0 0,-1 10-90,1-7 629,-1 18-539,-9-8-90,-4 10-269,11 1 359,5 10-90,1-19 719,-7 17-629,-20-30 90,21 9 1260,37-22-1350,-13 9-193,20-9 823,-41 1-1800,10-3 541,-18-11 539,26-10 0,-26 8 0,-3-8-450,5 0 1080,-26 8-630,19 3 0,-11 2-450,0 18 1272,0-18-911,0 19-91,10-9-270,-18 11 450,16 0 630,-18 0-90,10 10-91,0-7-898,-11 18 539,8-8 0,-7 11 180,10 10-540,0-8 720,0 8-360,0 0 269,11-19-89,2 17-450,10-30 810,1 9-540,21-11 540,-16-11-1080,26-2 540,-29 0-989,8-8 899,-10 8 180,10-21-360,-10 6 0,-1-1 270,6-13-618,-6 13 1,-4 3 1067,-17 13-450,9-8 180,-11 19-69,0-9 338,0 11-449,10 0 360,-7 0 584,7 21-944,1 16-270,12 12 270,-7-12-179,26-6 718,-26-18-449,29 0 450,-30-2-990,17-11-2942,23-11 3392,-21 9-117,24-15 0,2-8 342,-30 1 0,-2-2-225,18-3 0,0-4-1785,-14-18 0,-7 2 1785,1 15-106,-5-28 106,-21 59 2707,-10-8-2257,-3 22 231,0-8-681,-8 17 2862,-3 4-2503,-13 13-89,11-1 153,5 9-244,42-9-179,-5-10-45,33-11 1,10-9-46,4-6-1311,-18-3 1,7-1-1,-5 1 1041,-8 2 0,-2-1-764,19-13 0,1-1 417,-19 14 1,0-1-643,14-18 0,-2 0 1349,3 15 0,-2-25 0,-31 18 0</inkml:trace>
  <inkml:trace contextRef="#ctx0" brushRef="#br0" timeOffset="4404">23848 5692 12570,'12'0'180,"-2"0"90,-10 0-270,0-10 629,0 7-359,0-7-270,0 10-540,0 0-539,11 10 0,-9-7 89,9 7 990,0-10 0,-9 0 0,9 0 0</inkml:trace>
  <inkml:trace contextRef="#ctx0" brushRef="#br0" timeOffset="4564">23942 5551 11580,'13'0'720,"-3"0"0,-10 0-91,0 10-719,0 3 180,0 11 90,0-11-90,21 18-180,-16-25-629,27 25-451,-30-28-269,9 7 1439,-1-10 0,-7 0 0,7 0 0</inkml:trace>
  <inkml:trace contextRef="#ctx0" brushRef="#br0" timeOffset="5184">32550 4586 9781,'5'-23'3868,"-1"-11"-3418,-4 19 539,0-17-629,0 30-540,0-9-90,0 11 91,0 0 268,-21 11-89,16 2-269,-27 0-991,19 8 541,0-8-2519,-8 0 3238,8 8 0,-4-19 0,2 8 0</inkml:trace>
  <inkml:trace contextRef="#ctx0" brushRef="#br0" timeOffset="5355">32644 4469 11940,'16'0'630,"-9"0"-360,3 0 179,1 0 91,-9 11-450,9-9 180,-1 9-180,-7-11-90,7 10-810,-10 3-1798,0 11 2608,-10-11 0,-8 8 0,-11-9 0</inkml:trace>
  <inkml:trace contextRef="#ctx0" brushRef="#br0" timeOffset="6209">25141 7032 11850,'3'-12'1529,"19"-9"-1349,15 8-45,-2 1 0,1 0-135,17-1-1028,-10 2 1,0 1 1207,-1 8 0,2-9 0,1 1 0,18 7-1,-28-7 1,1-1 135,17 4 0,4 1 180,3-5 0,4-1-271,-17 3 1,4 1 0,1-1 0,-3 1-1128,6-1 0,-2 0 1,2 0 932,9-1 0,1-2 0,-2 1-180,-14-1 0,-2 0 0,1 2 330,6 0 0,1 2 0,1-1-675,3-1 1,0-2-1,-1 0 465,-2 1 0,-1-1 0,2 1-344,3 3 0,1 0 0,4-2 194,-14 1 0,1-2 0,3-1 0,2 0 0,1 1 240,1 2 0,3 1 0,2 1 0,1-1 0,0 0 0,1-1-97,-7 0 0,0-2 0,2 1 0,-1-1 0,1 1 0,-1-1 0,-1 2 82,7 0 0,0 1 0,-1 0 0,-1 1 0,1-1 0,0-1 120,1-2 0,2 0 0,-1 0 0,-1-1 0,-2 1 0,-4 1-143,4 0 1,-5 1-1,0-1 1,6 0 156,-12 1 1,4-1 0,3 0 0,1 0 0,-1 0 0,-1 0 0,-5 1-252,2 0 0,-2 2 0,-3-1 0,1 1 0,2-1 90,10-1 0,1 0 0,1 0 0,-1 0 0,-2 1-69,3-1 0,-4 1 0,1-1 0,3 1-24,-11 0 0,3 0 0,0 0 0,1 0 0,-1 0 0,-2 1 91,0-1 1,-4 0-1,1 0 1,1 1 0,4-2-56,-3 2 0,5-1 1,3-1-1,0 1 1,-2 0-1,-2 0 1,-6 2 60,6-2 1,-6 2-1,0 0 1,5-1 156,1 1 1,6-2 0,3 1 0,-1-1 0,-5 0 0,-8 1-120,0-2 0,-8 0 0,3 1-105,6 2 0,5 1 0,-3-1 0,-11-1 135,14-14 527,-14 15 1,-3-1-618,2-16 1398,10 10-1398,-66-29 0,-9 34 0,-20-24 0</inkml:trace>
  <inkml:trace contextRef="#ctx0" brushRef="#br0" timeOffset="14436">16557 6891 8162,'10'-10'1260,"-2"7"-271,-8-18-1079,-11 19 1169,8-9-719,-17 1 720,17 7-900,-8-7 539,1-1-629,7 9-180,-7-19 90,10 18 180,0-7-90,0 10-90,0 0-270,0 10 180,10-7 90,-7 7-1529,28 11-180,-25-15-270,15 14 1260,-21-20 719,0 0 0,2 0 0,2 0 0</inkml:trace>
  <inkml:trace contextRef="#ctx0" brushRef="#br0" timeOffset="14637">16486 6656 9152,'10'-13'90,"-2"3"90,-8 10 1798,0 0-2247,0 10-451,21-7 720,-16 7 0,27-10-270,-9 11-2248,14-9 2518,0 19 0,-22-18 0,-14 7 0</inkml:trace>
  <inkml:trace contextRef="#ctx0" brushRef="#br0" timeOffset="15350">21849 5410 9332,'8'13'629,"-2"-3"451,-6-10 629,0 0-1709,0 11 180,0-9-450,0 9 180,0-1-270,0-7 630,0 18-270,0-19 360,0 19-720,0-18-899,0 18 719,0-8-450,0 0 181,0-3-1,0-10 810,0 0 0,-6 0 0,-2 0 0</inkml:trace>
  <inkml:trace contextRef="#ctx0" brushRef="#br0" timeOffset="15533">22060 5363 8612,'9'0'2788,"-2"10"-3057,-7-7 359,0 18-180,0-19-630,0 19 720,0-8 0,-7 0 0,-2-2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6:46.222"/>
    </inkml:context>
    <inkml:brush xml:id="br0">
      <inkml:brushProperty name="width" value="0.09071" units="cm"/>
      <inkml:brushProperty name="height" value="0.09071" units="cm"/>
      <inkml:brushProperty name="color" value="#FF0000"/>
    </inkml:brush>
  </inkml:definitions>
  <inkml:trace contextRef="#ctx0" brushRef="#br0">22896 11408 17622,'28'0'426,"5"0"-180,12 0 46,14 1-601,-23-1 1,1 1 364,6 0 0,2 0 162,5 0 1,1 0-130,4 0 1,0 2-662,4-1 0,0 1 701,2 1 0,1 0-79,-1 0 0,3 1-9,-6-1 0,4 1 1,-3-1 6,-14 0 1,-1-1-1,2 0 34,11 1 0,2 1 1,-4-1-83,2-1 0,-3 0 0,0 0 0,0 0 61,-3 0 1,-1-1-192,-2 0 0,0-1 147,-2 1 0,-1-1-17,-1-1 0,0 0 67,-2 0 0,-1 0-39,-1 0 0,-1 0-28,-2-1 0,-1-1 0,29-3-378,-10-2 423,-8-1 344,-9 1-389,-8 1 1126,-5 1-1081,-4 0 823,-3 1-868,-5 2 722,-2-1-700,-4 2 1,-1 0 10,-3 0-448,-1 1-806,-2-1-796,0-1-2835,-4-3 4852,-6-4 0,4 3 0,-4 0 0</inkml:trace>
  <inkml:trace contextRef="#ctx0" brushRef="#br0" timeOffset="1190">4578 12275 14171,'-44'-20'1098,"8"4"-941,35 16-135,0 0 45,1 4 57,8 4-46,8 7-78,16 4 235,12 1-22,16-2-118,-23-9 0,2 0-358,4-1 1,2 1 295,3-1 1,1 0 111,0 1 1,0 0-146,-1 0 0,-1 0 0,-3-1 0,-1 1 100,-4-1 1,-2-1 67,27 6-101,-30-5 1,-1-2 66,9 2-134,0 1 0,-27-6 0,-7-2 157,-5 0-3597,-1-1 751,-2 1-2431,0 3 5120,0 0 0,0 0 0,0-2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6:57.753"/>
    </inkml:context>
    <inkml:brush xml:id="br0">
      <inkml:brushProperty name="width" value="0.09071" units="cm"/>
      <inkml:brushProperty name="height" value="0.09071" units="cm"/>
      <inkml:brushProperty name="color" value="#FF0000"/>
    </inkml:brush>
  </inkml:definitions>
  <inkml:trace contextRef="#ctx0" brushRef="#br0">17851 10328 17095,'0'4'504,"0"-2"1356,0-2-1702,41-7-158,-4-7-303,0 3 0,4-3-392,-9-1 1,0-2 694,15-8 0,-4 2 0,2-1 0,7-6 0</inkml:trace>
  <inkml:trace contextRef="#ctx0" brushRef="#br0" timeOffset="356">18399 11838 18877,'31'-21'-236,"0"1"1,2-2 0,1-2-1104,0-2 1,1 0 172,4-2 1,1 0-2359,0 0 1,0 0 3523,1 1 0,-3 3 0,5-5 0,-11 9 0</inkml:trace>
  <inkml:trace contextRef="#ctx0" brushRef="#br0" timeOffset="1152">18158 13596 19470,'58'-32'-179,"-1"-1"-650,-13-1-482,4-3-5170,2-2 6481,-5 2 0,-19 15 0,-9 8 0</inkml:trace>
  <inkml:trace contextRef="#ctx0" brushRef="#br0" timeOffset="1656">18246 15396 19224,'-3'2'-381,"1"0"-1120,2-2-987,51-47-994,-11 14 1728,3-4 1,3-2 1753,-8 12 0,-4 3 0,7-6 0,-5 5 0</inkml:trace>
  <inkml:trace contextRef="#ctx0" brushRef="#br0" timeOffset="3925">21889 10560 11672,'-8'3'650,"1"-1"-616,7-2 548,0 0-582,6 5 617,8-1-539,13 5 392,12-3-178,12-1-68,12-2-477,-26-2 0,2 0 253,5-1 0,2 0 16,5 0 1,1 0 56,4 0 1,1 0 10,5 0 0,0 0-68,2 0 1,1 0 44,1-1 1,1 0-580,-22 0 1,1 1 0,-1-1 569,0-1 0,1 1 1,-1 0-53,1 0 0,1-1 0,-1 1 0,0-1 0,0 0 0,0 0 134,-1 0 1,1-1-1,-1 1-656,22-2 1,-1 0 560,-3 0 1,0 1-258,-5-1 1,-2 0 267,-4 1 1,-2 0-853,-6 0 1,-3 1 801,-6 0 0,-3 0 0,18-2 936,-17 1-858,-11 2 846,-8 0-924,-7 1 526,-3 0-1961,-3-1 1,-1 1 0</inkml:trace>
  <inkml:trace contextRef="#ctx0" brushRef="#br0" timeOffset="5729">22283 11943 15896,'-15'-21'168,"3"4"-168,12 17 280,0 0-246,4 0-34,4 2 135,5 2 22,4 0 22,2 1-179,5-2 179,2 0-89,5-1-79,24 1 89,-18-2 1,2 0-39,2 0 0,1-1-765,4 1 0,1-1 748,-7 0 0,-2 0 83,4 0 1,1 0-79,1 0 1,2 0-51,-1 0 0,0 0-235,1 0 0,0 0 268,-2 0 1,-1 0 11,-2 1 0,-1 0-45,-3-1 0,-2 1 56,28 2-79,-11-2 23,-9 1 0,-10-1 68,-10-1-24,-7 0 1426,-7 0-1470,-4 0 776,-3 0-2423,-1 0 23,-5 0-495,-1 2 2119,-9 2 0,7-1 0,-3 0 0</inkml:trace>
  <inkml:trace contextRef="#ctx0" brushRef="#br0" timeOffset="6965">21678 13708 11694,'-4'0'1670,"1"0"67,3 0-1737,-9 0 784,6 0-526,-6 0 313,9 0-89,7 2-124,8 0 91,14 0-46,16 0-358,15-1 127,-23 0 1,2-1-129,5 0 1,1 0-406,2 0 1,0 1 483,1 1 0,-1 0-101,0 1 1,-1 1 44,-2 1 1,-1 1-68,-2 0 0,-1 1 28,-3 0 0,0-1-45,-4 1 0,1 0-151,7 0 0,-2 0 224,15 3-34,7 0 235,-31-6-257,-6-2 598,-6-1-689,-3 0-569,-5-1-237,-2 0-118,-3 0-1383,-2 0 2398,-2-6 0,-1 4 0,0-4 0</inkml:trace>
  <inkml:trace contextRef="#ctx0" brushRef="#br0" timeOffset="7204">22576 13741 12580,'-8'6'-2320,"2"-1"-851,6-5 3171,0 0 0,0 0 0</inkml:trace>
  <inkml:trace contextRef="#ctx0" brushRef="#br0" timeOffset="9829">20557 12718 12501,'0'-8'1647,"0"1"-1165,0 7 67,0 0-448,-7-16-101,1 12 0,-8-13 67,2 21-11,-2 4 23,-2 7 10,-2 7 415,-8 23-481,6-4 22,-6 20 145,11-11-145,4 0-23,5-2-22,4-6 135,9-6 56,7-6-191,12-7 0,9-6 145,7-8-89,8-4 0,2-7-56,5-9 45,-1-7-557,-3-11 512,-5-3 0,-9 0 11,-11 2 0,-10 7 56,-10 5-67,-5 10 68,-4 4-124,-8 6 534,-4 6-489,-9 4-11,1 7 44,2-2 12,4-3-34,5-3 11,5-4-78,1-2 67,3-3 67,0-2-34,6 0 68,5 0-101,8 0 67,4 0-22,2 0-45,-1 1 0,-1 1 23,1-1 10,-1 1 1,3-1-34,2-2-370,2-5-78,2-4-997,0-6-494,-2-1-1311,0-2 3250,-3-2 0,-11 9 0,-4 1 0</inkml:trace>
  <inkml:trace contextRef="#ctx0" brushRef="#br0" timeOffset="10053">21283 12554 14294,'-7'-8'1378,"1"1"-67,6 7-684,-6 35-571,4-11-56,-4 29 101,11-6-202,-1-12-548,4 9-1077,-2-16-156,-1-3-1547,-3-4 3429,-1-6 0,-1-7 0,0-5 0</inkml:trace>
  <inkml:trace contextRef="#ctx0" brushRef="#br0" timeOffset="10565">21118 12896 13824,'35'-7'459,"0"0"0,0 0 1,-2-2-270,20-11-1711,7-4 1857,-29 10 0,1 0-336,0-1 0,1-1 11,-3 1 1,0-1 66,23-13-33,-11 3-34,-11 2 473,-11 4-406,-8 5 263,-7 3-341,-3 5-101,-4 3 68,-5 3 729,-3 3-752,-5 6 56,-1 5-347,3 7 313,2 1-324,6 0-23,2-3-57,5-2 35,7-6 303,6-3-158,8-5-471,2-2 360,2-2-247,0-3 459,-1-2 168,9-6 146,-11 4 212,6 0-178,-14 7 492,0 2-301,-2 7 625,7 12-748,-5 2-102,5 7-157,-9-11 156,0-3-100,-3-4-56,0-4-123,-1-3-1490,4-1-1817,2-9 3430,0-1 0,-4-1 0,-5 3 0</inkml:trace>
  <inkml:trace contextRef="#ctx0" brushRef="#br0" timeOffset="10880">22118 12697 9610,'-4'-2'280,"1"-1"-89,3 3-158,-30-4 102,22 2-135,-23-2 224,30 4 191,-1 0 257,2 2 639,-1 16-571,1 4-270,0 22 202,1 7-145,1 12-202,0-28 0,-1 2-171,1 0 1,-1 1-155,0 0 0,0-1 308,-1-1 0,0-2-286,0 30-22,0-8 56,0-7-56,1-10-336,0-8-919,2-10-560,2-11-735,5-4 2550,4-17 0,-5 8 0,0-8 0</inkml:trace>
  <inkml:trace contextRef="#ctx0" brushRef="#br0" timeOffset="11398">22297 12768 14283,'0'-9'392,"0"2"-112,0 7-235,0 0-45,-19 13 56,15-2-112,-15 11 56,19-6-56,4-3 56,0-6 0,6-3 0,-1-5 45,3-5-90,2-2 45,4-5 0,2 2 0,4 2 0,0 4 11,1 3-11,-1 1 135,1 2-191,-1 4 56,-3 4 0,-3 6 89,-5 1 12,-3-1-45,-3-1 67,-4-5 236,-1-4 985,-1-2-1153,2-4-191,1-8 325,4-6-191,3-10-11,15-16-32,-1 11 32,11-8-67,-6 18-56,-1 8 302,7 5-246,-12 10-56,2 5 67,-14 17-67,-6-3-560,-2 6-840,-4-10-1626,0-3 3026,-1-7 0,0-3 0,0-5 0</inkml:trace>
  <inkml:trace contextRef="#ctx0" brushRef="#br0" timeOffset="11580">22778 12501 15751,'14'18'-635,"-12"-14"0,15 13 0</inkml:trace>
  <inkml:trace contextRef="#ctx0" brushRef="#br0" timeOffset="12261">23147 12672 15403,'4'-6'1311,"0"1"-493,-4 5-572,0 0-66,-8 8-56,5 4-68,-5 10-56,6-1 123,8 0-90,6-4-33,9-3 0,9-5-22,6-5-34,4-2 56,1-3-22,-1-4 66,-4-1-66,-7-4 22,-6 2 11,-6 1 34,-9 3-45,-2 0 45,-6 1-247,-2 2 202,-3-1-236,-1 1 147,0 1-68,2 0-56,1 0 213,3 0-280,0 3 280,0 1-146,1 4 34,4 1 12,4 0-12,5-1 33,1-4-10,3-1-147,2-2 79,2-1-123,1-3 146,2-4 66,0-7 68,1-6 0,-1-5 12,11-27-12,-10 4-163,-10 15 0,-1-2 275,1-20 168,-4 1 203,-5 7 155,-4 7-268,-2 12 874,-1 10-1222,0 10 415,-2 22 448,-3 36-862,1 4 386,2-17 0,0 0-409,2 15 0,3-6 44,4-7-44,6-8-22,6-6-964,2-7-1580,6-5-3473,2-7 6039,4-2 0,-14-4 0,-4 0 0</inkml:trace>
  <inkml:trace contextRef="#ctx0" brushRef="#br0" timeOffset="12381">24111 12688 17006,'10'0'526,"-3"0"-526,-7 0-527,0 0 1,0 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10:33:52.852"/>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23777 8232 13020,'13'0'719,"-3"0"-539,-10-10 0,-11 7 180,8-7-90,-7 10-91,-1 0-89,9 0 180,-9 0 360,11 10-180,0-7 449,0 38-629,0-22 360,0 46 179,0-36-539,5 11 0,1 6-405,-6-3 0,3 0 135,7-4 0,0 1-650,-8 11 0,-1-6 1190,10-16-540,-11 16-360,0-11-269,10 2-1,-7-10 180,7 6-1169,-10-30 900,0 9-320,0-11 1039,0-11 0,-10 8 0,-2-7 0</inkml:trace>
  <inkml:trace contextRef="#ctx0" brushRef="#br0" timeOffset="339">24177 8632 14279,'0'-13'3598,"0"2"-3059,0 32-269,0-5 0,0 18 450,0-10-540,0-1 359,0 11-898,0-8 898,0 19-449,0-19 90,0 29-450,0-16 180,0 8-629,0-13-2609,11-21 2248,-8-3-2068,7-20 3148,-10 7 0,0-18 0,0 8 0</inkml:trace>
  <inkml:trace contextRef="#ctx0" brushRef="#br0" timeOffset="816">26082 8420 12030,'-6'0'1529,"7"-10"-899,-22 7 629,8-7-719,-1 10 1709,4 21-1980,10-6 181,0 40-180,0-26 540,0 36-541,0-5-718,0 3 449,0-5 989,0-14-1079,11-28-90,-9 15-539,9-18-541,-1 11 721,-7-11-541,7-3-629,-10-10 1709,0 0 0,-3 0 0,-1 0 0</inkml:trace>
  <inkml:trace contextRef="#ctx0" brushRef="#br0" timeOffset="1245">26317 8726 14189,'5'0'540,"-1"-10"629,-4-3-809,0-1-180,0 4 179,21 0-449,-16-3 1,27-1 89,-9 4 0,4 10 89,-4 0-178,-2 0 89,-18 10 0,7 14 89,-10 2 1,0 19 0,-10-19 0,-3 8-90,-11-21 0,0 8 0,11-8 0,3 0-90,-1 8 90,9-19 180,-9 9 180,11-11 1439,0 0-1619,11 0-720,2 0 630,21 0-180,24 0 0,-16 0-576,23-11 487,-38 9-271,7-9-1844,2 6 0,4 0 2294,17-8 0,-17 6 0,-3 0 0,1-3 0</inkml:trace>
  <inkml:trace contextRef="#ctx0" brushRef="#br0" timeOffset="1547">27822 8020 15088,'9'-13'450,"-3"3"-360,-6 0 90,0 7 1079,0-8-719,0 11 539,0 11-719,0-8 90,0 28-90,0 5-270,0 4 90,0 15-1,0-8-179,0 2-45,0-4 0,0-1 45,0 1-45,0-8 1,0 1-2385,0 9 990,0-18 359,0 2-2248,0-31 3328,0 0 0,-6 0 0,-3 0 0</inkml:trace>
  <inkml:trace contextRef="#ctx0" brushRef="#br0" timeOffset="2041">28293 8420 14099,'33'-13'1079,"-3"-8"-539,5 19-90,1-9-360,-9 11 0,4 0 269,-28 21-359,7-16 90,-10 37-90,-10-37 90,-4 27-90,1-19-90,-8 0 90,8 8 90,0-19-90,3 19 0,10-18 0,0 7 0,0-10 0,0 0 0,31 0 90,-12 0-90,25 0 720,-10 11-180,-7-8-900,7 17 540,-21-17 0,-3 7 89,-10 1 361,0-8-360,0 17-810,-21-17 360,-5 18-899,-32-8 539,19 0-1214,1-6 0,0-3 1754,-4-4 0,-23-1 0,22 1 0</inkml:trace>
  <inkml:trace contextRef="#ctx0" brushRef="#br0" timeOffset="3131">23566 3552 9708,'12'0'270,"-3"-11"1008,-9 9-558,0-9-87,0 1-184,0 7-262,0-7-456,0 10 852,0-11-583,0 9 0,-10 2 0,-4 2 0,-9 19 0,10-18 0,-8 18 360,8-8-360,-1 10 0,-7 11-90,19-18-90,-9 26 90,11-37 90,0 16-270,0-11 450,0-7 180,0 8-540,21-11 270,-15 0 270,46-21-180,-44 5-135,17-5 0,2-2 135,-11-14-180,8 0 0,-14 14 90,-10 2 179,0 8-358,0 0-91,0 2 270,0 1-270,0 7-1349,-21-7-2519,6 10 4048,-20 10 0,13-7 0,0 7 0</inkml:trace>
  <inkml:trace contextRef="#ctx0" brushRef="#br0" timeOffset="3780">23566 4516 11580,'12'0'1709,"-3"-10"-1079,-9 7-180,0-18-450,0 19 180,0-9 90,0 11-540,0 0 270,-10 0 0,7 0 270,-18 11-181,18 2-89,-7 0-359,-1 18 359,9-15 90,-9 18-270,11 10 180,0-26-90,11 14 360,12-32-180,-7 0-360,26-11 90,-26-2 360,18-10 90,-10-1-450,-1 1 270,-10-1-270,-2 1 90,-11-11-180,0 18 270,0-5-540,-11 21 360,-2-10 0,0 7-989,-19-7-180,27 10 1349,-37 10 0,17-7 0,-21 7 0</inkml:trace>
  <inkml:trace contextRef="#ctx0" brushRef="#br0" timeOffset="4304">23589 5574 12660,'12'0'270,"-2"-10"449,-10 7-269,0-7-90,0 10 269,0-10-539,0 7 0,0-8-180,-11 11 90,9 0-90,-9 0 90,1 11 90,-4 2-90,1 0 0,3 18 0,10-25 90,0 25-180,0-28 180,10 18-90,-7-19-180,28 9 180,-25-11-90,25-11 270,-18 9-270,11-19 90,0 8 90,-11-11-90,-3 0 0,-10 11 0,0-7-90,0 17-629,0-18-1170,-10 18 720,7-7 1169,-18 10 0,-2 0 0,-12 0 0</inkml:trace>
  <inkml:trace contextRef="#ctx0" brushRef="#br0" timeOffset="4771">23636 6444 12480,'12'1'1709,"-2"-12"-990,-10 9-449,0-9 90,0 11-270,0-10-90,-11 7-90,9-7 180,-9 10-90,11 0-90,-10 0 180,7 10-90,-7-7-180,10 18 180,0-8 90,0 0-90,0 8 90,0-19-90,0 9-90,10-11 90,3 0-90,0 0 90,8 0-90,-7-11 90,-1 9 90,18-51-180,-26 43-180,16-42 90,-21 49-449,0-7-1350,-10 10 720,7 0 1259,-7 0 0,-11-1 0,-4 1 0</inkml:trace>
  <inkml:trace contextRef="#ctx0" brushRef="#br0" timeOffset="5197">23754 7056 13739,'12'-10'270,"-2"7"360,-21-7-361,9-1-179,-19 9-90,8-9 0,0 11 0,2 0-179,11 0 179,-10 11 179,7 2-179,-8 0 90,11 8-90,0-19-90,0 9 90,0-1 0,0 3 90,11 0-90,-8 8 0,18-18 0,-19 7 0,19-20-90,-18 7 90,7-18 0,1 19-179,2-19-91,0 8 90,-2 0-450,-11-8 180,0 18-2248,0-18 2698,0 19 0,-10-9 0,-3 11 0</inkml:trace>
  <inkml:trace contextRef="#ctx0" brushRef="#br0" timeOffset="6098">25447 2823 8522,'-31'10'1619,"17"3"-2069,-17 11-89,18-11 1078,0 8-449,2-8 0,11 0 270,0 8 90,0-8-630,0 0 1529,0 8-719,0-18-540,0 7-450,11-20 1439,-9 7-989,30-18-270,-27 18-269,16-28 719,-21 15-1979,0-18 1259,0 21-360,0 3 1,0 10-1</inkml:trace>
  <inkml:trace contextRef="#ctx0" brushRef="#br0" timeOffset="6529">25635 3669 11490,'4'-10'1799,"-2"8"-1799,-2-9 90,-10 11-449,7 11 359,-18-9 0,8 9 90,-21 9-90,18-14 0,-15 25-270,28-18 540,-7 11-360,10-1-90,0 1 450,0-11-91,0-3 91,0 1-180,0-9-360,0 9 1,10-22 538,-7-2-269,28-10 180,-26 10-3842,27-19 3662,-29 27 0,7-26-90,-10 28-359,0-18 179,0 19-1709,0-9 810,0 11 1169,0 0 0,-3 10 0,0 3 0</inkml:trace>
  <inkml:trace contextRef="#ctx0" brushRef="#br0" timeOffset="6949">25518 4610 10951,'3'0'1529,"-1"0"-1439,-2 0-540,-10-10 270,7 7 270,-18-7-90,18 10 360,-7 0 90,-1 10-720,-2 3 270,0 0 270,3 8-270,10-8 359,0 21-359,0-18 180,10 15-270,3-28 180,11 7-180,0-20 90,-1 7-90,-10-7 180,8-1-90,-8-12-90,1 7 270,-4-15-989,-10 28 539,0-7-989,0 10 269,-10 0-269,7 0 1259,-18 0 0,16 0 0,-9-1 0</inkml:trace>
  <inkml:trace contextRef="#ctx0" brushRef="#br0" timeOffset="7367">25565 5504 11311,'3'0'1439,"-1"-10"-1529,-2 7 180,0-7-90,0 10 90,0 0-450,0 10 450,0-7-90,0 17 180,0-17-180,0 18-270,0-18 0,0 7 360,0 1-90,0-9 630,0 9-630,11-11 0,-8 0 0,28-11 90,-15 9-540,7-30 180,-12 27-3058,-11-16 3328,0 21 0,-3 0 0,0 0 0</inkml:trace>
  <inkml:trace contextRef="#ctx0" brushRef="#br0" timeOffset="7798">25706 6374 12660,'3'0'0,"0"0"-90,-3 0 180,-10 0-360,7 0 270,-8 11 270,1-9-360,7 19 180,-7-18 0,10 7-90,0-10-450,0 0 1170,10 0-630,-7 0 89,8 0-89,-1-10 0,3 7 0,0-18-270,-2 19 270,-11-9-360,0 1-89,0-3 179,0 0-630,0 2-1618,-11 11 2428,9 0 0,-22 10 0,7 3 0</inkml:trace>
  <inkml:trace contextRef="#ctx0" brushRef="#br0" timeOffset="8214">25729 7244 12660,'4'0'360,"-1"0"-540,-3 0 989,-11 0-719,9 0-270,-19 0 90,18 0 180,-8 11 90,11-9-360,0 19 180,0-18 270,0 18-180,0-18-90,0 17 0,0-17-90,1 7 90,9-10 720,3 0-361,0 0 451,8 0-360,-18 0-180,7 0-360,-10 0-180,0 0-1169,0-10 179,0 7-179,0-17 1439,0 17 0,-3-18 0,0 8 0</inkml:trace>
  <inkml:trace contextRef="#ctx0" brushRef="#br0" timeOffset="8819">28058 3081 12930,'-2'-10'-270,"6"8"360,-25-9 449,18 1-718,-18 7 538,19-7-359,-19-1 0,18 9 270,-7-9-540,10 11 90,0 11 450,0 2-630,0 0 630,0 8-450,0-19 90,0 19 360,0-18 270,0 18-1170,0-19 900,0-2-270,0-2 90,0-9-270,10 1 180,-7 7-449,18-18 359,-19 19-1709,9-9 90,-11 11 1484,0 0 0,-7 0 0,-1 0 0</inkml:trace>
  <inkml:trace contextRef="#ctx0" brushRef="#br0" timeOffset="9229">27846 4398 13020,'8'1'719,"-1"-22"-629,-7 16 540,0-27-630,0 30 0,0-9 0,0 11 0,0 0 0,0 11 180,0-9-450,0 9 270,0-11-180,0 10 360,0-7-180,0 7-180,0-10-90,0 0 180,10 0-360,3-10 450,11 7-180,-11-18 1,-3 19 89,-10-19-540,0 18 270,0-7 0,0-1-719,0 9 359,0-9 720,0 11 0,-6 0 0,-3 0 0</inkml:trace>
  <inkml:trace contextRef="#ctx0" brushRef="#br0" timeOffset="9545">27799 5551 13379,'8'0'990,"-2"0"-181,-6-10-539,0 7-180,0-18-90,0 18 0,0-17-1619,0 17 810,0-7-1080,0 10 1596,0 0 1,-6-1 0,-2 1-1</inkml:trace>
  <inkml:trace contextRef="#ctx0" brushRef="#br0" timeOffset="9835">27705 6233 13739,'8'0'540,"-2"0"449,-6 0 91,0 0-541,0-10-269,0 7-270,0-18 0,0 19 0,0-19 0,0 8-180,0-1-989,0-6 629,0 17-809,0-7 450,0 10 584,0 0 0,-6 10 0,-2 3 0</inkml:trace>
  <inkml:trace contextRef="#ctx0" brushRef="#br0" timeOffset="10057">27611 6797 13649,'7'24'1979,"0"0"-1529,-7-11 359,0-3-719,0-10-2608,0 0 2518,0-10 0,-7 7 0,0-8 0</inkml:trace>
  <inkml:trace contextRef="#ctx0" brushRef="#br0" timeOffset="14715">7103 6115 11940,'2'13'1439,"0"-2"-1349,-2-11-1350,0 0 1,0 0 0</inkml:trace>
  <inkml:trace contextRef="#ctx0" brushRef="#br0" timeOffset="23084">27070 10419 9422,'19'-10'2968,"8"-14"-2428,-14 9-91,0-17 271,-3 19-180,-10 0-181,11-8 631,-9 8-630,9-10-90,-11-1-270,0 11 0,0 3 0,0 10-270,0 0 180,0 10 90,-11 3 270,-12 32-270,-4-17-90,-4 10 0,-3 0 0,-8 4-1606,8-8 0,0 0 1786,-3 3 0,3-3-230,-11-1 185,21-9 0,-2 0-45,-3-5 0,-2 1-45,-3 7 0,0 1 0,4-9 0,0-2 0,0 2 0,-1-1 90,-4-1 0,2 0 45,-6 6-90,-6-10-90,11 8-180,8-8 180,-8 0 180,10-13-90,11-13 90,3-10 0,10 10-90,0-8 3234,0 8-3144,0 0 388,21-8-478,-16 18-90,37-18 90,-26 19-90,18-19 90,-11 18 0,1-7 0,10 10 0,0 0 0,0 0 0,11 0-45,4 3 0,-1 4 135,-17 6-90,12-2 0,1 2 0,-2 10-45,-3-5 0,1-2 45,-1 0 0,-11 5 0,-1 0 0,10-6 90,10 19 0,-10-21 1169,-14 8-989,-12-18-180,-1 7-450,-7-10 450,7 0 270,-10-10-270,0-3 89,11-11-89,-9 11-90,9-29-449,-11 24 539,0-26-720,0 31-90,0-8-1618,0 8 899,10 0 1439,-7-8 0,2 18 0,-12-8 0</inkml:trace>
  <inkml:trace contextRef="#ctx0" brushRef="#br0" timeOffset="28402">27611 10584 11131,'7'0'180,"0"0"-450,-7 0 1799,0 0-720,-11 0-539,8 0 270,-7 10-180,10-7-180,0 8-90,0-11 809,0 0-989,10 0 180,-7 0 0,8 0-90,-11 0-1350,0 0 1,-7-1 0,0 1 0</inkml:trace>
  <inkml:trace contextRef="#ctx0" brushRef="#br0" timeOffset="28890">27540 10795 11940,'8'1'1170,"-2"-1"-1170,-6 0 1978,0 0-1888,10 0 180,-7 0-90,18 0 0,-18 0-90,17 0 90,-6 0 90,9 0-180,1 0 90,-11 0-180,8 0 89,-8 0 1,0 0 0,-2 0 0,-1 0 90,-7 0-180,7 0 180,-10 0-540,0 0-1169,0-11 270,0 9 359,0-9-1888,0 11 989,0 0 1799,-10 0 0,1-10 0,-10-4 0</inkml:trace>
  <inkml:trace contextRef="#ctx0" brushRef="#br0" timeOffset="29331">27517 10631 12120,'-3'0'1349,"6"0"-1079,-14 0 180,11 0 809,0 0-539,11 0-360,2 0-181,11 0 91,-1 0-180,1 0 270,10 0-180,-8-10-550,-2 7 370,-3-7 90,-18 10 0,17 0 0,-17 0-90,18 0 0,-18 0 0,7 0 0,-10 0-180,0-11-1519,0 8 979,0-7-3867,0 10 4587,0 0 0,-6 0 0,-2 0 0</inkml:trace>
  <inkml:trace contextRef="#ctx0" brushRef="#br0" timeOffset="30965">28457 10396 9512,'23'0'3777,"-5"-11"-3507,-18 9 90,0-9 0,0 11 90,0 0-271,0-10-268,0 7 178,0-7-268,0 10 179,0 0 179,-10 0 1,-4 0-360,1 0 180,-8 0 90,19 10-90,-19-7 90,18 7-90,-18 1-90,8 2 270,-11 10 90,11-10-90,-8 8-180,19-8 90,-9 11 90,11-1 0,0 1-180,0 0 0,0-1 0,0 1 90,0-1 90,0 1-180,11-11 90,-9 8-90,19-19 0,-18 19 0,18-18 0,-8 7 180,11-10-91,-11 0-89,8-10 0,-8 7 90,21-28-90,-18 25 0,15-25 0,-18 8 0,0-4 0,-2 4 0,-1 2 90,-7 8-90,8 0 630,-11-18 0,0 15-630,0-8-450,0 3-90,-11 19 540,-2-19 90,-11 18-180,11-18 90,-8 19 90,8-9-90,-11 11-90,1 0 90,-1 0 540,-10 0-450,18 0-630,-15 11 540,7-9-270,-2 9-269,2-1 359,14-7-540,-1 7 450,9-10-90,-19 0-359,18 0 269,-7 0-449,10 11-1170,0-9 900,0 9 1169,0-1 0,-7-7 0,-2 7 0</inkml:trace>
  <inkml:trace contextRef="#ctx0" brushRef="#br0" timeOffset="31825">29022 10631 13469,'11'0'540,"-3"0"-450,-8 0-1192,0 0 0,-8 0 0,-3 0 0</inkml:trace>
  <inkml:trace contextRef="#ctx0" brushRef="#br0" timeOffset="32504">29422 10301 11940,'24'1'1259,"-4"-12"-629,-20 9-360,0-9 539,0 1-629,0 7 90,0-7-270,0 10 90,0 0-90,0 10 0,0-7-90,0 7 90,0-10-90,-10 11 180,7-9-180,-8 19 180,1-18 180,7 28-270,-7-26 0,10 27-90,0-19 90,0 10 0,0 1 0,0-1 0,0 1 0,0-1 180,10 1-180,-7-11-90,18 8 0,-8-18 180,42 7-180,-34-10 90,32 0-180,-30-21 90,4 16-1378,7-26 1468,-21 28 0,-3-18-90,1 8 90,-9-21 90,9 18-90,-11-26-180,0 37 90,0-26-90,0 18 180,0-11 90,-11 11 1918,-12-18-2098,7 26-90,-26-27 270,26 30 90,-18-9-180,11 11 0,9 0-270,-7 0 270,19 0-359,-19 11 179,8-9-450,-11 9 90,11-1-1439,-8-7-719,18 18 2698,-7-19 0,-10 9 0,-4-12 0</inkml:trace>
  <inkml:trace contextRef="#ctx0" brushRef="#br0" timeOffset="33387">30033 10207 9422,'13'1'2608,"-3"-1"-1978,-10 0-91,11-11-449,-8 9 0,7-9 270,-10 11 540,0 0-900,0 11 90,0-9 0,0 9-90,-10-1 89,7 3 1,-8 0-90,11 8 180,0-18-180,0 28 0,0-15 90,0 28 180,0 3-270,0-18 90,11 13-90,2-39 0,0 17 180,19-17-180,-27-3-90,26-2 180,-17-19-90,-1 18 0,8-18 0,-8 18-90,0-17 90,-3 6-90,-10-9 90,0-1 0,0 11 0,0-8 0,0 19 90,0-9 0,0 1 0,0-3-90,0 0 0,0-8 0,0 18-90,0-7 90,0 10 0,-10-11 0,-3 9 90,0-19 0,-8 18-90,18-7 0,-18 10-90,8 0 90,-11 0-270,-10 10-629,8-7 629,2 7-810,14 1 900,10-9-629,-11 9 719,9-11-1979,-9 10 1080,11-7 989,-10 7 0,-3-10 0,-10 0 0</inkml:trace>
  <inkml:trace contextRef="#ctx0" brushRef="#br0" timeOffset="33955">30527 10184 11670,'1'-13'1979,"0"3"-2069,-1 10-90,0 0 270,-11 0 540,9 10-630,-9 3 270,11 11-270,0-1 90,0 11 90,0 3-180,0-11 180,11 5-180,2-28 0,0 18 269,8-8-269,-8 0 90,0-3 0,19 1 0,-17-8-90,30-3 90,-19-3-90,-2-18-90,-3 8 90,-8 0 0,0-8 0,8 8 0,-18-11-90,7 1 270,-10-11-180,0 18 0,0-26-90,0 27 0,0-9 90,-10 3-90,-14 8 0,-2 0 90,-9 3 0,1 10 0,8 0-90,-8 0-539,10 10 359,11-7-450,-8 7 361,19-10-541,-19 11-2968,18-9 3868,-7 9 0,9-11 0,0-1 0</inkml:trace>
  <inkml:trace contextRef="#ctx0" brushRef="#br0" timeOffset="34244">31068 9902 11041,'15'-11'2428,"-3"9"-2158,-12-8 0,0 10 450,0 0-91,0 10-179,0-7-90,0 18 539,0-8-269,11 31-90,2 16-226,-6-23 1,-1-1-1510,5 24 1195,-11-26-688,10-2 688,-7-17-360,7 19-719,1-10 449,-9-11-899,9-3 94,-11-10 1435,0 0 0,0 0 0</inkml:trace>
  <inkml:trace contextRef="#ctx0" brushRef="#br0" timeOffset="34981">27728 12159 12750,'8'-10'270,"-1"8"89,-18-9-269,-2 11 270,-21 0-540,18 11 90,-26-9 360,37 19-360,-16-8 0,21 0 180,0 8 90,0-8-180,0 0 540,0 8-540,21-29 180,-5 6 0,28-22-91,-17 1-89,7 10 0,-11-8 0,1 18-179,10-7 179,-8 10 179,19 0 1,2 0-180,-8 10 0,6 3 90,-32 0-90,8 8 180,-18-18 450,7 18-360,-10-8 269,0 0-179,0-3-360,0-10 270,0 0-450,0-10 0,0-14-90,0-2 91,0-8-1,0 11-990,0-22 631,11 17-91,2-17-1529,10 11 2159,11 8 0,-25 2 0,3 14 0</inkml:trace>
  <inkml:trace contextRef="#ctx0" brushRef="#br0" timeOffset="35204">28928 12159 14729,'10'14'449,"9"-4"271,-16-10-270,7 0 89,-10 0-539,0 0-269,11 0-181,-9 0-720,9 0-1438,-11-10 1079,0 7 1529,0-7 0,-9 10 0,-1-1 0</inkml:trace>
  <inkml:trace contextRef="#ctx0" brushRef="#br0" timeOffset="35862">29845 11595 12300,'13'-10'1709,"-3"7"-1529,-10-7 90,0 10 359,0 0-539,-11 0 90,-2 10-90,0 3 90,2 0 90,11 8-270,0-8 0,0 21 0,0 3 90,0 0-90,0 7 90,0-18-180,11 18 90,12-17 0,4 7 90,7-11-90,-11-10 90,-10-2-180,19-22 0,-6-2 0,0 0 0,6-18 0,-19 15 90,-10-18-90,15 0 90,-26 8 0,19-29 0,-11 16 45,0 5 0,0 0-45,0-16-90,10 3 90,-18 24 90,16 12-180,-29 1 0,18 7-180,-28-7 0,15 10-269,-18 0 269,11 10-450,-1-7 450,11 7-1259,-8 1-450,8 2 1979,-11 0 0,1-3 0,0-10 0</inkml:trace>
  <inkml:trace contextRef="#ctx0" brushRef="#br0" timeOffset="36422">30409 11477 12300,'1'-12'1529,"0"1"-1529,-1 11 540,0 0-450,0 11 539,0 12-359,0-7-180,0 26-90,0-27-90,0 19 270,0 11-180,10-16 0,-7 15 90,28-20-90,-25-1 0,25-10 0,3-2 90,-16-11-90,24-11 0,-28-2-90,9 0 0,1-26 0,-3-6 90,-3 6 45,-11-27 0,-14 2-135,-22 30-139,6 4 0,-1 7 229,-10 23 0,10 0-90,-10 0 0,8 11-270,-19-9 0,30 9 0,-6-1-539,10-7 539,8 7-1340,-17 1 441,17-9 1259,-8 9 0,11-11 0,-1-1 0</inkml:trace>
  <inkml:trace contextRef="#ctx0" brushRef="#br0" timeOffset="36697">30903 11195 12300,'26'0'3328,"-1"1"-2788,-12-1 269,-3 10-449,-10 3 180,11 11-450,-9 20-90,19-15-90,-7 26-411,-1-19 501,-3 1 90,1 7-90,-9-7-180,19-1-179,-18-2-1,7-21-809,-10 8 359,0-18-269,0 7 1079,0-10 0,-1 0 0,-2 0 0</inkml:trace>
  <inkml:trace contextRef="#ctx0" brushRef="#br0" timeOffset="37382">28269 13382 13020,'9'-10'-360,"-1"8"720,-8-9-181,0 11 451,0 0-360,-11 11 0,8-9-450,-17 30 180,17-17 270,-8 30-180,32-9-180,-15-10 90,15-5 0,-11-31-90,-7-3-90,18-11 180,-19 1 0,9-1 90,-1-10 180,3-13 89,22-2-179,1 2-90,-9 23 90,15 14 0,-27 10 0,19 10 0,-10-7 0,10 18-90,-8-8 90,8 10-90,-20 1 90,-4-1 359,-10 1-359,0-11 0,0 8-180,0-19 0,-11-2-90,9-13 0,-19 0-180,18-8-179,-7-2 89,10-3-1529,0-29 1259,0 26-1259,10-15 450,-7 20 1439,18 11 0,-16-8 0,9 8 0</inkml:trace>
  <inkml:trace contextRef="#ctx0" brushRef="#br0" timeOffset="38617">29633 13053 13199,'12'-13'540,"-2"3"-450,-10 0 90,0 7 0,0-8 450,0 11-630,0 0 179,0 11 91,0-8 90,-10 17 0,7-7-270,-8 1-180,11 17 90,0-5 90,0 21-180,11-21 90,-8-5 0,7-10 90,1-9-90,-9-2-180,9-2 270,-11-19-90,10 18-90,-7-39 90,7 34 0,-10-33 90,0 38-90,0-7-90,0 10 360,0 0-180,0-11 90,0 8-180,0-7 0,0 10-8905,0 0 10704,-10-10-1260,7 7 631,-7-8 2428,-11-9-3239,15 14-179,-15-15-90,21 21 1349,0 0-1259,0 11 180,0-8-180,0 17 270,0 4-180,0 23-270,0-18 0,0 33 0,11-43 0,2 15 539,0-13-539,8-8 0,-18 0-449,28 8 269,-15-19 90,8-2 0,-3-2-45,-8-32 0,-3-6 135,6 14 0,-3-20 0,-5-4 90,-8 0-180,-11 0 270,-2 6-90,-10 20-180,9 11 90,-17 3 0,15 10 0,-18 0 0,21 0 0,-18 0-90,25 0 90,-15 0-90,11 0-90,7 10-450,-18-7 271,8 7-1890,0 1 990,-8 2 89,18 0 1170,-7 8 0,1-19 0,-3 9 0</inkml:trace>
  <inkml:trace contextRef="#ctx0" brushRef="#br0" timeOffset="38826">29916 13100 14099,'33'5'1574,"1"1"0,-3-3-1484,11 7-90,-31-10 0,-8 0 0,7 0-270,-10 0-1169,0 0 0,0-10 629,0 7-3507,0-18 4317,0 18 0,-10-7 0,-3 10 0</inkml:trace>
  <inkml:trace contextRef="#ctx0" brushRef="#br0" timeOffset="39314">30409 12818 13559,'1'-13'1619,"0"3"-1529,-1 10 720,0 0-450,0 21-270,0-16 0,0 37-180,0-27 90,0 30 90,0-19-90,10 18 0,3-28 0,11 26 89,-11-37-89,-2 16 90,-1-10-180,-7-9 1,7 9-1,1-22 90,-9 9-270,30-30 0,-17-15 270,9 5 0,-12 10 0,-3-1 0,-6-4 0,7 1 0,-10-9 0,0 30 90,-21-17 0,5 30 0,-7-9 0,-9 11-180,16 0 90,-28 11 90,-3 2-90,18 0-1260,-24 8 901,48-19-631,-16 19-3327,21-18 2698,0 7 1619,0-10 0,0 0 0,-1 0 0</inkml:trace>
  <inkml:trace contextRef="#ctx0" brushRef="#br0" timeOffset="39625">30856 12536 14729,'15'-13'3148,"7"3"-2698,-19 10 449,18 31-899,-8-13 540,0 27-450,8-22-180,-18 1-450,18 10 450,-19-8-719,19 18-91,-18-18 180,8 8-809,-11-21 450,0 8-2789,0-18 3868,0 7 0,-2-10 0,0 0 0</inkml:trace>
  <inkml:trace contextRef="#ctx0" brushRef="#br0" timeOffset="48035">14158 6938 10681,'5'0'3148,"-2"0"-2788,-3 0 90,0-10-181,0 7 91,0-7-180,0 10 990,0 0-1081,11 0-89,13 0 180,12 0-90,1 0-90,-3 0 0,0 0 90,-8 0 0,-2 0-90,-13 0 90,-1 0-180,-7 0 90,7 0 90,-10 0-1889,0 0 0,-4 0 0,-1 0 0</inkml:trace>
  <inkml:trace contextRef="#ctx0" brushRef="#br0" timeOffset="58642">17662 7032 8252,'13'0'540,"-4"1"-360,-9-1-360,0 0 0,-9-1 0,-4 1 0</inkml:trace>
  <inkml:trace contextRef="#ctx0" brushRef="#br0" timeOffset="75232">20790 8538 12300,'-7'10'1619,"1"-7"-180,6 7-1169,0-10 450,0 0-630,11-10-90,2 7 0,11-18-90,-1 19 180,1-19-180,21 8-180,-6-11-1619,19 1 630,-22 10-1890,-2 2 3149,-20 11 0,1 0 0,-8 0 0</inkml:trace>
  <inkml:trace contextRef="#ctx0" brushRef="#br0" timeOffset="75557">21002 8538 12210,'-7'21'1889,"2"5"-1529,5 10 89,0 9 1,0-9-270,0 11-180,0-20 90,0 14-180,10-14 90,-7 9-1259,18 9 719,-18-19 0,18 8-449,-19-21-900,9 8 630,-11-19 629,0 19 630,-11-18 270,-2 7 2428,-21-10-1888,18 0 269,-15 0-359,28 0-540,-7 0 0,10 0-180,0 0-180,0-10 270,10 7-90,3-7 0,11-1-2339,21-2 2339,4-21 0,-4 8 0,-7-8 0</inkml:trace>
  <inkml:trace contextRef="#ctx0" brushRef="#br0" timeOffset="75792">21614 8373 13739,'7'-10'1979,"-1"7"-1619,-6 3 0,0 3 1079,0 28-1079,0-15 269,0 28 90,0-1 1,0 3-1215,0-1 1,0 2 179,0 12 0,0-1 45,0-16 1,0-3-856,0-3 1,0-4-45,0 7-810,0 6 1979,0-32 0,5-3 0,0-10 0</inkml:trace>
  <inkml:trace contextRef="#ctx0" brushRef="#br0" timeOffset="76158">21849 8726 13469,'8'10'900,"-2"-7"179,-6 28 180,0-4-1079,1 20 180,9 0-90,-7-11 0,7 19-180,1-16-90,-9 19 629,19-22-539,-18-12-90,7-14-180,-10-51 1,0 9 44,0-7 0,0 0-759,0 0 894,0-16-90,0-3 90,11 16 0,-1 8 0,4 3 0,12 5 0,8 2-441,0 14 530,-8 10-89,8 0 0,-10 10 270,-1-7-90,-9 18-90,-4-18 630,-10 28-630,0-15-216,-10 18-1043,-14-11 255,-13 1 105,0-11-1800,-7 8 271,18-19 2338,-9 9 0,5-12 0,-2 1 0</inkml:trace>
  <inkml:trace contextRef="#ctx0" brushRef="#br0" timeOffset="77092">30409 7550 9892,'12'-13'720,"-9"3"-1170,39-11 270,-24 16-719,37-27-91,-39 30 990,15-9 0,-18 11 0,9 0 0</inkml:trace>
  <inkml:trace contextRef="#ctx0" brushRef="#br0" timeOffset="77324">30598 7432 9062,'1'14'1979,"0"-4"-180,-1 1-1529,0 2 269,0 10-359,0 1-90,0-1 180,0 1 270,0 20-630,0-15-1966,0 20 0,0-1 1606,0-22-4,2 19 0,6-7 1,4-33-1,11 16 1</inkml:trace>
  <inkml:trace contextRef="#ctx0" brushRef="#br0" timeOffset="77708">30598 7691 12030,'-23'0'1529,"11"-10"-1529,1 7 90,1-7-180,7 20 630,-28 3-360,15 11-180,-8-1 0,14 1 90,10 20-90,0-15 90,0 15 90,0-20 0,10 10-180,4-8-315,15-11 0,7-6 45,19-9 180,6-13 180,-32-7 0,-6-5-90,-7-14-315,-4 6 0,-1-2 315,0-15 0,-11-7 0,-11 20 0,-12-7-90,-4 28-539,-17-5 359,-3 21-630,18 0 900,-24 11 0,47-9 0,-15 8 0</inkml:trace>
  <inkml:trace contextRef="#ctx0" brushRef="#br0" timeOffset="77988">31139 7291 13110,'-9'47'2428,"4"-3"1,-1 1-2205,-5-5 1,-2-1-307,2 8 1,-1 0 171,0-12 0,0-2-1659,-1 14 2198,2 0-899,1-8 1,0 0 269,4 16-270,-10-2 0,1 4-270,12-8 1,3-1 179,-5-3 0,0-2-45,4-1 0,2-5 273,-1-3-3556,0 0 3688,0-19 0,-2 6 0,0-21 0</inkml:trace>
  <inkml:trace contextRef="#ctx0" brushRef="#br0" timeOffset="78349">31303 7808 13919,'3'24'1799,"-1"-10"-1169,-2 17-226,5 7 1,0 2 315,-2 20-136,3-14 1,-2-3-495,-4-9-450,0-21 0,0-2 630,0-32-629,0-16 269,0-2-1006,-1 1 0,2 0 1096,10-4 0,-10-1 0,1-2 0,19-8-1498,-9 19 1,-1 0 1497,5-2 0,26 2 270,-16 21-270,11 13 630,-3 13-540,-21 21-1439,-13 23-91,-24-4 541,-2-6 899,-11-28 0,-2-7 0,3-10 0,2 3 0,0 1 0</inkml:trace>
  <inkml:trace contextRef="#ctx0" brushRef="#br0" timeOffset="80327">30174 4845 9512,'0'-13'2338,"1"3"-1708,-1 10 179,0 0-179,-11 0-630,8 0 450,-7-10-90,-1 7-1,9-7-179,-9 10 270,1 0-270,7 0 0,-7 0-270,20 0 90,-18 0-450,6-1 1080,-12 1-91,4 11-359,10-8-719,-11 7 629,-2-10 0,0 10-450,3-7 989,-1 18-89,9-18 90,-9 7-1,11 0-1078,0-7-91,0 18-90,0-18 181,0 18 449,0-8 90,0 10 539,0 1-629,0-11 0,0 8-629,0-19 718,0 9 541,11-11-990,-9 10 450,9-7 0,-11 7 180,10-10-360,14-10 90,-8 7 0,5-18-90,-21 19 810,10-9-1170,3-10 360,11 16 630,-11-16 89,-2 11-719,-11 7 90,10-7-449,-7-1 449,7 9-90,-10-9 180,0 1-540,0 7 450,0-7 0,0 10 540,0 0-540,-10-11 539,7 9-1168,-7-9 629,9 11-630,-19 0 630,14-10 720,-25 7-720,28-7-630,-7 10 720,-1 0-180,-2 0 90,0 0 0,-8 10-90,18-7 180,-7 7-90,-1-10 1259,9 10-1169,-19-7-1349,18 18 1349,-7-18-90,10 18 450,0 2-990,0-7 1080,0 15-450,0-28-630,10 18 540,3-19 1259,11 19-1169,-11-18-1259,18 7 1169,-25-20 0,15 7 90,0-18-90,-16 19 0,26-19 629,-17 18-539,-1-18-180,-3 8 0,1 0 900,-9-8-720,9 8 0,-11 0-90,0-8-990,-11 19 990,9-9 0,-9 11 0,1 0 90,-4 0-90,1 0 0,3 0-90,-1 0 90,9 0 450,-19 0-450,18 0 0,-7 11 0,10-9-809,-11 19-1440,8-18-899,-7 7 1798,10-10 967,0 0 1,-10 0 0,-3 0 0</inkml:trace>
  <inkml:trace contextRef="#ctx0" brushRef="#br0" timeOffset="81340">30174 4916 12210,'-10'-13'270,"7"3"90,-7 10-1,-1 0-269,9 0 0,-19 0-90,18 0 90,3 0 90,-18 0-360,12 0 270,-17 0 270,2 10-180,18-7-90,-7 7 180,10-10 0,-11 11-270,9 2 0,-9 0 539,1 18-89,7-26-450,-7 37-180,41 5 990,-13-16-1440,17 11 720,-14-42-270,2-10 90,3 7 0,9-28 540,-12 26 0,-10-27-91,-2 19-628,-11-10-91,0 10 90,0-19 270,0 27-270,0-26 270,0 18 1080,0 0-1440,0-8 360,-21 18-90,5-7 180,-8 10 0,3 0 449,19 10-449,-19-7 180,18 18-450,-28 2 90,25 3-449,-25 19 539,28-19 0,-18-3 0,9-13 0</inkml:trace>
  <inkml:trace contextRef="#ctx0" brushRef="#br0" timeOffset="83704">21002 3552 9422,'6'0'2248,"0"0"-1888,-6 0-270,0 10-360,0-7 0,0 7 720,0 1-450,0-9 360,10 9-360,-7-11-90,7 0 90,-10 0 0,0 0 90,0-11-270,0 9-180,11-19 720,-9 18-450,9-7-3868,-11-1 3958,-11 9 0,3-9 0,-8 11 0</inkml:trace>
  <inkml:trace contextRef="#ctx0" brushRef="#br0" timeOffset="84263">21073 4351 10321,'6'-13'1079,"-1"3"-809,-5 10 90,0 0-360,0 10 270,-10-7-540,7 18 270,-7-18 90,10 7 180,0-10-540,0 11 0,0-9 270,0 9 360,0-11-180,0 0-180,0-11-810,0 9 1080,10-19-270,3 18 270,1-18 90,-4 8-630,-10 0 90,0 2-2248,0 11 2090,0 0 1,-5 0 0,-2 0-1</inkml:trace>
  <inkml:trace contextRef="#ctx0" brushRef="#br0" timeOffset="84627">21096 5221 13020,'7'-10'629,"-2"8"-539,-5-9-90,0 11 450,0 0-450,10 0 0,-7 0 90,8 0-180,-11 0 90,0-10-360,0 7 270,0-7-450,0 10-540,0 0 1,-6-11 0,0-2 0</inkml:trace>
  <inkml:trace contextRef="#ctx0" brushRef="#br0" timeOffset="84920">21261 6068 12390,'7'0'1259,"-2"0"-809,-5 0-450,0-10 0,0 7 0,0-7 270,0 10-720,0 0-809,0-11 719,0 9 540,0-9 0,-5 11 0,-2 0 0</inkml:trace>
  <inkml:trace contextRef="#ctx0" brushRef="#br0" timeOffset="85177">21308 6844 11490,'7'0'720,"-2"0"-720,-5 0-180,0 0-989,-10-10 449,7 7 720,-7-7 0,4 10 0,-1 0 0</inkml:trace>
  <inkml:trace contextRef="#ctx0" brushRef="#br0" timeOffset="85374">21496 7503 12660,'7'0'-1170,"-1"0"-1078,-6 0 2248,0-10 0,-16-4 0,-5-9 0</inkml:trace>
  <inkml:trace contextRef="#ctx0" brushRef="#br0" timeOffset="89110">23354 7667 10051,'-10'1'3238,"14"-1"-2428,-35 0-720,28 0 90,-7 0 90,-1 0-180,9 0-90,-9 0-270,11 0 809,0 0-4200,74 0 3571,-45-11-697,18 10 1,3 0 786,-3-10-1657,3 11 1657,7 0 0,-9 0-282,-14 0 0,0 0 372,8 0 1154,23 0-974,-7 0-270,-5 0 135,-14 0 0,0 0-45,11 0-45,-11 0 0,1 0 45,12 0 45,-2 0 0,0 0 45,5 0 110,-15-1 0,-1 2-290,8 10 0,11-9 0,-8 9 0,7-11 0,1 0 0,-8 0 45,-10 0 0,-1 0-135,3 0 1106,0 0 0,2 0-926,9 0-90,7 0 90,-5 0 0,-18 0 1010,21 0-1100,-23 0 0,0 0 252,18 0-117,-9 1 0,-2-2-135,0-10 664,-9 10 1,3 0-620,9-5 0,-1 1-45,3 5 0,-2 0 0,-4 0 0,-14 0 0,17 0 558,-17 0-558,38-10-3213,-12 7 3213,7-7-1906,-5-1 1906,-18 9-522,21-9 612,-19 1-90,16 7-90,-8-7 90,-7-1 2278,4 9-2368,1-9 180,-16 11-90,26-10 2572,-29 7-2572,29-7 0,-26 10-90,36-11 90,-36 9 0,3-9 0,2 1 0,16 7 90,10-7-90,-2-1 881,-22 9-881,9-19 0,-8 18-3303,21-18 3303,-9 18-950,-14-6 0,-1-2 950,5-2-456,-1 1 0,0 0 456,4-1-459,12-3 0,2 1 459,2-1-45,-14 4 0,1 0 397,-4 2 0,-3-1-352,6-2 662,9 2 0,2-1-527,-22 0 0,0 0-90,9 5 0,-1 1 1106,17-4-1241,-3-1 90,-26-2 1696,8 1 0,2 1-977,14-2-1168,7-8 538,-26 18 2276,8-18-1825,-24 19-824,38-9-256,-30 1 1,8 7 539,-21-7 0,-3 10-90,-10 0-1215,0 0 1,-8 0 0,-1-1 0</inkml:trace>
  <inkml:trace contextRef="#ctx0" brushRef="#br0" timeOffset="90516">24506 9666 13379,'51'-12'300,"-9"-4"0,6-5 0,-9 5-300,-4 6 30,1-14 0,7-10 0,-18 8 60,-22 16-90,-19-28 0,-10 3 0,-8 37-90,-7-10 0,3 9 360,19 50 0,12 18-226,0-21 1,3 3-15,6 5 0,2 5 0,4-8-30,3-13 0,1-4 90,1 29 270,-2-41-360,-11-11-90,0-13 270,10-24-270,-7-2 90,18 2 360,-18-28-270,18 42 135,-4-22 0,0 1-225,1 26 359,45-6-359,-45 14 0,14 11 0,2 3 0,5-1-1079,-2 28 1079,-16-17 0,-23-4 0,0-13 0</inkml:trace>
  <inkml:trace contextRef="#ctx0" brushRef="#br0" timeOffset="90659">25212 9713 11580,'29'50'1260,"-7"-5"-2969,-22-32 1709,0 8 0,-2-19 0,0 9 0</inkml:trace>
  <inkml:trace contextRef="#ctx0" brushRef="#br0" timeOffset="90819">25141 9455 13110,'3'13'-3329,"-2"-2"3329,-1-11 0,-1 0 0,-2-1 0</inkml:trace>
  <inkml:trace contextRef="#ctx0" brushRef="#br0" timeOffset="92204">25659 9643 12660,'3'-13'-180,"0"3"360,-3 10 90,0 0-270,-11 0 539,-12 0-449,-14 21-270,-10-6 180,20 19 270,-4 0-540,28 3 180,-7-1 270,10-12-360,0-3-89,0-18 448,11 7-179,2-10 180,10-10-270,-10 7-539,19-39 899,-27 24-630,27-27 540,-30 11 90,9 8-540,-11-29 180,0 27 629,-11-27-179,9 29-270,-9 2 360,11 24-270,0 13 270,11 32-360,2 4-90,10 1 89,1 5-89,-1-29 45,4-3 0,2-2 45,2-5-90,7-4 0,0-3 0,-9-9 0,3-9 0,2-3-90,5-4 90,8-18 90,-13 11 0,-21-1-90,8 1-90,-18 10 270,18-8-90,-18 18 0,7-18 0,-10 19-180,0-9 0,0 11 0,0 0 90,-10 11 0,-4-9 0,1 19 0,3-8 0,-1 11-90,9-1 0,-9-10 0,11 8 90,0-8 90,0-10-90,11 5-269,-9-29 179,9 8-180,-1-11 0,-7 1 180,7-1 90,-10-20 0,0 15 0,0-15-180,0 20 270,-21-10-180,6 8 270,-9 3 0,14 12-90,10 11 90,0 0-90,0 11-90,0-9 90,0 9-180,0-1 180,0 3 0,0 11-90,0-1 0,0 1 179,10 10-89,3-8 180,11 18-90,-1-18-90,1 8 0,10 0 0,3-8-180,10-2 90,-10-14-90,7-20 0,-17-3-3212,28-21 3392,-37 8-180,14 2 180,-22-7 180,-7 15-90,7-7 0,-10 2-270,0 18 90,0-18 3302,0 19-3302,0-9 90,0 11-270,0 11 270,0 2-90,0 10 90,0-10-180,0 8 0,0-8 180,0 11-180,21-1 90,5 1 0,11-11 0,8-3-90,2-20 180,-8 7-135,-6-11 0,0-3 45,6 1 0,-3-20 0,-3-4 180,-5 7-180,4-22-90,-32 44 90,0 11 180,0 0 0,10 0-180,-7 0 449,7 0 1,1 0 270,-8 0-540,7 0-90,-10 0-360,21 11 360,5 2 0,1 0 359,4-3-449,-28-10-539,18 0-451,-8 0 271,0 0-900,8 0 719,-19-10-1978,19 7 2878,-18-18 0,2 18 0,-12-7 0</inkml:trace>
  <inkml:trace contextRef="#ctx0" brushRef="#br0" timeOffset="94642">29798 7338 14369,'12'11'629,"-2"-8"901,-10 7-631,0-10-449,0 0-360,0 10 270,0-7-181,11 8 181,-9-11-270,9 0 90,-11 0-900,0 0 631,10 0-811,-7 0 180,8 0-1708,-11 0 2428,0-11 0,-10 8 0,-3-7 0</inkml:trace>
  <inkml:trace contextRef="#ctx0" brushRef="#br1" timeOffset="107393">16373 16705 24575,'0'0'0</inkml:trace>
  <inkml:trace contextRef="#ctx0" brushRef="#br1" timeOffset="109220">4201 18238 24575,'0'0'0</inkml:trace>
  <inkml:trace contextRef="#ctx0" brushRef="#br1" timeOffset="111747">12214 16892 24575,'0'0'0</inkml:trace>
  <inkml:trace contextRef="#ctx0" brushRef="#br1" timeOffset="112780">12728 16578 24575,'0'0'0</inkml:trace>
  <inkml:trace contextRef="#ctx0" brushRef="#br1" timeOffset="112990">12728 16578 24575,'0'0'0</inkml:trace>
  <inkml:trace contextRef="#ctx0" brushRef="#br1" timeOffset="117304">13178 17695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7:30.332"/>
    </inkml:context>
    <inkml:brush xml:id="br0">
      <inkml:brushProperty name="width" value="0.09071" units="cm"/>
      <inkml:brushProperty name="height" value="0.09071" units="cm"/>
      <inkml:brushProperty name="color" value="#FF0000"/>
    </inkml:brush>
  </inkml:definitions>
  <inkml:trace contextRef="#ctx0" brushRef="#br0">20781 9629 17297,'-21'-28'1086,"0"0"1,-13-17-526,30 37-516,2 5-45,1 3 101,4 12 279,7 9 136,7 14-460,8 9-45,3 1 292,3-2-225,1-6-78,4-7 23,1-8 55,5-10-33,2-5-45,5-9 0,3-12 56,4-9-51,-26 6 1,-1-1-154,1-1 0,-1 0 159,1 0 0,-1 0 0,27-13 0,-4 7-11,-1 8 0,-2 8 23,1 5-12,2 11-11,1 7 67,2 9-22,-1 7 45,1 2-90,0-3 0,-2-4 33,-3-7 23,-5-8-67,-4-5 22,14-15 101,-14-4-112,11-12 0,-17-1 494,-1 0-382,-2 0 78,-1 2 12,-1 2-90,0 2 89,2 1 96,1 2-297,0 0 56,-1 1-56,-2 0-23,-2 0-145,-3-2-1647,6-10-594,-8 4 2409,-3-3 0,0 1 0,-6 7 0,6-14 0</inkml:trace>
  <inkml:trace contextRef="#ctx0" brushRef="#br0" timeOffset="1050">30806 8643 16860,'-10'-4'1434,"1"1"-907,9 3 381,0 0-561,5 1-112,21 3-78,19-2 55,-9 0 1,5 0-679,7-1 1,2-2 532,8-2 1,2-1-244,-16 1 1,1 0 0,1-1 246,0-2 0,1-1 0,2 0 119,0 0 1,2 0 0,1 0 0,-3 0-102,9 0 1,-3 0-1,0 0-89,-2 1 0,-1-1 0,-5 1 0,1 2 0,-12 2 56,-17 0-22,-12 2-34,-21 0 0,-17 0 11,-28 4 49,22-1 0,-3 0-94,-4 2 0,-1 1 34,-1 0 0,0 0 0,0 0 0,0-1 0,1 0 0,0 1 0,2-1 0,0 0 0,3-1 0,1 1 6,4-1 0,1 1-29,-20 3 1454,15-1-1431,18 0-12,11-2 24,23 3-1,12-2 0,26 0 34,14-4-356,-27-2 1,2 0 310,4 0 0,2-1 101,20-3 0,0-2-101,-18 3 0,-1-2 0,10-1 0,-4 0 22,-4-1-55,-19 5-561,-16-1-1737,-10 0 202,-16 0-1165,-8 0-661,-12 2 3955,-5-1 0,16 2 0,3-1 0</inkml:trace>
  <inkml:trace contextRef="#ctx0" brushRef="#br0" timeOffset="1662">24246 6877 13285,'-10'1'191,"1"0"-583,9-1 392,20 0 0,-15 1 0,14-1 0</inkml:trace>
  <inkml:trace contextRef="#ctx0" brushRef="#br0" timeOffset="4421">24238 6457 10025,'0'0'0</inkml:trace>
  <inkml:trace contextRef="#ctx0" brushRef="#br0" timeOffset="5979">28211 6073 12882,'0'4'157,"0"0"695,0-4-684,0 2-56,-1 0 33,1 1 348,0-2 236,0 0-337,0 1-359,0-1 461,0 1-517,-2-1-414,-4 1-257,-1 0-785,-5 4-1748,0-2 3227,0 0 0,5-1 0,2-2 0</inkml:trace>
  <inkml:trace contextRef="#ctx0" brushRef="#br0" timeOffset="7838">23656 3573 13028,'0'-6'2622,"0"0"-1872,0 6 561,0 0-884,-14-27-103,7 17-100,-13-20 135,11 23-326,-2 2 35,0-1 133,-2 2-167,-2 1-12,-1 2-22,0 0 90,-7 4-90,7 5 0,-3 8 56,7 6-56,3 3 0,1 12 12,4-12 21,2 8-33,2-13-11,2-1-23,7 3 34,1-9 45,11 0 78,-1-15-55,6-17-35,-6-1 1,-3-14 33,-9 9 0,-2-1 303,-3 2-236,-2 2-11,0 4 225,-1 3-236,-3 3-56,-1 3-56,-4 2 11,-1 2-100,-2 2-281,0 1-347,0 1-135,1 6-370,0 5-705,1 10-930,4 9-3418,2 5 6275,1 6 0,2-18 0,0-3 0</inkml:trace>
  <inkml:trace contextRef="#ctx0" brushRef="#br0" timeOffset="8512">23655 4649 19011,'-26'-56'1054,"0"9"-741,10 35-234,-3 2 156,-1 3-179,0 3-45,0 2 79,1 6-90,2 6 0,2 9 44,3 10-32,4 5 10,5 3-22,1 13 34,9-16-34,2 4-202,7-22 202,11-7 0,-5-7 34,14-27 55,-17 0-89,2-20 0,-13 12 258,-4 2-78,-3 5 144,-7 0-312,-1 10 55,-5 1-235,-4 10-561,-2 6-77,0 8-393,2 7-784,6 10-908,2 6-4001,2 6 6892,3 3 0,1-18 0,1-4 0</inkml:trace>
  <inkml:trace contextRef="#ctx0" brushRef="#br0" timeOffset="9100">23624 5637 16154,'0'-9'1883,"0"2"-1133,0 7-313,0 0 68,-17-38-158,9 26-246,-15-28-1,10 37-55,0 2-45,-2 9 135,1 3-135,1 10 0,2 3 33,3-1-10,3-2-12,3-2-11,1-5 11,3-4 112,4-4-123,5-3 56,6-1-11,4-2-34,1-7 12,1-3-23,-3-7 258,0-10-202,-11 7 67,0-5 303,-9 9-180,-2 0-11,-4 2-123,-6 3-78,-3 3 33,-3 4-67,0 1-146,-1 3-22,0 7-638,-1 4-180,2 11-493,2 6-931,4 6-1197,3 4 3607,4 3 0,3-17 0,2-4 0</inkml:trace>
  <inkml:trace contextRef="#ctx0" brushRef="#br0" timeOffset="9512">23605 6463 20165,'-34'35'202,"7"-5"-191,27-14 34,5-5 134,2-6-179,13-9 79,-2-5-57,5-8 45,-8-2 23,-5 1-90,-4 4 45,-3 4-45,-2 3-359,-1 3-201,-4 3-516,-4 1-705,-4 8-1245,-3 5-2139,-1 10 5165,2 4 0,6-11 0,3-3 0</inkml:trace>
  <inkml:trace contextRef="#ctx0" brushRef="#br0" timeOffset="9685">23644 7302 17185,'19'-37'-855,"1"-1"1,3-7 0,-8 18 0</inkml:trace>
  <inkml:trace contextRef="#ctx0" brushRef="#br0" timeOffset="11934">6609 6664 13184,'5'0'-2027,"-1"0"1250,-4 0 0,0 0 0</inkml:trace>
  <inkml:trace contextRef="#ctx0" brushRef="#br0" timeOffset="13332">12786 6375 15381,'0'5'616,"0"-2"2544,0-3-3059,0 2-57,0-1 12,0 1 236,0 0 1154,0-1-1189,0 1-122,0-1-920,4 0 113,-3 0-8740,-36-5 9412,-4 0 0,-8-1 0,17 2 0</inkml:trace>
  <inkml:trace contextRef="#ctx0" brushRef="#br0" timeOffset="13757">6303 7487 14305,'0'8'-34,"0"-2"34,0-6-2622,0 0 1312,7 0 1310,6 0 0,-3 0 0,1 0 0</inkml:trace>
  <inkml:trace contextRef="#ctx0" brushRef="#br0" timeOffset="14054">9788 7575 8905,'0'5'0,"0"-1"0</inkml:trace>
  <inkml:trace contextRef="#ctx0" brushRef="#br0" timeOffset="15142">13448 7155 16692,'0'4'2028,"0"-1"-1670,-31 5-178,22-5-1,-22 6-33,30-7 112,1-1-158,0 0 12,3 3-112,4-2 12,2 3-12,0-3-460,2 1-11,-5-2-447,4-1-4965,-2-7 2354,-2 2 3529,-2-7 0,-4 7 0,0 1 0</inkml:trace>
  <inkml:trace contextRef="#ctx0" brushRef="#br0" timeOffset="22776">11711 17255 15235,'-6'-7'1267,"2"2"-483,4 5-78,0 0-549,-6-7-202,4 6 45,-4-6 0,10 7 90,6 2-57,8 1 68,7 2-101,6 0 123,5 1-22,4-1-101,3-1 0,2 0 157,1-3-45,1 0-73,-13 1 0,0-1 51,20 2-118,-20-1 0,2 1 28,2-1 0,1 0 56,3-1 0,0 0-51,0 0 1,1 0 33,10-1 0,-1 0-39,9-4-296,-19 2 0,-1-1 296,16-5 22,1 1-10,-1 0-12,-2 2 0,1 1 100,1 2-189,1 1 89,3-1-34,0 0 23,0-1 16,-20 1 1,0 1-6,21-1 39,-24 1 1,1 1-68,-2 0 0,-2 0 28,20 0 5,-19 0 1,0 0 5,14 0-11,2 0 0,1 0 78,1 0-134,1 0-170,-1 0 226,-1 0 11,-17 0 1,0 0-1,18 0-11,-18 0 0,-1 0 33,14 0-66,0 0 33,1 0-34,-3 0 1,0 0 44,-1 0-11,0-2 0,1 1 101,4-2-169,1 0 68,3-1 0,0 0-33,2 0 350,-19 3 0,3 0-317,9 0 0,1 0 0,-8 1 0,-1 0 0,5 0 0,-4 0-11,3 0 22,-2 0 34,1 0-45,-2 0 34,2 0-68,-1 0 274,3 0-251,0 0-11,-1 0 22,2 0 0,-3 0 56,20-2-112,-15 0 56,17-2-6,-33 3 0,-1-1 6,17 1 12,13 0-24,-23 1 113,-2 0-179,0 0 78,2 0 0,0 0 22,3 0-22,0-1 45,0-1-45,-1-1 123,-2-1-156,-2 1 33,-3 1 0,-3 0 67,-2 0 101,12-1-168,-10 1 146,10-1 123,-12 0-202,0 0-67,0-1 123,-2 2-112,-3-2 124,-2 2-135,-5-1 78,-2 0-11,-4 2-55,-3-2-12,-1 1 56,-3 0-56,-2 0-56,-2 1-3221,-1 1 0,0 0 0</inkml:trace>
  <inkml:trace contextRef="#ctx0" brushRef="#br0" timeOffset="26078">19338 16733 20737,'36'-25'14,"0"0"1,0 1 0,-1 2-485,20-2-623,-12 6 1,1 1-1211,-12 5 1,-1 0 2302,13-5 0,-4 1 0,-10 6 0,-7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08:33.893"/>
    </inkml:context>
    <inkml:brush xml:id="br0">
      <inkml:brushProperty name="width" value="0.05292" units="cm"/>
      <inkml:brushProperty name="height" value="0.05292"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15585 18065 24575,'0'0'0</inkml:trace>
  <inkml:trace contextRef="#ctx0" brushRef="#br1" timeOffset="86090">8134 12627 10563,'-3'0'2162,"0"0"-1669,3 0-235,4-14-190,0 9-68,4-11 0,-1 13 11,0-1 34,3 1-45,2-2 0,3 0-124,4-2-716,16-7-729,-6 1-1512,12-9 3081,-9 0 0,-14 10 0,-3 0 0</inkml:trace>
  <inkml:trace contextRef="#ctx0" brushRef="#br1" timeOffset="86872">8882 13879 13173,'-5'1'-78,"1"0"683,4-1-616,55-33 11,-19 15-236,4-5 1,3-1-1810,-5 5 1,-2 1 2044,18-12 0,-2 3 0,-32 14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0:35.826"/>
    </inkml:context>
    <inkml:brush xml:id="br0">
      <inkml:brushProperty name="width" value="0.09071" units="cm"/>
      <inkml:brushProperty name="height" value="0.09071" units="cm"/>
      <inkml:brushProperty name="color" value="#FF0000"/>
    </inkml:brush>
  </inkml:definitions>
  <inkml:trace contextRef="#ctx0" brushRef="#br0">1732 6057 12568,'-6'-4'1132,"2"0"1243,4 4-1411,0 0-628,-12-12-190,9 9-101,-9-8-45,12 11 44,0 0-21,5 0 10,4 1-10,6 1-23,4 4 33,16 3-33,-4 0 34,14 0-34,-7-4 0,2-2 34,-1 0-34,1-2 0,0 1-12,1-2 12,1 0 101,0 0-90,3 0 23,0 0 56,2 0-90,0 0 56,-1 0-56,1 0 0,-1 0 101,2 2-67,1 0-12,0 0 17,-14-1 1,1 0 27,17-1-67,-18 1 0,-2-1 0,12 0 78,-1 0-44,-1 0-12,1 0 12,0 0-12,0 0-22,-1 0 0,-2 0 0,-2 0 56,-4 0-56,-1 0 23,0 0 33,2 0-34,0 0 23,2 0-45,1 0 0,-1 0 67,1 0-45,-2 0-10,-1 0 21,-1 0-22,-1 0 12,0 0-23,0 0 0,0 0 67,2 0-56,0 0 0,1-1 12,0-1-12,-1-1 67,-3 0-78,-2 1 0,-4 0 213,-1-1 90,5 1-101,-10 0-34,5 1 134,-12 0-22,8 0-235,-9-1-23,4 1-22,-10 0-212,-3 0-954,-1 1-2554,-2 0-3933,-7 5 7653,-17 0 0,10 1 0,-9-2 0</inkml:trace>
  <inkml:trace contextRef="#ctx0" brushRef="#br0" timeOffset="12217">1551 7358 13341,'-5'0'1479,"2"0"1043,3 0-2522,-3 0-34,2 0 146,-1 0-112,2 3 22,4 0 1,5 3 33,7 2-56,5 1 0,5 0 123,5 0 56,9 1-179,9-1 135,10-2-85,-25-3 1,1-1-903,4 0 0,0 0 852,3-1 0,0 1 0,1-1 0,3 0-271,-1 0 1,3 1 0,-3-1 270,9 1 0,1 0-84,-9 0 0,3 0 0,-1-1 166,0 1 0,0 0 1,-2 0-83,5 0 0,5 1-406,-7-1 0,9 1 0,4 0 1,-3 0-1,-9-1 406,9 0 0,-1 1 19,-5 0 1,7-1 0,-1 1-1,-11-1 515,-11-2 0,-5-1-534,3 1 0,0-1 39,0 0 1,0 0 368,0 0 0,-1 0-408,31 0 78,-4 0 12,-7 0 111,-4 0 136,-6 0-337,-5 0 302,-5 0-212,-5-1 3274,-5 0-3207,-6 0-26,-3 0 127,-6 0 88,-2 1-346,-2 0 22,-2 0 34,-1-1-112,0 1-706,-1-1-403,1 1 1165,6-1 0,-4 1 0,4 0 0</inkml:trace>
  <inkml:trace contextRef="#ctx0" brushRef="#br0" timeOffset="13758">28796 6065 16042,'19'-1'740,"1"0"-651,5 4 79,4 2 112,8 4 45,10 1-67,11 2-124,-23-6 1,2 0-419,3 0 0,2 0 536,2 0 0,0 0-236,2 0 1,-1 0 33,-1-1 1,-1 0 78,-2 0 0,1 0 79,9 1 1,-2-1-114,-13-2 1,-1 1-40,6-1 0,-2 0 593,4-1-638,-8-1 191,-8-1 179,-7 0-67,-6 0-101,-5 0 33,-4 0 285,-1 0-106,-1 0-8994,-2 0 8569,-16 0 0,11 0 0,-12 0 0</inkml:trace>
  <inkml:trace contextRef="#ctx0" brushRef="#br0" timeOffset="15574">5564 6233 9935,'-1'3'381,"-1"0"191,2-3-931,0 1 225,0 1 134,-1 2 0,1-2 0,-2 0 0</inkml:trace>
  <inkml:trace contextRef="#ctx0" brushRef="#br0" timeOffset="17393">24095 6253 16513,'-3'-30'627,"0"7"-593,3 23-124,0 0 90,-3 5 67,-2 16-67,-2 2 157,-3 26 22,5-16 23,-1 13-191,3-7 337,-2 5-348,0 6 0,-3 4 246,-1 2-122,0-1-46,0 0 34,1 0-90,0 2 292,1 2-258,1 3-634,2 1 847,0 1-146,1 1 46,1-1-23,0 1-124,1 0 337,0 1-337,1-20 0,0 2 112,0-13 1,0 2-6,3 26 0,1 0-107,-2-26 1,1 0 5,1 12 0,1-1 241,0 16-269,0-2 0,-3 0 246,0-1-226,-1-1 103,-1 1-67,0-3-45,-1 0 348,-2-5-359,0-3 0,-2-6 134,2-3-78,2-5-11,0-5-45,1-3 11,0-7 67,0-5-78,0-5 0,0-3 728,0-3-706,1-2 100,-1-1-122,0-1-2756,0 0 1199,0-8-976,1 0-1490,1-8 4023,-1 2 0,1 6 0,-1 1 0</inkml:trace>
  <inkml:trace contextRef="#ctx0" brushRef="#br0" timeOffset="18213">23490 8611 14518,'13'-2'460,"1"-1"66,2 3-391,4 0 33,4 0 168,5 0-101,5 0 101,6 0-123,7 0-112,7 0 257,5-2-756,7 0 414,-31 0 1,0 1 89,1-1 1,1 1-29,-1-1 1,3 1 139,13 0 1,4-1 16,3 1 1,1 0-231,-1-1 1,1 1 57,-13 1 1,2-1-1,2 1 30,3-1 1,1 1-1,-1 0-544,-8 0 1,-2 0-1,2 0 544,9 0 1,1 0 0,-5 0-94,-4 0 0,-2 0-383,21 0 1,0 0 393,-16 0 1,0 0 4,15 1 1,-2-1-17,-19 1 0,-2 0 22,1 1 1,0 0-18,-1 0 1,0 0-6,-1 1 0,1-1 0,-1 1 0,0-1 6,1 1 0,0 0-232,2 0 0,-1 0 237,1-1 1,1 1-12,0-1 0,0 1 28,0-1 0,0-1-12,-1 2 1,1-1-17,-1-1 0,-1 0 0,0 1 0,0 0 6,-1-1 0,0 0 33,-1 0 0,1-1-22,-2 1 0,1-1-1,0 0 1,0 0-17,-1 0 0,1 0 173,-1 0 1,0 0-174,1 0 0,0 1 155,-2-1 0,1 1-4,15 1 1,1 0-96,-3-1 0,0-1 460,-1 2 1,-2-2-467,-8 1 1,-5-2-51,6 1 911,-1 0-911,-17 0 242,-2 0-1026,-18 0-482,-3 0-1390,-4-2-2005,-11-5 4661,-12-8 0,7 5 0,-3-1 0</inkml:trace>
  <inkml:trace contextRef="#ctx0" brushRef="#br0" timeOffset="19682">24809 6553 12983,'0'-8'1837,"0"1"-1063,0 7-203,0 0-515,0-4 11,0 3-67,-4 13 292,1 5-169,-3 16 34,2 0 0,0 3-112,1 4 347,2 4-303,1 3 12,0 4 112,3 3-100,3 2 32,4 1-10,2 2-124,1-2 336,0-1-347,0-2 0,1-3 140,-4-15 0,0-1-84,6 19-135,-5-19 1,0-2 89,6 13 415,0-2-347,11 16 223,-4-15-167,9 11 66,-7-17-145,2-1 0,0-1 123,2-1-179,13 8 101,-10-12-45,11 6-22,-14-15-34,0-1 33,-2-2 68,0-1 179,-1-2-280,-1-3 79,0-1-23,1-2-34,2-2-22,0-2 46,3-2-35,1 0-11,2-3 0,3-1 22,3-1-11,-1 0-11,0 0-11,-4-2 11,-1-1 11,-1-2-11,1 0-33,2-1 33,0 0 56,1-2-56,-2 0-11,-1-2 11,-3-1 56,0-3-56,-1-2 0,1-3 33,0-2-10,1-4 10,-1-2-33,0-5 0,-1-2-22,1-2 22,-2 0 0,-1 2 11,-2 0 0,-3 2-11,0-1 0,-2 1 0,0-2 34,-2 0-34,-2-2 0,-3-1 11,-2 1 23,-1-1-34,-1 1 0,-1-1 11,1 0 11,-2 1-22,0-1 0,-1 2 11,-1-1-11,1 2 0,-1-1 0,1 1 0,0-1 45,0-2-45,1-1 0,0 0 56,3-17-45,-4 15-11,1-11 56,-3 18 124,-2 2-180,-1 0 0,0 2 112,-1 2-45,0 2-11,-1 3-56,0 3 33,0 5 46,0 3-79,-1 3 0,1 2 22,-1 3-22,1 0-3719,-1 3 2183,-8 11-1466,-7 7-2635,-12 16 5637,-9 8 0,15-18 0,3-3 0</inkml:trace>
  <inkml:trace contextRef="#ctx0" brushRef="#br0" timeOffset="21081">25731 8243 16411,'0'-23'975,"0"3"-683,0 16-236,-2 1 471,-2 0-460,-1 0 34,-1 2 134,-1-1-101,1 1-33,0 0-67,1 1 22,0 0 112,0 0-168,-1 0 0,0 1 101,0 4-68,1 3 79,0 3-112,1 2 56,1 0 102,1 1-158,1-1 0,0 1 67,1-1-45,0 0 23,0-2-45,1-2 67,1-1 101,2-3-168,3-2 0,1-1 90,2-2-45,1 0-1,1 0-44,0-1 34,-1-3 22,1-2-56,-1-4 0,-1-1 11,-1 0 23,-1-2-1,-3 0-33,-2 2 23,-1-1 178,-2 1-201,0 0 0,0 0 101,0 1-67,-4 0-23,-2 2-11,-3 1 45,-1 1 44,-2 1-89,0 1 0,0 1 90,0 2-79,0 0 34,0 1-45,1 2 202,-5 10-202,4 0 0,-2 8 146,7-3-79,1 1-22,3 0-45,2-1 22,0 0 68,2 2-90,4-7 123,4 1-78,7-7 0,19-4-23,-6-3 34,12-8-56,-13-6 0,-4-6 56,-3-4 0,-6-1-22,-4 1 55,-7 3-10,-2 3 448,-2 4-505,-2 3 1,-2 4 55,-7 3-78,-6 3-90,-10 5-1266,-14 11-1624,-14 11 2980,22-6 0,1-1 0,-6 6 0,5-5 0</inkml:trace>
  <inkml:trace contextRef="#ctx0" brushRef="#br0" timeOffset="24002">25728 8191 13095,'-12'-4'-67,"3"0"-639,7 4-683,0 0 1389,0 0 0,1 0 0,0 0 0</inkml:trace>
  <inkml:trace contextRef="#ctx0" brushRef="#br0" timeOffset="26120">7932 6982 12203,'27'-49'6857,"-9"-6"-6599,2 2-71,-14 19 0,-5 1 182,-5 2-173,-12-7 1,-7 1-163,-27 6-6,0 23 0,-1 10 17,-10 22-189,25 4 0,5 4 144,10 10 1,4 0 67,4-2-68,6-1 11,3-4-11,2-2 33,2-3-10,2-2 243,5-4-266,2-3 67,6-6-33,2-6 44,3-4-33,14-4-90,-8-9 45,11-4-11,4-35 33,-22 12 1,-1-2 10,1-1 1,-3 1 0,-4 4 0,-4 2 291,-5-1-460,-3 30 124,0 8 45,0 18 201,0 11-168,1 9 45,0 8 235,0 10-202,0-28 1,0 0-138,0 4 1,0 0 97,0 1 0,0 0-89,-1 1 0,0 0 257,0 0 1,0 0-264,1-1 0,-2 2 179,-1 15 1,0 0-1793,0-13 0,0-1 1663,-3 12 1,0 2 0,-1-5 0,0 0-6,-5 6 0,-1-1 17,-3-3 0,-2-5-45,-1-7 0,-4-11 39,-16-16-67,-1-31-67,5-12 45,0-7-34,4-3 56,6-2 177,4 0-155,7 2 3269,5 2-3291,4 2-101,3 2 90,8 1-22,3 1-23,9-1 33,3 2-235,3-3 112,1 2-257,3-1-291,1 1-225,1-2-762,1 0-684,-2-3-2901,-1-2 5266,-4-3 0,-11 17 0,-4 5 0</inkml:trace>
  <inkml:trace contextRef="#ctx0" brushRef="#br0" timeOffset="26664">8136 6764 18451,'32'-16'134,"1"-1"1,25-9-135,-34 26 78,0 8-66,-1 6 32,-2 10-44,-2 5 34,-3 4 56,-3 2-68,-3-1-22,-4-1 246,-3-3-55,-1-4 78,-2-4-22,0-8-203,0-4 640,0-6-325,-1-2-1,-1-2-112,0-4-100,-1-4-34,0-18-22,2 3-34,0-13-56,8 8 0,4-2 0,10-2 11,3 1 0,3 2-22,0 2 56,-3 4-225,-3 1-44,-2 4-392,-3 4-123,-3 3-337,-3 4-616,-2 3-1569,-2 4-1512,-1 3 4773,-1 6 0,-2-5 0,-1 5 0</inkml:trace>
  <inkml:trace contextRef="#ctx0" brushRef="#br0" timeOffset="27237">9097 6836 16916,'-12'-53'1311,"0"7"-1221,-5 31 403,-2 3-471,-2 5 34,-2 4 146,-1 3-180,0 8 213,-10 22-201,11 2 493,-6 19-482,15-10-1,4 1 113,4 5-45,8-11-45,6-7 169,5-17-236,4-11 0,2-7 22,1-4-22,-1-9-34,-1-3 34,-1-4 0,-3 0-134,1 0 134,-3 3-67,-1 6 67,-2 8 11,0 4 45,-1 6 168,3 8-90,0 4 438,3 10-449,-2 0 68,2-1 10,0-4 12,8 0-213,-4-7-67,8-3-90,-4-6-919,1-2-3103,16-6-1210,-5 0 5389,14-7 0,-26 6 0,-5 2 0</inkml:trace>
  <inkml:trace contextRef="#ctx0" brushRef="#br0" timeOffset="27904">9655 6791 17599,'-9'-58'1681,"-3"10"-1614,-6 30 393,-5 5-460,-2 5 67,-3 5 157,-1 5-33,-11 24-191,11 1 89,-5 22 146,14-8-235,4 0 0,3-1 90,5-2-68,5-6-10,1-3 55,9-3-224,2-11-45,10-2-234,4-11 234,4-8 0,4-8 23,1-10-34,0-7-78,-4-3 246,-4-4-375,-2-3 140,-5-3 168,-2-5 79,-4-3 22,-4 0-1,-3 0 12,-2 5 180,-1 5-124,-1 7 134,0 4 101,-2 7-156,-1 4-12,0 5-78,-2 4 33,3 4 274,0 4-475,1 1 123,1 8-22,0 7 44,0 13 303,1 13-168,3 11 134,1 10 68,3 5-208,-5-31 0,0 1 96,2 31-90,-4-24 0,-1-1 179,2 16-336,-1 8 0,1-31 101,0-4-90,0-5 22,0-4-33,0-4-44,-1-3-57,0-5-538,0-1-459,0-5-2768,7-1 3866,8-18 0,-6 12 0,5-12 0</inkml:trace>
  <inkml:trace contextRef="#ctx0" brushRef="#br0" timeOffset="28110">9884 6832 14775,'8'-6'2645,"-2"1"-1457,-6 5-314,0 0-325,13 39 145,-9-18-660,9 30-23,-13-30 90,0-3-101,0-4-1546,0-3-202,0-5-1804,0-3 3552,-1-12 0,0 7 0,0-7 0</inkml:trace>
  <inkml:trace contextRef="#ctx0" brushRef="#br0" timeOffset="28248">9846 6600 8243,'0'0'0</inkml:trace>
  <inkml:trace contextRef="#ctx0" brushRef="#br0" timeOffset="28659">9995 6945 12356,'4'6'3047,"-1"-2"-1870,-3-4-382,0 0-21,43 3-550,-20-9-56,37-1 89,-30-13-66,0-3-90,0-2-12,-1-1 326,4-11-415,-12 9 0,1-9 112,-17 13-112,-2 1-33,-8-4 33,-3 14-79,-15 0 79,5 22 79,-7 8-23,10 14 280,2 5 145,4 21 80,4-15-472,2 11-44,6-24 157,4-5-101,6-4-57,7-5-44,3-4-380,5-6-573,3-2-985,1-3-2712,1-6 4650,1-6 0,-15 4 0,-3-2 0</inkml:trace>
  <inkml:trace contextRef="#ctx0" brushRef="#br0" timeOffset="29088">10630 6742 18250,'3'38'924,"0"0"0,2 28-711,-5-36 381,0-4-516,0-6 46,0-7 145,0-5 111,0-5-279,0-17-56,0-4-45,2-18-56,2-1 0,4-4-78,4 1 22,4 3 0,3 6 112,3 8-112,1 6 112,1 8-90,2 5 56,-2 8 68,-1 8-23,-3 11-11,-4 9 79,-4 5 55,-4 0-134,-3 0 0,-3-4 56,-1-4-45,-1-5 0,0-5-11,0-5-963,0-4-225,0-6 657,0-1 1,0-3 0</inkml:trace>
  <inkml:trace contextRef="#ctx0" brushRef="#br0" timeOffset="29467">11237 6277 19157,'6'53'631,"-1"0"0,1-1 1,-3-2-324,-2-13 0,-2-1-856,1 1 0,0 1 794,-1 0 1,-1 1-3,-2 8 1,-1 0-228,1-13 0,0 0-17,-1 5 0,-1-2 402,0 5-379,1-7-1,0-8-22,3-7 626,0-7-1286,0-6 10,0-4-1109,-4-3-468,-2-7-2479,-2-4 4706,-1-8 0,6 7 0,0 1 0</inkml:trace>
  <inkml:trace contextRef="#ctx0" brushRef="#br0" timeOffset="29736">11003 6752 20860,'41'-5'1020,"-1"2"-908,-8 4 44,3-1-10,2 0-124,0 0-22,1 0-145,-3-2-550,-4-3-123,-5-3-1019,-5-1-2006,-6 0 3843,-5 1 0,-6 3 0,-3 1 0</inkml:trace>
  <inkml:trace contextRef="#ctx0" brushRef="#br0" timeOffset="31218">12568 6780 16367,'-20'-35'1072,"0"0"0,-23-2 0,-4 12-669,-13 26-252,11 9 1,3 8 16,0 25 61,28 0 1,6 3-197,3 10 29,9-2 0,5-3 5,7-6-67,12 14 79,-1-46 145,19-10-224,-8-13 56,14-11-23,-14-12-3380,-2-8 3347,-5-6-11,-16 3 1,-1-8 0,-2 2 38,-1 1 0,-1 0-28,0 2 0,-1-4 0,-2 5 67,-4-1 0,-3 9-67,1 10-179,-4-11 179,3 38-56,-5 49 135,5-9-57,0 0 0,1 4 23,2-3 0,1 0 22,0 21 39,1-22 1,1-1-62,4 10 56,12 12-101,-1-18 56,10 7-56,-5-24 3432,6-7-3342,2-6 57,5-6-147,3-4 56,2-9-10,0-4-13,0-9-33,-5-3 23,-2-2-12,-6-1-33,2-18-1,-13 9 23,-1-11-68,-12 15 68,-2 7 0,-1 4-201,-3 8 201,-1 5-146,-4 4 146,-1 13-34,0 7 34,1 15 0,2 9 34,3 4 22,1 2-56,2-2 0,7-3 67,4-6-44,9-7 33,5-10-56,5-9 78,3-6-22,4-9-56,2-8 0,-1-9 34,0-11-34,-4-5-56,-13 6 0,0-1 56,9-16-73,-11 16 0,1 3 73,5-3-22,1 11-12,-1 9 34,0 8 0,0 7-22,0 11 55,0 7 34,-1 10-67,-2 3 0,-5 1 45,-4-1-11,-6-1 33,-6 15 79,-30-13-146,11-1-997,-45-26-1916,38-22 2913,-8-13 0,25 11 0,8-1 0</inkml:trace>
  <inkml:trace contextRef="#ctx0" brushRef="#br0" timeOffset="32383">14069 6701 14574,'0'-9'3967,"0"1"-3586,-33-7 33,16 22 628,-32 13-571,29 34-225,11-17 1,3-1-79,-1 23 17,14-16 0,4-3-185,4-5 100,17 20-55,-5-44 34,3-5-79,22-3-45,-11-10 45,13-3 0,-17-7-34,-3-4 57,-2-2-23,-4-1 0,-3-2 11,-6-1-34,-2-1-10,-5-11-1,-6 12 12,-2-5-57,-14 14 79,1 9-156,-9 1 156,3 7-34,-1 2 12,1 7 22,1 6 0,3 10-23,2 4 57,5 5-12,1 2-22,3-1 0,5 0 67,5-3-44,9-4-1,7-4-22,8-7 56,5-5-157,6-7 101,2-2-112,-1-7 23,-1-4-34,-3-9-124,-3-7 56,-2-4-66,-5-4 122,-4 0 79,-6 2 56,-6 4 0,-5 6 56,-5 7 45,-4 6-101,-1 4 67,-1 3 68,0 8 0,-12 24 21,2 0-100,-10 20 90,4-13-146,2-2 78,4-6 158,3-9-214,5-7 79,0-8 403,2-4-448,3-13-56,4-4 33,4-14-21,4-7-12,2-5-157,3-2 34,2 1 67,2 7 22,1 10 23,0 13 11,-2 6-101,-1 13 101,-1 7 0,-3 10 213,-3 7-112,-2 0-45,-3-1-56,-2-3 112,1 8-112,6-36 0,-7 16 0,3-32 0</inkml:trace>
  <inkml:trace contextRef="#ctx0" brushRef="#br0" timeOffset="32699">15381 6368 16243,'3'58'1432,"0"0"0,0 1 0,-1-10 0,-2-2 1,0 1-1404,-1 3 1,-1 1 0,-1-3 54,-2 12 0,0-11-84,3-20-2196,0 11 348,2-38 1848,-3-20 0,2 12 0,-2-15 0</inkml:trace>
  <inkml:trace contextRef="#ctx0" brushRef="#br0" timeOffset="33097">15022 6791 15023,'-10'-7'5254,"3"1"-4862,7 6 359,28-9-202,16 3-134,14-6-471,8 7 325,-12 0-34,2-3-224,5-1 460,0-3-443,-20 3 0,1 0 106,16-3-89,-23 4 0,-3 2 99,1 0-144,-10 1 67,-6 2-32,-7-1-35,-5 2-79,-2 1-670,-3 0-652,0-1-661,-3 1-425,-4-2-3956,-5 1 6443,0-2 0,5 1 0,3 0 0</inkml:trace>
  <inkml:trace contextRef="#ctx0" brushRef="#br0" timeOffset="41634">4925 6118 12669,'5'6'1379,"-1"-1"-932,-4-5 450,0 0-897,-1 3-190,0 0 11,-1 4-584,-1 1-65,2 0-573,0 0-179,1 0-2353,9-2 3933,6-3 0,-3-2 0,0-1 0</inkml:trace>
  <inkml:trace contextRef="#ctx0" brushRef="#br0" timeOffset="43501">32338 6349 11549,'3'-2'-1053,"-1"1"716,-2 1 1,0 0 0</inkml:trace>
  <inkml:trace contextRef="#ctx0" brushRef="#br0" timeOffset="48445">10839 10054 12792,'-11'0'1423,"3"0"-705,8 0 806,0 0-1524,-3-1 67,2 1 101,3-2-123,8 2-45,7-1 11,6 1 34,5-2 11,27 1 5,-18 0 1,1-1-40,0 0 1,2 1-239,2-1 0,-2 0 216,19 1 0,0 0 16,-17 1 1,0 0-17,21 0-263,-23 0 0,-1 0 263,13 2 0,-2 0 0,-3 2 0,2-2 45,-1 0-45,1-2 0,1 0-45,-3 0 79,-1 0-34,-3 0 0,-2 0 0,0 0 408,1 0-408,1 0 0,1 0-34,4 0 56,-13 0 1,1 0 11,19 0-34,-19 0 0,-1 0 78,14 0-78,-1 0 0,-1 0 56,0 0-11,1 0-45,2 0 67,-1-1-56,0 1 34,-1 0-45,-1 0 0,-1 0 45,0 0-11,0 0 527,3 0-528,-1 0-33,0 0 34,-2 0-34,-3 0 0,-2 0 45,0 0 0,0 0-45,2 1 67,1 0 34,1 1 11,19 2-112,-16-3 135,13 2-79,-22-1-56,1-1 78,-1 0-44,1-1 134,2 2-168,1-2 0,1 1 190,-1-1-111,-1 0-79,-3 0 11,-3 0 0,-2 1 67,1 2-78,-1-2 0,4 2 23,1-3 10,2 1-33,-1-1 0,-2 0 12,0 0-24,-3 0 12,1 1 0,-1 0 90,2 0-45,-1 1-45,-1-1 22,0 0-11,0 0 45,15 0 12,4-1-46,-2 0-22,-5 0 56,-15 0-34,-1 0 79,0 0-101,-1 0 0,0 0 202,1 0-168,-1-2-34,1 0 78,-1-2-55,0 1 111,-1 0-134,-1 0 370,6-1-247,-3 0 34,-1 1-34,-8-1 56,-9 3-179,-4-2 0,0 3 213,-2-1-179,-1 1-34,0-1 79,1 1-68,-2-1-11,1 1 0,-4 0-169,0 0 169,0 0-8168,-1-1 8168,-12 6 0,9-3 0,-10 3 0</inkml:trace>
  <inkml:trace contextRef="#ctx0" brushRef="#br0" timeOffset="49203">19001 10038 9509,'46'2'0,"-10"-1"0</inkml:trace>
  <inkml:trace contextRef="#ctx0" brushRef="#br0" timeOffset="50651">22598 9941 12826,'39'0'673,"5"0"-158,3 0-481,13 3 61,-25-1 0,2 0-650,4 0 1,1 1 598,4 0 1,0 0 33,1 0 1,1-1-23,-1 1 0,0 0-22,-1 0 0,-1-1 201,-2 1 0,-1-1-3,-2 1 1,1-1-71,13 2 0,1-1 0,-2 0 1,-1 0-113,-1 0 1,-2-1-40,-8-1 0,-5 0 650,6-1-650,-9 0 90,-7 0 45,-8 0-113,-7 0 714,-4 0-1633,-3 0-302,-2 3-2475,-1 0 3663,-2 3 0,1-3 0,-1-1 0</inkml:trace>
  <inkml:trace contextRef="#ctx0" brushRef="#br0" timeOffset="59720">1809 13527 11437,'-8'0'1042,"1"0"-258,7 0 1043,0 0-2119,4 0-44,11 0-1849,11 0-314,15 0 2499,8-2 0,-21 2 0,-3-2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1:44.211"/>
    </inkml:context>
    <inkml:brush xml:id="br0">
      <inkml:brushProperty name="width" value="0.09071" units="cm"/>
      <inkml:brushProperty name="height" value="0.09071" units="cm"/>
      <inkml:brushProperty name="color" value="#FF0000"/>
    </inkml:brush>
  </inkml:definitions>
  <inkml:trace contextRef="#ctx0" brushRef="#br0">2044 6352 10787,'-11'3'2397,"2"0"-1724,9-3 1489,0 0-1567,-17-20-237,12 13 101,-13-16-369,16 20-79,0 0 224,1 2-336,0 0 79,1 7 22,0 2 0,3 8-11,0 1 44,3 2-33,-1 0 0,0-2 0,0-1 12,1-4-12,-1-1-12,0-4 12,-1-2 0,1-2 79,-1-1-79,2-2 0,3 0 213,3-6-123,6-5-79,2-9 180,6-5-46,3-3 135,5-2-235,3-2-45,2-1 392,0 1-381,-2 1 45,0 1 45,-3 2-23,-2 2 113,-5 2-191,-2 4 0,-5 2 157,-3 3-112,-3 2-45,-5 3 34,-1 1-34,-3 3 33,-1 3-33,-2 0 0,-1 2-6230,-1 0 3093,-1 9 3137,-6 2 0,3 0 0,-2-1 0</inkml:trace>
  <inkml:trace contextRef="#ctx0" brushRef="#br0" timeOffset="4851">2204 8116 13432,'-7'2'448,"2"-1"-113,5-1 1447,0 0-1760,-1 2 348,0-1-235,0 1 67,4-2 33,4 0-56,5 0 11,4 0-190,3-2 0,3-5 90,2-2-90,1-5-638,15-13-304,-11 7-2822,19-17-1032,-22 16 4796,4-4 0,-19 16 0,-5 2 0</inkml:trace>
  <inkml:trace contextRef="#ctx0" brushRef="#br0" timeOffset="8566">1990 9288 10966,'-1'-12'549,"0"3"-179,1 9 2140,0 0-2376,4 0-134,-2 1 190,4 1 2,-1-1 99,1 1-258,0-2 35,2 0 380,3 0-437,2-6 202,5-3-23,3-7 34,3-5 247,5-4-314,4-2 67,4 1 157,-2 0-281,-1 4-66,-7 4 89,-5 5-10,-7 4 178,-3 2-212,-5 1-79,-1 2 324,-3 1-223,1 1-90,-2 1-3697,-1 0 2118,1 1-1648,-1 2 3216,2 0 0,-1-1 0,0 1 0</inkml:trace>
  <inkml:trace contextRef="#ctx0" brushRef="#br0" timeOffset="11020">2440 10833 12109,'-5'0'2554,"2"0"-1634,3 0-775,-8-3 102,6 2-158,-5-1-89,7 2 0,0 0 0,4 0-123,4 0-112,6 0-236,4 1-358,3 1-2656,20 1 3485,-7-1 0,-1 0 0,-17-1 0</inkml:trace>
  <inkml:trace contextRef="#ctx0" brushRef="#br0" timeOffset="12782">11463 7623 17722,'35'-54'785,"-6"9"-404,-23 32-258,-1 2-123,0-1 123,-3 1-67,-1 1 34,-1 0-90,0 2 0,0 0-11,-1 1 67,-3 2-67,-3 1 11,-4 1 0,-11 1-56,3 2 56,-10 7-101,6 4 157,1 9-90,2 4 68,4 1-23,3 0-11,3-2-11,3-3 11,4-3-56,1-1 78,2-4-22,0 1 11,1-4 23,4 1-12,2-3-22,14 0 0,-2-2 34,9 0-34,-7-3 0,0 1 11,-1 2-11,-2 0 0,0 2 0,-1 1-56,-2 0 90,0 2-34,-2 1 0,-3 0 11,0-1-33,-3 1 22,-1-1 0,-2 0-34,-2 1 90,-1-1-56,-1 0 123,-4 3 79,-3-2-202,-6 2 0,-5-4 415,-2-1-326,-4-3 1,-1 1 22,-3-4-45,0 1 236,0-3-303,2 0 0,2 0 370,2-2-281,2-4-10,2-3 44,2-2-89,2 0 44,1 1-78,1-4 0,4 5 0,-1-3-101,6 4-941,1-3-1323,1 1-402,0 1-1267,6 4 4034,2 2 0,-1 2 0,0 1 0</inkml:trace>
  <inkml:trace contextRef="#ctx0" brushRef="#br0" timeOffset="14080">11987 7523 16232,'-9'-20'908,"1"3"-852,6 15 22,-2 1-10,-1 0-24,-1 1 80,-2 0-124,-1 0 0,-2 0 33,-1 0 57,-1 4-90,1 1 45,0 3-1,0 2-10,3-1-34,0 2 0,2 2 78,1-1 23,0 3-101,-1-1 102,1 1-13,1 2 68,-2-1-157,3 1 0,-1-1 202,2 1-135,-1 2-67,1-1 67,2 2-56,0-1 68,1 0-79,0 0 0,0 0 67,2 0 34,1-2-101,3-1 33,2-2 1,2-2 44,2-2-78,0-3 0,4-2 23,0-2 10,1-2-33,1-1 0,-2 0 0,0 0-67,-4-3-90,-1-2 157,-3-5-179,-3-2 67,-1-1 90,-2-1-113,-1 0 135,-1-2-89,0 1 44,-2 1 45,-2 0-123,-3 3 179,1 1-67,-1 4 11,2 1 0,2 2-45,2 1-482,1 1 269,3 1 213,5 0-100,4 0 145,4 0-112,-1-2 112,-1-1 44,10-8-44,-10 3 34,6-6 56,-11 5 234,-3 0-301,0 0 22,-2 3 392,-1 1-370,-2 2 90,0 1-112,1 1-45,-2 5 67,1 7 79,0 7-146,1 7 134,-2 3 23,2 3 157,-2 1-314,1 2 0,0-3 78,0-3-22,1-5-56,-2-5 0,1-4 22,0-5-10,-1-3-12,0-3 0,0-1-1356,0-1-303,1-5-1007,2-4-5099,3-8 7765,5-7 0,-4 9 0,-1 2 0</inkml:trace>
  <inkml:trace contextRef="#ctx0" brushRef="#br0" timeOffset="14422">12470 7523 13443,'2'-9'1748,"0"1"-1009,-2 8-78,0 0 190,2 30-593,-2-4 180,1 28-24,-1-11-123,0-1 56,0-1-347,-1-3 0,0-4 124,-1-5-80,0-5-44,1-6 0,-1-6 12,1-5 21,0-4-974,1-3-661,-2-5-438,0-2-1523,-2-7 3563,4-2 0,-1 7 0,1 1 0</inkml:trace>
  <inkml:trace contextRef="#ctx0" brushRef="#br0" timeOffset="14872">12386 7474 13184,'0'-6'2824,"0"0"-1580,0 6-280,0 0-729,37-29 191,-15 20-393,32-21-10,-22 29 302,2 1-213,4 7-112,-1 6 157,1 11 78,-2 9 112,-5 6-246,-5 7 11,-6 2 426,-7 1-370,-7-1 258,-3-3 0,-5-1-46,-7-3 80,-6-3-460,-11-5 0,-4-4 112,-6-7-78,-5-5-56,-3-3 22,-5-3-617,-2-2-391,-6-1-1021,-4-2-1735,-4 1 3764,-1-1 0,28-2 0,9-2 0</inkml:trace>
  <inkml:trace contextRef="#ctx0" brushRef="#br0" timeOffset="16706">6113 10789 10664,'-7'-6'1983,"2"1"-1086,5 5 390,0 0-916,18-1 211,-6 0-302,16 0-168,-10 1 191,1 0-180,4 0-67,3 1-56,6 0-67,3 2-717,3 0-3642,-2 0 4426,-6-1 0,-13 0 0,-8-1 0</inkml:trace>
  <inkml:trace contextRef="#ctx0" brushRef="#br0" timeOffset="24745">6698 14750 13476,'-2'7'616,"1"0"-224,1-7 1592,0 0-1984,-9-2 67,7 2 56,-8-1-123,10 1-3047,0 0 783,6 0-1601,5 0 3865,7-4 0,-6 3 0,-2-2 0</inkml:trace>
  <inkml:trace contextRef="#ctx0" brushRef="#br0" timeOffset="25201">8551 14583 13790,'4'1'739,"-1"0"-627,-3-1-560,2 0-302,3 0-1077,4 0-537,2 0 2364,2-3 0,-5 2 0,-2-1 0</inkml:trace>
  <inkml:trace contextRef="#ctx0" brushRef="#br0" timeOffset="25513">10278 14497 9117,'0'0'0</inkml:trace>
  <inkml:trace contextRef="#ctx0" brushRef="#br0" timeOffset="27335">13874 14659 14731,'-4'-2'1087,"0"0"-5256,4 2 270,7-2 3899,5-3 0,-3 1 0,1 0 0</inkml:trace>
  <inkml:trace contextRef="#ctx0" brushRef="#br0" timeOffset="27722">16061 14411 12277,'-11'0'135,"-4"0"-5716,13 1 5581,0-1 0,7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2:24.749"/>
    </inkml:context>
    <inkml:brush xml:id="br0">
      <inkml:brushProperty name="width" value="0.09071" units="cm"/>
      <inkml:brushProperty name="height" value="0.09071" units="cm"/>
      <inkml:brushProperty name="color" value="#FF0000"/>
    </inkml:brush>
  </inkml:definitions>
  <inkml:trace contextRef="#ctx0" brushRef="#br0">8336 5450 13443,'-6'-16'-3340,"16"3"3340,11 13 0,-2 0 0,-1 0 0</inkml:trace>
  <inkml:trace contextRef="#ctx0" brushRef="#br0" timeOffset="865">13810 5588 11145,'6'1'1659,"-1"0"-35,-5-1-1321,1-3 56,-1 2-169,1-3-145,-1 3-796,0 0-1131,1 0-2690,1 0 4572,2-1 0,-2 2 0,0-2 0</inkml:trace>
  <inkml:trace contextRef="#ctx0" brushRef="#br0" timeOffset="1545">18475 5856 9677,'0'4'90,"1"-1"-2992,-1-3 2902,16 10 0,-12-7 0,12 7 0</inkml:trace>
  <inkml:trace contextRef="#ctx0" brushRef="#br0" timeOffset="2112">23263 6013 6742,'0'0'0</inkml:trace>
  <inkml:trace contextRef="#ctx0" brushRef="#br0" timeOffset="5169">1124 3966 13532,'-7'0'4134,"2"0"-3854,-2-2-212,5 2 436,-5-2-481,7 2 201,0 0-224,10 0 89,4 0-21,14 0-68,8 1 0,9 0 67,10 1 31,-11-1 0,12 1 0,3 0 0,-8-1-98,5 0 0,1 0-476,-2 0 0,7 1 1,0 0-1,-9-1 583,-5-1 0,-5 0-6,4 0 0,0 0-252,-2 0 1,-2 0 250,-2 0 1,1 0 151,7 0 0,-2 0-252,16-1 38,-26 0 1,-2 0 219,0-1-112,-7-1 11,-8 0-157,-8 0 1934,-5 0-1822,-3 2 530,-2-2-799,-1 1-316,-1-3-804,0-4-516,0-2-1658,-8-5 3451,-6-1 0,3 6 0,0 2 0</inkml:trace>
  <inkml:trace contextRef="#ctx0" brushRef="#br0" timeOffset="6076">1860 3229 17386,'10'27'2914,"3"-9"-2433,0-27-402,7-8 504,6-8-538,3-7-1,2-2 214,1-7-168,-2-5-34,0-5-56,-1-4 106,-12 21 0,-1 0-106,4-10 0,-3-1-11,-13 31 11,-4 8-134,0 3-348,0 2 348,-4 10-157,-1 6-214,-1 14 270,2 7 56,2 5 55,9 2 12,5-1-201,21 11 313,-6-17 0,6 5-34,-15-21 34,-4-1 0,-7-10 280,-3-1-157,-4-7-11,-4-1 112,-5 0-67,-16-1-157,5-2 45,-7-1-56,9-2 11,3 0-224,0 1-101,4 0-314,2 0-559,3 0-1145,4-2-2251,0-3 4594,7-5 0,-4 7 0,3-2 0</inkml:trace>
  <inkml:trace contextRef="#ctx0" brushRef="#br0" timeOffset="6445">2509 2548 18765,'0'-9'0,"0"11"0,3 22 302,0 13-100,2 8 123,0 5 34,1 2-292,-1 1-201,0 0 168,0-1 67,0-4 191,-1-7-258,0-6 0,0-6-34,0-5 56,-2-5-56,0-5 455,-1-3-735,1-3-189,-2-3-260,1-3-1063,0-1-2331,9-1-3239,0-6 7362,11-4 0,-11 2 0,-1 1 0</inkml:trace>
  <inkml:trace contextRef="#ctx0" brushRef="#br0" timeOffset="7360">2844 2906 19034,'-7'-8'-12,"-3"10"12,-3 16 0,-1 8 34,2 2-34,2 0 0,4-2-45,3-2 90,1-4 11,2-4-56,1-3 0,3-5 78,4-4 46,4-2-35,3-4-89,2-5 67,2-6-21,-3-8-46,-1-3 0,-5-3 33,-3 1-33,-3 0 0,-3-1 45,-1 11-34,0 1-11,0 12-482,0 3 471,8 10 11,3-4-11,10 5 11,4-7 0,6-4 0,3-7-11,1-3 11,-2-9 22,3-14-22,-15 5 224,1-20 247,-17 11 145,-2 8-840,-4 10 190,-1 24-10,-1 11 88,0 17 124,-2 14-134,1 11 156,2-10 1,1 1-45,0-13 0,0 1-182,1 12 0,0-2 36,0 8 134,0-6 45,1-10-145,2-10-34,1-8 179,0-8-11,0-8 498,-2-2 107,-1-3-358,-1-19-415,0-4-68,1-24-10,1-6-535,3-8 422,3-6 79,2 2 79,4 6-236,3 11-23,3 14 158,3 12 100,1 12-33,2 5-57,-1 10 91,-3 6 628,-7 8-730,-4 5 445,-7 1-310,-3-2 78,-5-2-10,-6-2-12,-7-3-56,-6-2-348,0-4-279,-1-2-1188,4-3-5289,2-2 7104,9-4 0,4 1 0,5-2 0</inkml:trace>
  <inkml:trace contextRef="#ctx0" brushRef="#br0" timeOffset="7736">3388 2979 20165,'37'-22'284,"-1"0"0,-1 2 0,-5 0 220,2-5-504,-1 0 0,-2-2 101,-1-1-90,-6-1 45,-5 3-56,-7-1 0,-5 4-78,-3 3 78,-4 5-179,-3 5 156,-4 6-33,-8 5 56,-3 12-11,-4 12 56,0 15 134,3 8-101,5 3-78,8-1 280,4-6-168,3-8-33,6-7-79,5-7 67,9-5 90,8-5-157,8-5-269,8-4-571,6-1-1222,2-2-3518,-1-2 5580,-6 0 0,-20-1 0,-8 2 0</inkml:trace>
  <inkml:trace contextRef="#ctx0" brushRef="#br0" timeOffset="16898">29712 17210 13991,'28'-45'1569,"-5"7"-950,-23 30-339,0-1-40,0 3-161,0-1 58,0 0-137,-2 0 225,0 2-214,-3 0 23,2 3-34,-4 0-23,2 1 12,-4 2-11,-1 4 22,1 4-23,-1 5 68,1 2 34,-2 11-1,4-6 45,-2 8-33,6-10-45,2 0 268,0-2-290,1-2 134,1-2-22,3-3-68,3-2 22,4-3-89,3-3-874,10-1-807,-4-1-335,9-3-1649,-6-2 3665,1-3 0,-11 3 0,-3 1 0</inkml:trace>
  <inkml:trace contextRef="#ctx0" brushRef="#br0" timeOffset="17160">30013 17115 17532,'1'38'729,"1"-5"-696,-3-12 91,0-3-124,-1-2-146,0-4-650,-1-3-1008,0-4-1120,1-2 2924,0-2 0,1-1 0,1 0 0</inkml:trace>
  <inkml:trace contextRef="#ctx0" brushRef="#br0" timeOffset="17376">29972 16949 18350,'9'-14'-2219,"-1"5"807,-7 15-1669,0 6 3081,-1 7 0,1-8 0,-1-1 0</inkml:trace>
  <inkml:trace contextRef="#ctx0" brushRef="#br0" timeOffset="18271">30226 17235 17823,'-10'-33'11,"-2"8"-11,-8 27-33,1 4 33,4 4 0,3 5 0,6 0 33,2 1-21,3 0-12,1 1 11,4 0 0,2 3 11,5 2-22,1 2 34,0 2 0,-2 2 78,-3 1-89,-2 1 100,-4-1 269,0-1-392,-3-3 258,-4-3-79,-4-7-34,-5-2 12,-1-6-157,-2-3 56,0-3 113,2-1-124,0-4 44,4-3 57,3-8-68,4-2 45,4-4-123,4-1 56,8-2 0,9-1-22,10 1-34,6 0 22,5 1-22,3 0 12,1 1-12,3-1 0,-3-2-23,-2-1 57,-5-3-34,-7-2 0,-3-3-34,-7 0-44,-2-12-34,-8 5 112,-4 3-34,-6 13-100,-7 17 55,0 8 79,-8 14-89,-1 12 100,-3 10-11,1 4 0,2 1 0,2-3 0,3-3-45,3-8-78,2-5 10,3-9 13,1-4 88,1-6 12,0-2 23,5-6-23,2-3 0,4-5-11,0-2 11,-1 3 0,-2 2 0,-2 6 0,0 2 100,-1 7 2,1 3-80,-1 7 157,2 4-145,-1 0-34,1-1 56,1-3-11,9 0-314,-1-8-2174,17-1-459,-9-6-1827,10-4 4729,-8-5 0,-12 3 0,-2-1 0</inkml:trace>
  <inkml:trace contextRef="#ctx0" brushRef="#br0" timeOffset="18705">30869 17021 18440,'3'4'482,"0"8"-359,-6 19 168,0 5-224,-2 0-44,2-2 44,1-1-55,1-6 66,1-3-78,1-7 34,5-5 33,3-5-22,7-3-45,1-3 44,4-2-32,0-4 10,1-2-22,-1-3 0,-1 1-11,-2 3 11,-5 2-45,-1 3 45,-6 1 22,-2 6 46,-4 3-46,0 6 280,-3-1-257,-2-1-45,-4-2 45,0-4-23,-2-2-22,1-3-246,1 0-427,-1-2-43,1 0-1010,-2-2-1075,0-2-1805,0-5 4606,2-4 0,3 5 0,3 1 0</inkml:trace>
  <inkml:trace contextRef="#ctx0" brushRef="#br0" timeOffset="18910">30866 17092 13880,'-2'-8'3798,"1"2"-2868,1 6 34,0 0-707,34-29-77,-10 20 290,31-22-470,-19 27 45,4-1-45,1 2-67,1-1-729,-5 0-571,-6-3-2241,-13 1 3608,-9-3 0,-6 5 0,-3 0 0</inkml:trace>
  <inkml:trace contextRef="#ctx0" brushRef="#br0" timeOffset="21918">31717 17166 12266,'0'-9'2341,"0"2"-1869,0 7-58,0 0 12,-22 11 145,4 14 79,-22 15-471,8 14-22,-2 3 112,0-1-112,1-1-937,2-5 837,3-3-140,4-7 83,5-5 0,4-7-572,6-6-639,5-6-335,2-6-417,10-5 1963,8-3 0,-5-2 0,3-1 0</inkml:trace>
  <inkml:trace contextRef="#ctx0" brushRef="#br0" timeOffset="22383">31846 17290 16658,'1'34'459,"0"-1"1,-4 31-371,-4-17 23,-5-3-11,-2-3-101,3-5 158,2-10-158,3-7 0,4-9 224,1-6 526,1-3-705,7-14-11,6-2 10,10-12-44,6 2-89,2 4 66,1 5 23,-4 6-78,7 5 78,-15 10-90,1 6 57,-16 8 234,-14 16-44,-6-10-22,-14 6-46,-3-17-89,-2-4-863,-3-7 1,-1-3-3475,6-5 4337,-14-9 0,45 3 0,11-1 0</inkml:trace>
  <inkml:trace contextRef="#ctx0" brushRef="#br0" timeOffset="22649">32107 17567 14574,'0'-5'650,"0"1"134,0 4 1065,2 54-1849,-5-30-28,0 14 0,0-2-140,-3-15 168,-2 3 0,7-17 0,0-1 0</inkml:trace>
  <inkml:trace contextRef="#ctx0" brushRef="#br0" timeOffset="22849">32136 17464 13689,'10'19'-561,"-5"-15"1,0 16 0</inkml:trace>
  <inkml:trace contextRef="#ctx0" brushRef="#br0" timeOffset="23850">32343 17630 13868,'7'0'3306,"0"0"-2477,-7 0-123,0 0-695,-39 3-22,24 3 11,-29 3-11,37 3 67,3 5-56,3-9 0,4 4 0,3-12 56,9-5-23,-3-6-22,1 1 1,-5-2-12,-5 7 33,-1 3-190,-2 2 157,1 5 23,-1 6 22,0 6 78,2 4-56,3-1 179,5-3-246,3-4 34,4-4 145,12-4-100,6-8-79,-1-6 135,-2-8-135,-12-3 0,0-2 22,-1-2-22,3 1 34,1 4-34,1 2 123,14 6-123,-10 6-23,8 2 12,-15 8 11,-4 2-11,-4 7-34,-5 1 45,-3 1-56,-4-1 56,0-2 0,-1-4 11,-1-3 1,-1-1 10,-3-3-22,-2 1 0,2-1-22,-1 0 22,2 1 22,2-2 0,1 1 1,2-1 44,7 1-56,7-1 101,12-1-112,7 0 0,4-6 0,2-1 34,-3-7-23,-3 0 67,-5-2-44,-4 1 280,-6 3-146,-6 1-56,-5 5 78,-3 3-190,-4 2-224,-1 1 224,0 5 11,0 5-11,0 6 0,0 2 23,0-2-12,3-3 22,4-3-33,5-3 56,5-3-112,2-3-67,2-1-202,4-6 281,1-1-35,0-5 46,0 0 33,-4 4 0,-3 3 33,-1 3 1,-4 2-34,0 4 280,-1 4-34,-1 5-111,-1 1 67,-1-2 22,-2-1 213,-3-5-393,-1-3 158,-3-2-202,0-1-2151,-13 0-953,-12-2 3104,-19-2 0,16 1 0,2 0 0</inkml:trace>
  <inkml:trace contextRef="#ctx0" brushRef="#br0" timeOffset="25682">1905 13000 14148,'-22'-25'56,"5"6"-908,15 19-2419,2 0-79,9 0 3350,4 0 0,-1 0 0,-2 0 0</inkml:trace>
  <inkml:trace contextRef="#ctx0" brushRef="#br0" timeOffset="26403">1621 13244 14283,'23'-11'874,"1"3"-650,-4 6-224,0 2 269,1-1-269,-1 1-101,-3 0 56,-2 0-829,-3 0-863,-1 0-1579,2 0 3316,6 0 0,-9 0 0,2 0 0</inkml:trace>
  <inkml:trace contextRef="#ctx0" brushRef="#br0" timeOffset="28421">12923 12484 16546,'-23'-50'1726,"7"12"-1726,14 35-11,1 3 11,-1 0 33,-4 3 35,-2 8 21,-5 8 34,-1 12 213,-2 8-268,1 9-68,1 5 302,1 6-156,5 3-73,5-28 0,0-1-17,2 1 0,0 0-278,1-1 1,0 0 412,5 29-191,4-24 0,1-3 67,11 15-33,12 4-12,-7-30 0,2-8-22,2-8 45,0-8-45,4-14-112,1-8 67,1-15-288,-2-9 266,-2-8 33,-6-7 34,-15 29 0,-2-1-34,-2-1 1,-1 1 33,0-31 0,-4 7 493,-6 6-426,-6 8 34,-5 4 22,-6 5-33,-1 5 145,-3 4-235,2 6 350,-2 3-272,1 5-78,-1 2 12,2 4-35,0 2 46,2 2-270,-5 3-369,8 4 224,-5 4-348,10 7-2240,-2 13 1064,8-4-1322,0 10 3238,7-12 0,0-9 0,0-6 0</inkml:trace>
  <inkml:trace contextRef="#ctx0" brushRef="#br0" timeOffset="28748">12839 12884 13700,'-10'0'2992,"2"0"-1917,8 0-357,0 0-293,-3-6-346,7 4 111,4-4 12,9 4 0,7 1 145,2-1-347,1-1 0,1-1 247,1-2-203,-3 0-44,-2 0 0,-5 0-89,-3 2-79,-3 0-718,-2 1-682,2 2-763,0 0-1859,4 1 4190,2 0 0,-7 0 0,-3 0 0</inkml:trace>
  <inkml:trace contextRef="#ctx0" brushRef="#br0" timeOffset="29123">13492 12954 14686,'-8'1'2510,"2"0"-1680,6-1 178,0 0-975,31-3 34,-10 0 337,27-2-225,-18-1-67,-2 1-89,-3-1-12,-3 1-11,-7 0-157,-3 2-549,-4-1-504,-2 2-1524,-2-1-2600,1-2 5334,-1-1 0,-1 2 0,-2 0 0</inkml:trace>
  <inkml:trace contextRef="#ctx0" brushRef="#br0" timeOffset="29437">13703 12746 13913,'0'-6'2498,"0"1"-1567,0 5-439,43-7-233,-19 12-24,36 1 11,-30 17 23,-3 8 179,0 26-448,-14-9 393,-1 17-236,-13-19-34,-9-3 0,-8-3-78,-11-2 22,-6-2-67,-3-4-179,0 0 156,3-6-616,6-3-156,6-5-919,5-5-785,7-6-2734,5-4 5233,3-6 0,3 2 0,0-3 0</inkml:trace>
  <inkml:trace contextRef="#ctx0" brushRef="#br0" timeOffset="30144">14238 12627 13061,'1'-12'2062,"0"3"-1871,-1 9 1837,0 0-1659,2 43 315,0-12-533,0 2 1,1 2 27,2 8 78,5-2-100,1-6 45,4-7-202,1-9 0,1-7 112,2-7-89,1-4-1,0-4 1,1-6 10,0-8-33,0-5-11,-1-2-34,-3 3 12,-1 5 33,-5 6-79,-1 5 23,-2 4 56,-1 9-12,1 6 12,1 10 0,0 3 23,3 0-23,-1-5 90,11-5-56,-4-8 22,26-21 22,-14-22-78,6-8 45,-16-9-23,-9 10-22,-7-2-33,-1-4-1,-3 0-11,-4 2 45,-3 4-11,-3 8 0,-2 7-112,2 6 44,1 9-638,-1 3-281,1 5 136,-1 1-2691,-6 11-379,6 1 3932,-1 6 0,8-8 0,3-2 0</inkml:trace>
  <inkml:trace contextRef="#ctx0" brushRef="#br0" timeOffset="30653">15403 12177 15213,'-10'46'2308,"-2"9"-1933,7-21 1,0 2-864,-2 3 0,0 1 791,-1 3 0,0 1-191,-1 2 0,-1-1-23,-1-1 1,1 0 195,0 0 1,0-2-208,1-2 1,0-1-29,1-3 1,1-1 49,-6 25-44,3-10 0,3-10 449,1-9-505,2-8 84,1-7-163,3-6-492,-1-4 123,1-4 510,3-2-5294,21-16 5232,2-3 0,1-1 0,-10 5 0</inkml:trace>
  <inkml:trace contextRef="#ctx0" brushRef="#br0" timeOffset="31151">15809 12501 19134,'3'50'411,"0"0"0,-1-2 0,-1-2 3,-6 17-1603,-1-2 1278,1-9 35,2-8 363,2-13-263,1-13-19,0-8-205,0-7 594,0-2-572,1-10 621,5-9-620,2-14-1,4-10-44,3-3-303,1 0 168,3 8 34,3 7 123,3 12-56,2 9 45,4 5 22,0 8-67,-1 9 56,-1 9 0,-6 10 235,-6 4-123,-8 1 101,-5 0-23,-8 0 34,-7-4 270,-8-3-460,-11-5-12,-4-4 247,-4-7-236,-20-6-33,14-4-246,-12-2-270,20-2-794,3 0-708,0 0-727,1 0-3003,4-2 5748,3 1 0,11-1 0,5 0 0</inkml:trace>
  <inkml:trace contextRef="#ctx0" brushRef="#br0" timeOffset="33546">1687 13686 10641,'0'-7'2375,"0"0"-649,0 7-1289,0 0 415,0-11-292,0 8-157,0-9 191,0 12 460,0 0-1043,0 3 0,0 6 135,-2 15-146,1 1 257,-2 11-22,2-3-10,0 4-113,0 3 22,0-1 1,0 0-135,1-5 0,0-4 112,0-6-79,2-6 23,1-6-11,2-4-22,-1-4 44,-1-1-67,0-3 0,1 0 213,1 0-191,4-7 12,1-3-34,5-6 22,0-3-33,7-9 11,-6 7 11,3-6-11,-9 13 0,-1 3 11,-2 4 0,0 3-111,-2 1 100,5 3 22,1 4-11,5 5 56,2 8-55,0 4 55,2 3 0,-4 0-67,2-2 0,-4-3 45,-1-5-34,-2-4 0,-2-5 68,-1-3 168,-1-1 178,4-15-425,-2-2 202,3-16-191,-4-1-11,-2-4 34,-2-2-23,-2 2 101,-1 2-112,-1 4 0,0 3 145,0 4-100,0 4-11,0 2-23,0 2 56,0 4-44,0 2-23,-1 2 0,-1 2-135,1 1 135,0 2-369,0 1-113,1 2-325,-2-1-190,-1 0-1255,-3 0-1031,-3 0-2208,2-1 5491,-1-2 0,5 1 0,0 0 0</inkml:trace>
  <inkml:trace contextRef="#ctx0" brushRef="#br0" timeOffset="37574">2270 14042 10058,'-2'3'718,"0"-1"3495,2-2-3586,3-1-571,-2 1 863,2 0-773,-2 6-45,1 3 190,0 8-291,1 3 0,0 2 246,-1 2-167,0 1-79,1-2 11,-1-2 11,0-4 45,1-4-67,-2-6 314,1-3 762,-2-4-897,1-6-179,-1-5 0,0-8-11,0-3 67,0 0-56,0 2 0,0 2 11,2 1-22,2 2-23,4 0 34,2 1-56,3 1 90,1 1-68,0 2 34,-1 4 0,-2 3-44,1 2-1,0 4 45,1 5 101,2 6-23,-1 5-78,0 3 112,-2 0-11,-3-1 67,0 0-168,-4-1 0,-1-2 180,0 0-68,-2-2-90,1 7 12,-2-7-23,2 4-11,-2-10 0,-1-3-34,0-2 124,0-3-482,0 0-1502,0-2 527,0 3-896,0-1-416,-2 0 2679,0-1 0,1-1 0,0 0 0</inkml:trace>
  <inkml:trace contextRef="#ctx0" brushRef="#br0" timeOffset="37913">2636 14227 17319,'6'-2'886,"2"-1"-449,1 3-393,4-1-44,2 1 448,4 0-280,0-1-156,1-1 100,-1 0-45,0-2-11,-3 1-56,-1-1 0,-2 0-168,-2-1 168,0 0-291,-4-2-1334,0 1 269,-4 1-1097,-1 1-718,-2 3 3171,-4 0 0,3 0 0,-2 1 0</inkml:trace>
  <inkml:trace contextRef="#ctx0" brushRef="#br0" timeOffset="38244">2725 14126 12098,'-4'-4'2677,"2"1"-1410,2 3-954,-2 3 349,2 8 223,3 7-672,3 11 235,3 3-145,0 5-180,-3-3 179,0 0-302,-1-6 0,-1-3 67,-1-7 57,-1-4-124,-1-3 0,0-5-180,-1-2 46,1-2-2241,-1 0 985,2-2-1355,0-3-896,4-7 3641,1-7 0,-3 4 0,1 1 0</inkml:trace>
  <inkml:trace contextRef="#ctx0" brushRef="#br0" timeOffset="38549">2984 14039 17129,'3'24'1501,"0"1"-1209,-1 3 256,1 3-548,-1 1 12,0 0 201,1-1-67,-1-2-146,-1-3 67,0-4-67,-1-3 0,0-4-23,0-4-560,0-2-749,0-5 65,1-1-458,2-2 1725,7-9 0,-5 6 0,4-7 0</inkml:trace>
  <inkml:trace contextRef="#ctx0" brushRef="#br0" timeOffset="38834">3351 14110 17834,'45'-3'964,"-4"1"-930,-22 0 11,-1 0-90,-1-1-78,-1 1-908,-2 0-224,-2 1-1692,-3 1 2947,-4 0 0,-2 0 0,-3 0 0</inkml:trace>
  <inkml:trace contextRef="#ctx0" brushRef="#br0" timeOffset="39003">3355 14387 18675,'42'16'86,"1"0"0,-3-1 0,-2-5-893,14-14-1725,2-2-2723,1-3 5255,0-2 0,-25 6 0,-6-1 0</inkml:trace>
  <inkml:trace contextRef="#ctx0" brushRef="#br0" timeOffset="42816">18108 12454 12322,'-4'-5'2891,"1"1"-673,3 4-1523,-8-11-258,6 8-347,-6-8 44,8 11 1,0 0-147,-4 0 24,0 0-12,-5 5 22,0 4-22,-1 6 0,1 1-34,3 2 191,1 0-157,2 2 11,2-1 23,1 1 11,0-1-45,0-2 0,4-1 101,3-3 202,29-3-236,-12-6 123,18-3-190,-20-7 0,-3-5 135,-3-5 77,-3-3-133,-2-10 22,-5 5 179,-1-6-280,-5 9 0,0 1 134,-2 1 45,-3 3-179,-3 3 56,-5 2-22,-2 3-11,-3 1-23,-2 4 0,-4 1-124,1 2 270,0 0-157,1 6 22,3 2 34,3 10 11,2 3-56,4 5 0,2 2 22,4 3 113,2 0-135,2-1 89,2-4-10,10 6-79,0-11 0,8 2 56,-3-13 89,1-4-145,0-3 180,10-4-46,-7-6-134,6-5 0,-11-7 11,-2-3 112,-5-2-123,-4-2 68,-3 1 10,-2 3 68,-2 2-146,-10-2-101,0 6 258,-9 0-169,5 9 12,-1 3 0,-1 2-11,0 1-45,0 1 56,1 5-201,1 4 324,2 8-123,2 4 11,2 5 23,3 0-34,4-1-23,1-2 23,2-3-112,5-4 291,2-3-123,13-4-11,-4-4 46,7-2-91,-5-5 0,-1-5-23,0-6 180,-2-5-157,-3-4 11,-2-1 12,-5 1 21,-3 0-44,-2 4 0,-2 2-168,-2 3 224,-3 4-89,-3 2 33,-1 4 0,-1 2-34,-1 1-22,0 0 56,-1 6-146,2 0 270,1 4-135,2 0 11,3-1 0,1 0-12,3-1-56,-1-1-380,3 0 381,-1 0-1837,1 1 391,0 3-1748,0 1-1781,5 0 5042,2-1 0,0-6 0,-1-2 0</inkml:trace>
  <inkml:trace contextRef="#ctx0" brushRef="#br0" timeOffset="43022">18191 12631 15179,'0'6'3205,"0"-2"-2925,0-4-3238,-4-7-1166,-1 6 4124,-4-5 0,3 6 0,2 0 0</inkml:trace>
  <inkml:trace contextRef="#ctx0" brushRef="#br0" timeOffset="43373">18191 12641 13577,'0'0'0</inkml:trace>
  <inkml:trace contextRef="#ctx0" brushRef="#br0" timeOffset="45629">4591 13890 14495,'0'-5'1536,"0"1"21,0 4-895,0 35-584,0-4 706,0 32-762,0-15 102,0-3 123,3-7-79,4-10-68,5-12-100,4-9 124,4-6-1,9-22-123,-6 2 89,6-16-89,-13 9 0,-2 5-33,-3 5 78,-3 5-269,-3 7 224,0 2-34,1 4 34,2 7 0,4 8 45,1 7-90,2 3 112,2-2-67,1-3 0,1-8 79,9-7-35,-7-10-44,6-10 0,-9-10 112,0-7-123,-3-6 11,-1-6 0,-2-3 90,-5-2-57,-3 1 1,-2 4-34,-3 7 101,-3 9-157,-1 7 56,-1 7-426,2 7-224,1 3-190,1 2-706,-1 9-897,2 6-1322,0 10 3765,2 6 0,-1-14 0,1-2 0</inkml:trace>
  <inkml:trace contextRef="#ctx0" brushRef="#br0" timeOffset="46090">5268 14278 11124,'0'34'712,"0"0"0,0 25 2246,0-31-2924,1-4 1004,-1-7-680,1-5 491,-1-7 237,0-3 1195,0-11-2281,0-7 0,0-11 56,0-6-56,2-3 0,3-3-12,5 0 68,4 3-179,1 6 123,2 8-101,0 9 67,-1 7 68,1 8 0,-2 12 33,0 9 56,-2 14 202,-2 22-325,-5-15 224,-1 9-213,-5-25 45,0-6-56,0-5-89,0-6-57,0-1-806,0-6-606,0 0-537,0-1-2073,0-2 4168,0 1 0,0-2 0</inkml:trace>
  <inkml:trace contextRef="#ctx0" brushRef="#br0" timeOffset="47054">5974 14201 16804,'-8'-18'1860,"1"4"-1658,7 13 268,-1 1-279,7-1-90,5 0 0,9 0 302,4 0-347,3 1-23,3-2 247,2 2-123,-1-2-34,1 0-67,-2-1 79,-2-1 246,-3 0-358,-6 0-23,-4 1 280,-5 1-168,-5 1-45,-3 0-1266,-1 0-112,-6 1-740,-2 1-1814,-7 5 3865,1 0 0,4-1 0,4-1 0</inkml:trace>
  <inkml:trace contextRef="#ctx0" brushRef="#br0" timeOffset="50929">7178 13944 16143,'-3'-6'639,"-2"1"-35,-1 7-559,-2 2 370,-9 13-303,5-3-33,-7 10-46,7-8 415,-3 4-448,-1 4 0,-2 3 202,-9 16-135,5-9-67,-6 9 280,-1-9-280,8-13 0,-6 2 67,9-13-55,0-4 21,0-2-33,2-3 34,-1 0 67,2-1-101,1-3 0,2-3 67,1-4 11,3-2-44,3-1-34,3-2 23,0 0 100,2-2-123,2 1 0,1 2 67,4 3 12,2 3-79,2 3 0,1 3 56,1 0 11,4 2-67,13 8 235,9 9-101,3 4-134,3 7 135,-12-6-23,0 1-112,-2-1 0,-3-1 33,-2-2-33,-3-4 34,-4-3-34,-3-3 45,-3-4-23,-4-2-22,-3-1 0,-3-1 67,-2-1 12,0 0 55,1-6-44,-1-2 45,2-7-135,-1 0 0,-1-1 33,0 1-10,-1 0-12,0 1-11,0-1 22,0 0-55,0 0 33,0-3-179,0 6 88,0 1-625,0 6-159,0 3-2113,0 0 0,0 1 1</inkml:trace>
  <inkml:trace contextRef="#ctx0" brushRef="#br0" timeOffset="52251">7063 12746 20669,'-10'3'-4156,"1"6"-5649,1 15 9805,5-4 0,1-1 0,3-13 0</inkml:trace>
  <inkml:trace contextRef="#ctx0" brushRef="#br0" timeOffset="56802">7951 14085 15706,'3'-44'1087,"0"8"-404,-3 29-683,0 0 0,-3 0 224,-2 2-190,-5 0-1,-1 3-33,-1 0 67,-1 2 1,0 0-68,-2 0 0,0 4 22,-1 2-22,0 5 0,2 5-22,1 2 123,1 5 168,3 2-269,1 4 0,2 1 202,2 2 10,2 9-212,2-13 292,11 9-292,-2-23 0,10 0 22,-3-11 12,1-1-34,1-2 0,-2-5 22,0-3 79,-1-6-101,-2-5 0,-1-4 22,-3-4-22,-2-4 0,-3-4-22,-2-1 22,-2-1-56,0 1 56,0 3 0,-2 1-11,-2 4 22,-3 0 0,-5-6 0,2 9-22,-4-4 11,3 11 0,1 2 22,0 3-10,-2 3-12,2 4-34,-2 2 0,-5 3 34,3 0-134,-5 2 123,4 4-448,0 2-304,0 6-705,2 1-627,4 2-549,4 2 2644,3-1 0,2-7 0,0-3 0</inkml:trace>
  <inkml:trace contextRef="#ctx0" brushRef="#br0" timeOffset="57400">7521 14528 11280,'-9'1'3495,"1"0"-2385,8-1-213,0 0-505,-4-1-135,3 0 169,0-1-381,11-1 23,8-2 312,9 0-189,7-1-23,5 0-23,5 1-122,4 0 369,2 1-392,3-1 0,1 1 224,0-1-168,0-1 56,1-2-112,0-1 45,-2 0 246,-6-2-291,-7 0 0,-7 1 247,-6 2-180,-7-1 11,-3 3-78,-5 0 34,-4 1 11,-2 1-45,-3 2-191,-2 0-1803,-1 1 224,-10 0-628,-4 1-1468,-13 0 3866,-6-5 0,15 3 0,1-3 0</inkml:trace>
  <inkml:trace contextRef="#ctx0" brushRef="#br0" timeOffset="58601">7924 14765 12344,'0'-5'2331,"0"1"-763,0 4-1141,-21-28-80,9 18-22,-18-20-135,12 26 348,-1 3-538,-2 0 12,1 1 234,0 4-201,4 2 67,2 6-56,4 1-34,5 4 124,2 0-146,2 3 0,1-1 78,4-1-33,1 0-45,6-3 0,1-1 34,7 3-34,-3-5-45,7 1 45,-9-9-34,1 0-11,-6-4-22,2-11 67,-3 1-157,1-11 113,-5 0-102,-1-4-11,-2-2-22,0-3 179,-1 0-57,0 0 57,-3 2 0,-2 0 0,-3 3 0,-2 0 0,0 3-11,-1 0 33,-1 3 46,0 1-68,-1 4 0,-1 1 135,1 4-113,0 1 12,1 3-34,0 1 0,1 3 11,1 0-11,0 1-303,2 0 168,0 5-604,3 3-348,2 6-235,1 6-381,1 1-695,5 3 2398,3 1 0,-2-11 0,1-4 0</inkml:trace>
  <inkml:trace contextRef="#ctx0" brushRef="#br0" timeOffset="59292">8081 14648 16580,'-2'65'1614,"3"-6"-1614,9-16 190,0-16-89,6 1-12,-5-19-89,1-4 191,3-3-191,-2-8-11,3-3-79,-2-15 34,-5 7 11,2-6 45,-7 15-145,0 3 21,0 3 124,0 2 12,1 5-1,1 4-11,0 8 0,2 1 45,0 0-1,1-3-44,1-4 23,4-4 44,-1-4-11,8-17-22,-7 0 22,2-15-56,-6 0 0,-3-2 11,-4-3 34,-1-1-23,-2 0 68,0 1-46,-1 2 651,-3 2-560,-3 4 10,-3 3 236,-2 3-314,1 5-22,-2 2-45,1 5-145,1 1 44,0 5-796,1 1-1702,-11 6-90,4 4-4203,-9 4 6892,4 0 0,10-6 0,2-3 0</inkml:trace>
  <inkml:trace contextRef="#ctx0" brushRef="#br0" timeOffset="60970">8514 14809 16019,'1'-5'617,"-1"1"-539,0 5 169,0 6-79,2 6 325,0 8-213,2 3-258,1 1 259,-1-2-180,1-2-23,-1-5-67,-1-5 23,0-4 123,-3-4 559,1-1-671,-1-9-34,0-2 45,0-11 0,0-17-56,0 6 12,2-11-12,2 14 0,4 5 0,4 5 11,1 6-67,0 5 56,1 3 0,-1 4 135,1 8-46,1 5 91,-1 10 55,-2 2-202,-1 3 247,-3-4-280,-2 0 90,-1 0-90,-2-8-157,-2 2-313,-1-11-203,0-3 113,0-1-6622,0-2 7182,3-11 0,-2 7 0,3-8 0</inkml:trace>
  <inkml:trace contextRef="#ctx0" brushRef="#br0" timeOffset="62905">8884 13897 12042,'2'-6'2498,"0"2"-1142,-2 4-1289,2-5 90,-2 3-157,-3-3 0,-5 6 157,-6 4-79,-5 0 35,-1 4 55,-2-1-67,0-1 313,0 0-414,1-1 0,2-1 157,3 0-79,3-1-66,3-1-12,2 0 22,1 0 0,0 0-22,1 0 0,1 2 45,0-3 11,2 1 45,1-3-45,2 0 281,0 4-326,0 0-11,0 4 280,0 0-45,0 8-123,0-3-33,0 8 313,0-2-392,0 5 0,0 4 324,1 3-200,1 3-12,1 0-11,1 0-79,0-2 225,0-2-247,0-2 0,-1-3 213,1-3-90,0-4-78,-1-1-1,1-2-32,-1-2 122,-1-2-134,0-2 0,-1 0 34,1-2-12,-1 0 0,0-2 1,0-1 111,0-1-134,-1-2 158,1 0-158,1-1 0,3 0 44,3 0-88,4 0-24,3 0-951,4 0 200,6-1-3404,26-5-462,-7-1 4685,20-5 0,-38 6 0,-4 0 0</inkml:trace>
  <inkml:trace contextRef="#ctx0" brushRef="#br0" timeOffset="63714">10724 13721 17297,'57'-14'369,"-15"4"-257,-13 9-22,-12 1 124,-9 1-214,-1 0 0,-6 3 280,0 1-34,-1 3-89,0 1-45,0 3-112,0 2 302,0 2-302,0 12 247,0-4-180,0 8 12,0-7-34,0 0-34,1 1 168,2-1-179,1 2 0,3 0 34,-1 2-23,1 0 11,-1-2-22,-1-2 0,-2-1 67,-2-3-67,0-3 0,-1-2 90,0-3-68,-6-3-44,-2-1-180,-9-3-605,-3-1-414,-5-3-1569,-4-1-2689,-6-5 5479,-5-10 0,17 7 0,2-6 0</inkml:trace>
  <inkml:trace contextRef="#ctx0" brushRef="#br0" timeOffset="65275">9379 13373 17532,'2'-5'897,"7"5"-875,27 10 337,8 3-135,6-1-34,9 0 12,3-3-559,4-1 616,0 0-921,-2-1 662,-5-1-118,-6-1 140,-8 0-10,-7-2 10,-1 0 34,-16-3 195,-3 1 7,-14-1 892,-3 0-1161,-11-3 204,0-1-193,-11-2 0,-12 1-22,6 3 11,-12-1 22,10 3 23,-1 0-34,3 0-12,-2 0 12,12 0-11,2 0-22,12 0-135,1 0 145,2 1 23,2 1 90,4 2-57,4 0 1,5 0-34,2-1 56,-1-2-34,5 1-22,-8-2 12,3 1-12,-10-1-135,-2 0-3271,-3 0 258,-1 2-1929,0 2 5077,-2 0 0,2-1 0,-2-2 0</inkml:trace>
  <inkml:trace contextRef="#ctx0" brushRef="#br0" timeOffset="66951">10185 13406 14238,'0'8'1647,"0"-2"-885,0-6-123,0 0-483,0 5 80,0-4-12,1 5 280,-1-6-896,1 1-1120,-1 1-853,0 0 2365,5 3 0,-4-2 0,4-1 0</inkml:trace>
  <inkml:trace contextRef="#ctx0" brushRef="#br0" timeOffset="69190">9147 14080 9050,'0'-7'695,"0"2"-572,0 5-258,0 0-10,0-9 134,0 7-415,0-6-191,0 8 408,0 0 0,0 0 0</inkml:trace>
  <inkml:trace contextRef="#ctx0" brushRef="#br0" timeOffset="70055">9147 14068 15863,'-1'17'706,"2"2"-661,7-3-12,0 0 57,1-4-90,0-2 0,0-2 89,0-3-55,0 0-23,0-2-11,-1-1 0,0-1 0,0-1 0,0-4-45,1-3-78,-2-5 123,1-3-101,-1-3-44,-1-1 32,-1-2 46,-1-1-135,-1 2 202,-1 2-22,-2 2 44,1 3-22,-1 3 56,0 3 247,0 0-303,0 4 68,0 0-68,0 3 89,0 5 337,0 7-325,0 8 33,0 10 504,0 6-222,-1 7-80,-1 3-157,-1 3-56,1-2 202,0-3-314,0-5-11,2-5 292,-1-6-214,1-4-11,0-5 1,0-6-35,0-5 113,0-4-3272,0-3 1187,0-6-1837,0 0 3776,0-4 0,0 5 0,0 0 0</inkml:trace>
  <inkml:trace contextRef="#ctx0" brushRef="#br0" timeOffset="70602">9461 14365 11045,'0'-5'2577,"0"1"-1368,0 4-1006,0-10 155,0 7 79,1-7-157,0 9-1868,-1 1 1,1-1 0</inkml:trace>
  <inkml:trace contextRef="#ctx0" brushRef="#br0" timeOffset="71233">9467 14411 11033,'-4'-10'3731,"0"3"-3506,4 7-91,-2-6 113,2 5-12,-3-5 135,3 13 358,0 4-235,0 9-135,0 2 80,0 2-214,0 0 45,3-2-269,2 1 280,2-7-269,2-3 67,-1-8-55,1-5-23,1-2-392,1-3-695,0-4-370,-3-3-1143,-2-2-3876,-4-1 6476,-1-3 0,-1 8 0,0 1 0</inkml:trace>
  <inkml:trace contextRef="#ctx0" brushRef="#br0" timeOffset="71421">9426 14173 14686,'0'-8'258,"0"1"-258,0 7-4863,0 0 4863,-1-8 0,0 6 0,0-6 0</inkml:trace>
  <inkml:trace contextRef="#ctx0" brushRef="#br0" timeOffset="72065">9710 14121 14204,'-7'0'2207,"1"0"-1366,6 0-303,0 0-393,13-3-21,-3 0-79,11-3-34,-4 1-11,-1-1-1053,3 0-1357,1 0-1746,-1 0 4156,2-2 0,-11 5 0,-2-2 0</inkml:trace>
  <inkml:trace contextRef="#ctx0" brushRef="#br0" timeOffset="72532">9991 13945 17084,'12'34'252,"0"0"0,10 23-118,-6-33-55,2-11-79,1-1-45,0-12 45,-6-8-45,-1-5-22,-1-8 22,-1-4-22,-3-1-56,0 1 201,-1 1-89,-3 13 22,-1 1 381,-2 20-257,0 5-23,0 12 437,0 6-370,0 2 34,0 2-45,0-1-101,0-4 1,0-4-68,0-6 0,0-6-112,0-4-348,0-2-1635,0-2 279,0-2-7337,3 1 9153,0-5 0,0 1 0,-1-3 0</inkml:trace>
  <inkml:trace contextRef="#ctx0" brushRef="#br0" timeOffset="72839">10315 14226 14933,'0'-8'1916,"0"2"-4135,-1 39 1,-6 9 2218,-10-32 0,11 29 0,1-5 0,-11-43 0</inkml:trace>
  <inkml:trace contextRef="#ctx0" brushRef="#br0" timeOffset="73366">9923 13980 11852,'-9'-5'4145,"3"2"-3629,6 3 21,0 0-469,-3-22-57,7 9 392,9-29-347,4 21-11,9-10 0,-7 11 179,0 2-156,-1 4-46,0 4 314,-1 5-258,0 3 23,11 6-22,-5 4-35,20 15-44,-18-2-168,8 7-100,-14-8-3285,-1 8 3553,-9-2 0,-2-6 0,-7-6 0</inkml:trace>
  <inkml:trace contextRef="#ctx0" brushRef="#br0" timeOffset="73971">8986 13988 11728,'3'-3'1311,"0"1"975,-3 2-1491,9 23 796,-2 19-1131,7 12-146,-4 12 5,-2-28 0,2-1-173,8 18-96,0-12 1,4-1-23,-2-15 0,3-3-292,9 4 1,2-3-768,23 5 1031,3-19 0,-1-5 0,-18-1 0,-3-4 0,1 0 0</inkml:trace>
  <inkml:trace contextRef="#ctx0" brushRef="#br0" timeOffset="74435">10364 13898 11269,'-5'-9'2667,"0"1"-1828,5 8-132,0 0-158,19-1 123,-7 9-213,18 6 57,-11 11 179,0 6-460,-1 5-11,-3 1-56,-5 3-123,-4-1 100,-4-1-145,-1-3 0,-3-4-145,-3-7-135,-3-4-751,-2-7-415,-1-3-582,0-6-1176,1-2 3204,-1-6 0,6 3 0,1-3 0</inkml:trace>
  <inkml:trace contextRef="#ctx0" brushRef="#br0" timeOffset="74803">10445 13686 12736,'3'-2'942,"-1"0"515,-2 2-1021,21 21 124,-14-8-336,15 17-122,-19-15 402,-1-2-347,-1-2 22,2-5 11,-1-1-100,3-3 123,1-1-213,5-1 0,4 0-12,7-4 12,5-2-380,3-4-831,-1 1-693,-3 3-1166,-6 3 3070,-7 2 0,-6 1 0,-5 0 0</inkml:trace>
  <inkml:trace contextRef="#ctx0" brushRef="#br0" timeOffset="75908">9298 14601 16513,'20'-8'817,"5"2"-559,5 6-90,9 0 22,6 0-66,5-2 67,4-2-191,1-4 0,1-2 101,-3-3-101,-3 2-45,-9 1 45,-7 2-393,-10 3-111,-9 1-997,-6 2-830,-6 2 370,-3 0-908,-9 2 2869,-4 4 0,2-3 0,0 3 0</inkml:trace>
  <inkml:trace contextRef="#ctx0" brushRef="#br0" timeOffset="76290">9552 14773 12781,'-1'6'2510,"0"-1"-1412,1-5-437,0 36-493,1-20-112,-1 25 34,1-33 123,-1-3 156,0-3 394,0-2-718,2-9-45,2-1 0,5-8-34,4 3 12,6 2 22,1 3 112,1 3-79,-1 4 12,-3 2 11,0 2 45,-2 4-45,-2 3-56,-2 5 0,-3 0-168,-1 2 168,-4-2-1132,-2 4-1221,-4 1-2274,-5 1 4627,-4 0 0,3-9 0,2-3 0</inkml:trace>
  <inkml:trace contextRef="#ctx0" brushRef="#br0" timeOffset="80692">9174 12501 9039,'6'3'1064,"-1"-1"-1120,-5-2 0,0 0 0</inkml:trace>
  <inkml:trace contextRef="#ctx0" brushRef="#br0" timeOffset="82104">7407 16206 13106,'-6'6'975,"2"-1"-236,4-5 348,0 0-336,-3 0-482,2 0 874,-2 0-807,10 1-291,5 2-34,12 1 135,6 0-56,4-1-23,5-1-34,18-1 23,-14 0-56,10-1 0,-23 0 23,-4-1-12,-6 0-22,-5-1 11,-7 0 145,-3 2-145,-4 0-918,-1-1-887,-8-1 113,2 0-44,-7 0-1088,3 2 2824,1 0 0,4 0 0,3 0 0</inkml:trace>
  <inkml:trace contextRef="#ctx0" brushRef="#br0" timeOffset="82849">7686 16085 12860,'-3'-11'1893,"1"2"-1108,2 9-595,0 0 471,-3-5-593,11 14 447,-3-4-437,13 14 46,-1-5 133,4-2-122,2-2-91,5 0-44,2-2 79,3-2-79,0-1 0,0-1 0,-3-2 33,-3-1-10,-5-1-23,-5 0 33,-2 1-10,-9-1 55,0 2-78,-6-2 270,0 1-113,0 2 100,0 3-10,-7 7-236,-2 4 358,-9 7-335,-2 3-34,-2 1 258,0 1-123,2 0 66,0-1-33,0 2-145,0-1 335,1 0-358,-2 0 0,3-2 157,1-2-124,3-5 1,4-4-34,3-5 45,4-6 22,1-2-8594,2-2 8527,4-4 0,-4 3 0,4-3 0</inkml:trace>
  <inkml:trace contextRef="#ctx0" brushRef="#br0" timeOffset="90033">8768 15791 18496,'-5'0'482,"3"0"-886,1 0-1523,1 4-762,0 5-2208,0 7 4897,-2 5 0,2-10 0,-1 0 0</inkml:trace>
  <inkml:trace contextRef="#ctx0" brushRef="#br0" timeOffset="91234">8594 16035 15482,'-3'-7'-4001,"1"2"2153,2 5 1848,0 0 0,0 0 0</inkml:trace>
  <inkml:trace contextRef="#ctx0" brushRef="#br0" timeOffset="92516">8685 16147 13880,'7'-7'470,"0"3"359,-7 4 538,0 0-1187,0-3 189,0 2 1379,0-2-1703,0 2 291,0 1-683,0-3 123,1 2-3373,-1 0 1928,4 1-1166,-2 2 2835,1 4 0,-1-2 0,-2 1 0</inkml:trace>
  <inkml:trace contextRef="#ctx0" brushRef="#br0" timeOffset="93889">8928 16463 21040,'0'-5'201,"0"-1"-201,0 2 135,0 0-113,0 2-22,0 0 78,0 1-66,0 0-35,0 0 23,0-2-33,0 1 33,3-2 0,1 1 0,1 0 0,-2 1-12,0 1 12,-2 1 45,-1-2-22,2 1-23,-1-3 11,-1 0 11,1-1-22,-1 2 0,0 0 0,0 0 0,0 2 0,0-1 23,0 1-23,0-2-224,0 2-1233,0-1-1927,0 1-448,4 0-2969,2-4 6801,7-6 0,-7 4 0,1-2 0</inkml:trace>
  <inkml:trace contextRef="#ctx0" brushRef="#br0" timeOffset="95918">3620 17431 15381,'-14'-15'-1255,"3"3"-661,25 12-169,3 1-2093,15 0 4178,4 0 0,-17 1 0,0-2 0</inkml:trace>
  <inkml:trace contextRef="#ctx0" brushRef="#br0" timeOffset="102951">18951 13189 16479,'-4'-4'280,"5"1"179,15 3-459,4 0 168,3 0 157,5 0-90,5 0 35,5-2-80,2 1-167,3-3 380,2 1-403,2-1 22,3 0 113,1 0-90,1-1-45,-1 1-229,-2 0 296,-2 2-22,-3-1-45,1 2 0,0 0 45,3 0-12,0 1 1,2 0-34,0 0 78,-2 0-100,1 0 22,-3 0 0,-2 2 45,-1 1-34,-2 1-3316,0-1 3305,0-1 254,1-2-198,0 0-22,20 0 22,2-1-34,2 0-22,-6-2 34,-15 1-45,2-2 11,2-1 0,-1 0 56,-3 0-34,-2 1 12,-2-1-34,0 2 56,0-1 112,-1 2-157,1-1-11,-2 1 3515,-1-1-3425,-2 1-1,2 1-89,1-1 135,1 0 33,0-1-146,0 0-22,-2-1 90,-1 0-23,-2 1 0,-4-1-67,-3 2 101,-2 0 79,-3 0-147,-2 1 1,-4-1 156,-2 0-11,-4 0 57,-1 0-12,-2 0 224,1 0-415,-4 1 69,0-1 43,-3 1-21,-1 0 77,1 0-201,-2 0-157,0 0-381,0-1-582,0 0-684,0 1-1379,-3-1-5769,-2 0 8952,-5-1 0,5 1 0,0 0 0</inkml:trace>
  <inkml:trace contextRef="#ctx0" brushRef="#br0" timeOffset="106112">11875 15126 13958,'-22'32'653,"-1"1"1,1-2 0,1-1-49,-3 11 89,-5 6-391,-2 5 44,-1 3-44,-2 2-919,1-3 784,0-6-123,1-8 34,1-9 451,3-10-485,3-8 83,3-7-5,2-3 1,4-4 223,0-11 58,9 0-113,0-7-259,7 5-33,7 1 45,3 3-23,10 1-22,3 5 0,3 1 0,3 6-11,3 9 11,19 19 0,-24-11 0,1 2 11,-1-2 1,-1 1-46,20 14 68,-16-16-1,-10-8 46,3-4-12,-14-8-56,2-8-11,-6-5 45,1-8-236,-2-2-10,-1 0-416,0 2-559,1 3-964,6 2-1087,3 3 3227,7 0 0,-9 7 0,0 1 0</inkml:trace>
  <inkml:trace contextRef="#ctx0" brushRef="#br0" timeOffset="106346">12183 15540 16569,'33'-17'-437,"0"1"0,24-10-1423,-37 19-2230,-7 4 4090,-6 1 0,-4 2 0,-3 0 0</inkml:trace>
  <inkml:trace contextRef="#ctx0" brushRef="#br0" timeOffset="106522">12178 15733 18574,'27'32'348,"3"-6"-438,3-31-358,4-4-1054,0-8-1579,3-5 3081,0-4 0,-18 11 0,-4 2 0</inkml:trace>
  <inkml:trace contextRef="#ctx0" brushRef="#br0" timeOffset="106927">12749 15308 14540,'0'-9'3250,"0"2"-2645,0 7-134,0 0-292,-7 8-11,6 8-79,-6 12 136,7 8-135,1 2-90,3-1 78,3-4 45,4-7-112,0-7-11,2-8 56,-2-6 34,3-3-90,-2-10 0,2-7-34,-1-12-122,-1-8 156,-4-6-56,-4 0 56,-2-1 56,-6 4-12,-3 6 214,-7 6-202,-3 7 392,-2 5-448,-6 3 0,9 7 0,-4 1-78,9 6-314,3 5-751,1 6-404,3 6-1993,2 3 3540,5 0 0,-2-9 0,2-5 0</inkml:trace>
  <inkml:trace contextRef="#ctx0" brushRef="#br0" timeOffset="107117">13083 15472 21185,'16'-14'-482,"-2"1"-930,-9 5-605,-1-1-1916,3 0 3933,0-1 0,-3 5 0,0 0 0</inkml:trace>
  <inkml:trace contextRef="#ctx0" brushRef="#br0" timeOffset="107904">13421 15115 17409,'-18'-4'561,"2"4"-472,10 13 370,1 4-380,1 4 134,0 2-1,1 2-77,2 1-1,0 2-111,1-1 89,2-1 56,2-3-134,3-3-34,3-5 89,1-5-10,2-5-46,3-3-33,3-7 12,3-7-91,2-8 79,-1-6 0,-3-2 0,-6-1 0,-5-14 11,-11 1 12,-7 2-23,-9 8 0,-4 17 45,-1 4-45,0 3 22,2 4-22,4 2 34,6 1-124,5 1 90,4 0 0,1 0 0,6 0 0,8 0 0,9 0-168,9 0-57,6-4 80,0-1 44,0-6 67,-2-1 23,-3-1 22,-3-2 12,-5 1 55,-4-1-55,-4 4 582,-5 0-370,-3 4 56,-4 3-156,-2 1-113,1 3 146,-1 7 225,2 8-169,1 13 369,0 8-514,1 5 44,-2-1-67,-1-2-45,1-5 12,0-4-46,1-5-526,-1 0-2655,-2-5-998,0-2 4202,-2-9 0,0-5 0,0-3 0</inkml:trace>
  <inkml:trace contextRef="#ctx0" brushRef="#br0" timeOffset="108735">13083 16103 18496,'-15'43'616,"1"1"1,-4 6-601,25-8 1,7-4 95,4-17-112,6-3 0,-8-15-45,2-6-11,-1-9-45,-1-23 1,-2-8 145,-1-17-1562,-22 7 0,-8 3 1483,-6 14-5,-10 24 0,0 8-365,11 12-581,0 7-103,15 1-1444,4 2-975,5 0 4355,7 0 0,-6-8 0,5-3 0</inkml:trace>
  <inkml:trace contextRef="#ctx0" brushRef="#br0" timeOffset="108929">13525 16258 22384,'2'-28'-5479,"2"-1"5479,3 11 0,-4 6 0,3 0 0</inkml:trace>
  <inkml:trace contextRef="#ctx0" brushRef="#br0" timeOffset="109762">13732 16013 15291,'0'-9'1278,"1"1"-416,-1 8 13,0 0-775,4 38 35,0-16-1,5 31-67,-2-27-67,1-4 68,1-5 44,0-5-101,1-6-11,1-2 0,2-4-79,3-9 1,0-6 44,-1-10 34,-2-5-78,-4-2 78,-4 1 0,-3 1 22,-4 1 46,-4 3 55,-4 1 78,-2 3-201,0 4 325,4 3-291,4 3-34,2 2 22,2 2-22,9 0-33,6-2 10,10 2 46,4 2-135,0 3 112,-2 3-12,-2 4 12,-3 4 12,-2 6-1,-2 5-11,-2 2 134,-2 3-55,-2-1-79,-3-1 0,0-4 34,-1-4-1,-1-5 23,0-4-56,-1-3 101,2-3-56,0-7-45,4-7 0,0-11 22,1-5-10,-3-5-1,-4 1-11,-2 0 56,-3 5-67,-3 5 11,-4 4 0,-2 5 0,-5 5-12,2 4 1,1 3 11,2 2-415,3 2 415,3 0-817,1 0 413,5 3 0,5-2 35,6 2 145,5-3 123,1-6 11,2-2 180,-1-8 0,-1-1 391,-4-1 192,-2 3-23,-3 3-79,-1 3-291,0 5 493,0 3-291,2 14 45,0 8-214,1 13-212,-3 7-56,-4 4-45,-3 2-134,-3 3 66,0 0-1254,-8 1-661,-5 1-2600,-10 1 4583,-5-2 0,11-22 0,1-7 0</inkml:trace>
  <inkml:trace contextRef="#ctx0" brushRef="#br0" timeOffset="110237">13338 17003 18037,'4'39'168,"0"1"0,4 18-90,18-22-78,-5-21 90,0-9-157,1-5 67,0-13-112,-1-7 67,-3-13 0,-5-5 45,-6-3-22,-4-1 89,-5 3 45,-6 3 11,-4 7 0,-7 7 45,-2 10-123,-10 6-45,9 3-146,-4 5-134,15 3-1031,3 2-997,5 4-1289,1-1 3597,6-2 0,-3-4 0,2-2 0</inkml:trace>
  <inkml:trace contextRef="#ctx0" brushRef="#br0" timeOffset="110453">13899 17020 17958,'7'0'176,"5"-25"1,-10 19-1,6-20 1</inkml:trace>
  <inkml:trace contextRef="#ctx0" brushRef="#br0" timeOffset="111296">14233 16694 16411,'-2'39'284,"0"0"0,0-3 0,2-4-149,4-2-135,3-4 78,2-5 0,1-6-78,0-6-89,0-5 78,3-4-34,-1-9-101,2-6 124,-1-13 22,0-3-67,-3-5 89,-1 3-22,-1 1 179,-2 5 0,0 4 1,-2 7 10,1 5-111,1 6 156,2 3-223,2 4 234,10 14-179,-4-1-44,6 9-23,-6-10 100,1-5-21,1-4-79,1-3 0,0-7 22,0-6-22,-2-8-67,0-6 56,-4-3 11,-1 0-79,-4 1 79,-2 0 12,-4-6-12,0 11 11,-2-1-11,0 13 45,0 5-90,-1 1 45,1 2-168,-1 2 168,7 2 56,4-1-101,8 1 45,3-1-34,5-2 23,1-4-190,14-12 156,-11-2 45,8-10-101,-8-7 101,-10 7 0,3-7 90,-13 13 89,-3 4 45,-2 4-101,-3 5 471,0 3-449,-2 3-111,2 3 414,0 10-134,1 6-180,1 12-66,1 4 44,-1 2-112,0-1 0,0-4-23,0-3 1,0-3-572,1-4-358,-2-2-1043,1-1-1860,0-5 3855,0-3 0,-1-4 0,0-2 0</inkml:trace>
  <inkml:trace contextRef="#ctx0" brushRef="#br0" timeOffset="111792">13517 17606 17532,'37'-14'82,"0"0"0,2-2 0,1 0-20,-1-2 0,2 0-687,5-3 0,3-1 720,3-3 1,3-1-999,1-1 1,1 0 958,0-1 0,0 1-56,-4 2 0,-1 1-102,-5 2 1,-1 1-286,-7 2 0,-3 2-823,-5 2 0,-2 0-2029,16-12 3239,-14 2 0,-15 11 0,-7 3 0</inkml:trace>
  <inkml:trace contextRef="#ctx0" brushRef="#br0" timeOffset="112329">13257 16581 18563,'55'-9'269,"5"-4"-235,1-8-533,-26 9 1,0-2 380,2-1 1,0 0-545,-2 1 1,0-1-1927,26-9-2802,-13 6 5470,-15 7 0,-16 6 1,-10 3-1</inkml:trace>
  <inkml:trace contextRef="#ctx0" brushRef="#br0" timeOffset="112555">13412 17785 16927,'-3'3'-2118,"1"-1"1502,2-2-1760,44-33 2376,-12 5 0,17-10 0,-28 18 0</inkml:trace>
  <inkml:trace contextRef="#ctx0" brushRef="#br0" timeOffset="115525">5444 14513 14922,'0'5'470,"0"-1"-1628,0-4 0,0 0 1</inkml:trace>
  <inkml:trace contextRef="#ctx0" brushRef="#br0" timeOffset="116067">2029 14844 17700,'0'3'505,"0"1"-4237,0-4-144,3 1 3876,1-1 0,0 1 0,-1-1 0</inkml:trace>
  <inkml:trace contextRef="#ctx0" brushRef="#br0" timeOffset="118204">18682 13630 17610,'-31'-26'640,"5"5"-562,16 22 415,-1 5-448,-1 4 167,0 6-10,0 3-12,1 2 102,1 2-180,3 2-11,3 1 246,1 0-280,3-1 23,0 1-23,3-2-11,3-2 45,5-3-101,1-5 0,3-4 134,1-5-66,2-3-68,2-5 33,2-6 34,-1-6-21,1-8-46,-4-4 0,-2-3-34,-2-1 124,-4-1-90,-3 1 22,-3 3 12,-3 3 111,-1 4-145,-5 2 23,-1 5 178,-7 1-55,-2 4-135,-1 3 168,-12 2 1,6 3-180,-9 0 0,10 5 100,3 1 46,2 7-68,0 13 1,9 0 90,-1 10-169,8-5-12,1 10 80,4-10-68,2 4 11,4-16 45,2-5-34,1-4-22,3-4 0,2-3 67,11-12-89,-7-4 22,12-22 11,-19 9-11,0-8 0,-12 13-33,-4 4 100,-2 3-67,-5 1 0,-5 4 0,-5 2 0,-2 3-90,-1 2-482,-1 1 46,0 1-1076,1 0-269,3-2-2052,2-3 3923,3-7 0,5 5 0,3-1 0</inkml:trace>
  <inkml:trace contextRef="#ctx0" brushRef="#br0" timeOffset="119088">18183 11968 17218,'-11'27'728,"2"2"-728,9 6 337,0 0-68,0-4-168,0-3 112,4-7-213,2-6 100,3-4 46,1-4-45,3-4-101,0-2 45,3-2-1,-1-6 12,0-2-56,-1-5 0,-3 2-33,0 1 10,-3 6 23,1 2-22,0 7 0,0 2 22,0 2 33,0-1 135,0-3-168,1-1 202,2-3 45,2-5-12,-1-6-235,2-8 67,-3-5 168,-1-4-156,-3-3-79,-1-2 101,-2-3-45,-2 1 44,-2 1-100,-1 6 112,0 3-112,0 13-22,0 2-482,0 10-314,-2-1 280,-1 3-616,-4 5-728,-1 6-146,2 5-1591,2 1 3619,3-1 0,1-8 0,0-3 0</inkml:trace>
  <inkml:trace contextRef="#ctx0" brushRef="#br0" timeOffset="119469">18617 12020 14518,'3'9'1333,"-1"-3"-615,-2-6-147,0 0-302,10 41 268,-4-21-513,6 31 121,-8-33 1,-2-4-23,-1-5 11,0-5 191,-1-1 1109,0-3-1389,0-7 90,0-4-1,0-10-89,1-4 22,2 0-67,4 2 0,4 5 11,1 5 12,3 7-23,11 6 11,-5 9 0,9 7-11,-8 7 0,-1 3-190,-1 2-236,-2 1-930,-3 3-1512,-5 4-3094,-4 1 5962,-4 0 0,-2-15 0,0-6 0</inkml:trace>
  <inkml:trace contextRef="#ctx0" brushRef="#br0" timeOffset="120342">18997 13586 13588,'1'-7'4090,"1"2"-3945,-2 5 46,0-7 11,-3 8-101,0-5-45,-1 9 605,1-3-393,2-1 360,1-1-594,-1-4 89,1-4-123,-1-6 22,1-1 12,4 0-34,2 5-56,3 3 22,1 4 34,1 5 0,1 8 0,1 7 34,0 7-23,2 2 12,0-1-23,2-4 56,-2-6 11,0-7-22,-2-5-45,-1-3 44,0-9 68,-1-4-89,-1-10-23,-2-4 33,-4-2-21,-2-2 44,-2-1-56,0 2 0,0 1-45,-3 9 45,1 4-101,-1 6-481,0 5-483,2 3-291,-1 6-1266,1 6-1635,0 8 4257,0 4 0,1-8 0,0-3 0</inkml:trace>
  <inkml:trace contextRef="#ctx0" brushRef="#br0" timeOffset="120696">19340 13594 12792,'4'6'3138,"-2"-1"-1838,-2-5-796,4 37-201,-2-21-57,2 28 146,-4-31-123,0-7 359,0-1-628,-2-17 56,2 1-23,-1-12-10,5-4 22,3 7-68,6-3 23,4 11 0,0 5 23,7 3-23,-7 9 0,6 5 89,-11 8 169,-1 1-258,-4 2 0,-3-1-11,-2-3-23,-2-2-492,0-4-651,0-3-1367,0-2-1164,0-3 3708,3-2 0,-3-1 0,3 0 0</inkml:trace>
  <inkml:trace contextRef="#ctx0" brushRef="#br0" timeOffset="120909">19567 13699 14585,'13'-3'2286,"-4"0"-1435,-9 3-178,0 0-550,46-16-123,-23 8 68,36-12-203,-38 10-515,-5 2-1053,-4 2-515,-6 2-2153,-4 1 4371,-2-1 0,0 3 0,0-1 0</inkml:trace>
  <inkml:trace contextRef="#ctx0" brushRef="#br0" timeOffset="121113">19683 13566 13958,'-6'-9'3630,"1"2"-2980,5 7 986,0 0-1165,0 24-57,0-5-414,0 20 281,0-10-281,1-2 0,0-3-124,-1-5-716,0-3-438,1-4-828,3-6-1715,5-2 3821,6-5 0,-5 1 0,0-2 0</inkml:trace>
  <inkml:trace contextRef="#ctx0" brushRef="#br0" timeOffset="121260">19901 13553 19605,'6'36'78,"1"0"1,2 28-1255,-9-31-2747,-2 0 3923,-5 1 0,4-16 0,-4-4 0</inkml:trace>
  <inkml:trace contextRef="#ctx0" brushRef="#br0" timeOffset="122233">19199 14389 14260,'6'-8'3541,"25"35"-3418,-25-8 953,16 42-830,-27-41 561,-19 8-370,6-37 11,-7-10-201,15-8 537,16-16-773,14 26-1714,11-6-2980,4 20-1514,-10 6 6197,-4 0 0,-14 1 0,-2-3 0</inkml:trace>
  <inkml:trace contextRef="#ctx0" brushRef="#br0" timeOffset="122937">19633 14104 18429,'0'57'1277,"0"-4"-1008,0-14 78,6 3-224,0-14-123,4-2 90,-1-16 22,-1-6-112,3-2 0,2-3-45,2-7-100,2-5-79,1-8 67,0 1 157,-3 0-168,-2 7 168,-5 3-79,1 7 57,1 2 22,-1 3 22,2 1-10,-4-1-12,5-1 56,-1-6-23,8-17-33,-7-1 45,1-13-56,-8-3-112,-2-3-180,-3 3-168,-4 6-122,-2 17-539,-1 5-2633,0 7 1076,3 6 2689,1 5 0,2-1 0,1 0 0</inkml:trace>
  <inkml:trace contextRef="#ctx0" brushRef="#br0" timeOffset="123319">20016 14323 17330,'0'42'729,"0"-9"-180,0-33-527,0-5-22,0-4 68,0-9-57,1-6 22,3-3-33,3 0 45,5 4-67,1 5 44,2 7-22,-1 5 135,0 6 77,-1 11 12,-1 4-168,-1 8 57,-4 1-35,0-1-78,-4-4-89,1-4-550,-2-3-986,0-5-1568,-1-2 3193,0-3 0,-1-1 0,1-1 0</inkml:trace>
  <inkml:trace contextRef="#ctx0" brushRef="#br0" timeOffset="123509">20232 14296 15269,'9'-5'2420,"-2"1"-1871,-7 4 34,38-15-583,-16 7 45,33-14-45,-28 8-269,-4 1-1031,-5 0-1524,-8 2-2891,-5 0 5715,-2 0 0,-3 5 0,0 1 0</inkml:trace>
  <inkml:trace contextRef="#ctx0" brushRef="#br0" timeOffset="123726">20364 14116 14652,'-3'6'3026,"1"-1"-1760,2-5-605,4 49-67,-1-22-409,0 7 0,0 0-29,1-1-77,0-3-79,0-3 67,-2-7-705,-1-3-449,-1-8-3944,1-3 5031,1-5 0,0-1 0,0 0 0</inkml:trace>
  <inkml:trace contextRef="#ctx0" brushRef="#br0" timeOffset="124092">20572 14108 17039,'53'6'1647,"-10"4"-1344,-35 13-191,-3 3 460,-4 2-337,-9-1 560,-20 17-795,11-22 123,-11 10 91,25-27-214,2-2 201,32-1-201,-6-4-213,26-3 202,-14-2-841,-2 1-167,-4 1-550,-6 4-1714,-6 0-3877,-8 4 7160,-6 5 0,-3-3 0,-2 1 0</inkml:trace>
  <inkml:trace contextRef="#ctx0" brushRef="#br0" timeOffset="126179">22832 15982 16378,'-3'-13'1490,"1"2"-1108,2 8-181,0 0-44,-1 0-23,-1-1-89,-2 1 112,-2 0-157,-3 1 0,-1 1 45,-3 1-12,0 0 1,-1 0 0,1 0 33,2 0 258,-2 5-302,5 0 178,-1 6 1,6 0 44,1 4-111,1 0-46,1 2 214,2 1-259,3-1-21,5 0 66,2-2 1,2-1 0,3-2-90,0-3 67,3-3-22,-1-3-34,0-1-11,1-2 45,-1-4-11,2-3-12,-2-6-22,0-3 45,-4-2 0,-2-2-23,-3-9 12,-4 6-23,-3-7 11,-2 10-22,-1 1 79,0 3 78,0 1-113,-3 2-44,-1 2 124,-3 0-57,-2 3 11,1 1-78,-3 1 90,-1 3 123,-1 1-146,-2 1-67,1 1 145,1 0-89,-1 3 91,1 4-13,0 6-134,0 6 437,2 5-392,0 2-23,2 2 57,3 0-35,3-3 24,3-3-68,0-4 67,4-5 11,4-4-78,7-5 0,5-1 79,5-3-79,4-6 11,2-4-11,-1-6 0,9-14 0,-21 12 33,4-11-10,-20 19-23,-3-2 56,-5 3 22,-1 2-78,-5 1 0,-1 1 34,2 2-34,-1 2-23,0 1-10,-2 0-684,-2 0-101,-2 5-1210,-4 2-449,0 8-2755,-1 1 5232,5 0 0,8-7 0,4-3 0</inkml:trace>
  <inkml:trace contextRef="#ctx0" brushRef="#br0" timeOffset="126930">22998 16158 22204,'1'-4'483,"-1"1"334,0 3-1949,0-1-918,2-4-527,-1-4 2577,1-14 0,-2 13 0,0-8 0</inkml:trace>
  <inkml:trace contextRef="#ctx0" brushRef="#br0" timeOffset="127189">23050 16052 11112,'0'0'0</inkml:trace>
  <inkml:trace contextRef="#ctx0" brushRef="#br0" timeOffset="128052">17098 15844 14563,'10'-6'1972,"-1"1"-4348,48 6 1,13 5 2375,-16-3 0,16 1 0,-7-1 0,-40-1 0</inkml:trace>
  <inkml:trace contextRef="#ctx0" brushRef="#br0" timeOffset="128246">18086 15949 12535,'8'0'1311,"-2"0"-930,-6 0-337,41 0 136,-20 0-180,34 0-56,-28 0-549,0 0-1401,2 0-862,1 0 2868,1 0 0,-14 0 0,-2 0 0</inkml:trace>
  <inkml:trace contextRef="#ctx0" brushRef="#br0" timeOffset="128463">18777 15976 12792,'6'0'2039,"-1"0"-571,-5 0-1468,32 0-56,-15 0-470,28 0-729,-22 0 1255,14 0 0,-19 0 0,6 0 0</inkml:trace>
  <inkml:trace contextRef="#ctx0" brushRef="#br0" timeOffset="128605">19411 16010 13868,'59'-6'-462,"0"1"1,-2-1 0,-11 3 0,-25 3 0,-3 0 0</inkml:trace>
  <inkml:trace contextRef="#ctx0" brushRef="#br0" timeOffset="128810">20041 16007 12882,'6'1'2857,"-1"0"-986,-5-1-2711,48-4-437,-26 3-1,39-3-1007,-36 4 2285,20-1 0,-24 1 0,9 0 0</inkml:trace>
  <inkml:trace contextRef="#ctx0" brushRef="#br0" timeOffset="128993">20629 16034 16905,'63'0'-505,"-24"-1"1,-2 0-1132,1 1-1322,14-1 2958,-19 1 0,-15 0 0,-2 0 0</inkml:trace>
  <inkml:trace contextRef="#ctx0" brushRef="#br0" timeOffset="129220">21545 16059 18014,'45'-10'292,"-7"1"-304,-30 6-21,0 1-438,-2 1-481,2 0-684,0-1-583,1 2 2219,2-2 0,-5 2 0,0-2 0</inkml:trace>
  <inkml:trace contextRef="#ctx0" brushRef="#br0" timeOffset="129439">22134 16073 18104,'60'0'11,"-9"0"-2476,-21-1-303,-8 1-2969,10-1 5737,-7 0 0,-11 1 0,-2 0 0</inkml:trace>
  <inkml:trace contextRef="#ctx0" brushRef="#br0" timeOffset="129611">22750 16112 17970,'56'0'1377,"-8"-3"-1377,-28-1-78,-2-4-1109,-5 0-1413,-5-1-2465,-5 0 5065,-13 2 0,7 3 0,-7 1 0</inkml:trace>
  <inkml:trace contextRef="#ctx0" brushRef="#br0" timeOffset="140598">18763 11510 16075,'-34'-54'572,"5"10"-493,18 35-12,-3 2-67,-1 0 0,-3 3-247,-4 1 247,-5 3-157,-3 0 146,-2 0 0,0 0-1,0 0 12,1 0 0,-1 2-44,-2 0 66,-2 2-22,-1 0 0,-1 0-22,0 2 10,1 1-55,1 0 67,4 1-101,2 2 101,4 0 0,3 2 0,3 0-100,2 3 44,3 1 11,2 3-168,1 3-11,1 2 56,3 3 0,-1 2-67,3-1 133,-1 0-111,0 0-100,-1 0 279,-1-1-302,-2-2 280,0 0-156,1-2 212,1-2-112,3-1 22,0-3-12,3 0 102,-1-2-156,2 2 156,0 0 0,0 0 22,2 9 12,-1 1-23,2 2-22,2-3 11,1-5 33,3 9-22,-2-7-11,2 9 34,0 1-168,-1-7 134,2 8-236,2-4 91,0-7 145,1 4-79,0-11-223,5 5 302,-4-6 0,5 0 34,-5-8-34,1-1 100,2-2-100,0 2 12,2-1 133,0 1-100,-2-1-45,0 0 269,1 0-135,-1 1-55,4-1-79,0 2 44,1-1-66,-2 0 22,0 1 0,-3 0 11,-2-1 0,-1-1-11,-1 1 0,0-1 12,1-1-57,1 2 45,0-2-45,-1 1 11,1-2-22,0 2-123,1-2 0,1 0-34,1 0 68,1-1-23,-1 1 89,1-1 79,0 0 0,0 0 0,1-1-67,-1 1 179,1 0-325,6 2-381,4 1 303,0 0 56,-2-2 89,-6 0 101,-1-3-11,0 1 56,-2-1 0,2 0 0,-1 0 0,1 0 0,0 0 0,0 0 34,0 0-202,1-1 0,1-3-1,1-1-458,9-8 604,-7 3-21,5-7-225,-10 4 90,0-1 11,1-2-639,0-1 807,10-10 0,-16 15 0,5-5 0</inkml:trace>
  <inkml:trace contextRef="#ctx0" brushRef="#br0" timeOffset="140890">19244 12144 8109,'1'-66'425,"0"6"-212,-2 29 639,-4 0-438,-2 2 91,-3 1-46,-1 1-257,-2 0 0,-1-1-68,-5 1-11,-2-1 214,-18-11-304,8 8 91,-11-7-102,12 15-11,-1 3-11,-2 3-672,-1 4 459,-1 3-672,-3 2-886,0 3 1771,-1 2 0,17 1 0,5 2 0</inkml:trace>
  <inkml:trace contextRef="#ctx0" brushRef="#br0" timeOffset="141206">18559 11698 11919,'6'0'963,"-1"0"-1613,-5 0-437,1 0-481,-1 8 1568,1 4 0,-1-1 0,0-1 0</inkml:trace>
  <inkml:trace contextRef="#ctx0" brushRef="#br0" timeOffset="146417">17118 16695 14607,'-11'-4'101,"3"5"11,7 8 147,1 3-248,0 0-11,0 1 213,0-4-124,0 0-55,0-4 134,0-1 89,1-2 662,0-2-493,1 0-258,0-4 11,1-2 135,-3-3 213,0-2-493,0 4 55,0 1 169,-1 5-202,-5 0-56,-4 16 45,-4 10-45,4 5 22,3 0-22,7-9 22,3-8-10,1-2 100,9-9-112,-2-4 89,2-4-89,-5-4 101,-3-4 78,-2-1-10,-1 4 245,-2 1-380,0 4 111,0 3 57,0 2-146,-2 1-34,-2 0-22,-3 1 34,-1 4 100,0 4-134,-2 2 0,1 2 68,0-1-68,4-1 0,1-2 0,2-2 0,1-3 78,1-1-78,0-3 78,3 1-33,1-4-34,4-4-11,0-5 45,-1-2 11,-3 2-56,-1 1 0,-2 2 11,-1 1-22,0 1-1053,-1 4-2600,-8 6-975,2 7 4639,-4 3 0,8-4 0,1-5 0</inkml:trace>
  <inkml:trace contextRef="#ctx0" brushRef="#br0" timeOffset="149865">18692 12355 11919,'0'5'1703,"0"-2"672,0-3-3260,-2 0-863,-1 0 1748,-9-2 0,7 2 0,-4-3 0</inkml:trace>
  <inkml:trace contextRef="#ctx0" brushRef="#br0" timeOffset="154950">29072 9795 8030,'4'3'0,"0"0"0</inkml:trace>
  <inkml:trace contextRef="#ctx0" brushRef="#br0" timeOffset="155791">29022 9641 16311,'-10'-24'179,"1"4"-190,6 25 22,-3 5 79,1 7-90,1 6 11,1 2 12,2-2 10,1-2-33,2-5 112,3-4-89,2-4 77,3-4-100,1-3 79,0-2-12,1-5-11,0-4-56,-2-7 101,-2-2-34,-3-2 101,-2 1-168,-2 3 90,-1 2-191,-3 5 101,-4 3-67,-6 4-258,-4 2-717,-5 4-348,-2 7-1119,0 9-1593,0 7 4102,3 6 0,9-14 0,4-2 0</inkml:trace>
  <inkml:trace contextRef="#ctx0" brushRef="#br0" timeOffset="156164">29097 10419 15851,'-1'23'336,"1"-5"124,0-16-101,0-1 605,0-5-964,0-6 134,2-8 124,2-6 134,2-3-157,-2-1-146,-1 1 427,-4-5-516,-4 12 0,-3 1-78,-4 14-315,-1 3-682,-1 8-741,-2 10-33,2 13-2218,2 10 4067,5 6 0,4-19 0,2-6 0</inkml:trace>
  <inkml:trace contextRef="#ctx0" brushRef="#br0" timeOffset="156515">29069 11189 20356,'1'-16'740,"-1"3"-740,0 4 78,0 0 79,-1 0-90,-1 0-67,-3 0 0,0 0 22,-1-1 12,1 0-34,0 0 0,1 2-224,0 1 224,2 3-762,1 2-784,1 1 402,0 6-928,0 7-1077,0 9-3114,0 8 6263,0 6 0,0-16 0,0-2 0</inkml:trace>
  <inkml:trace contextRef="#ctx0" brushRef="#br0" timeOffset="156805">29052 11854 15235,'0'7'2487,"0"-2"-1355,0-5-414,0 0 155,4-1-705,1-2 337,1-2-158,-2 0-156,-2 0 44,-1 2-235,-1 1-247,0 0-324,0 1-314,0-1-762,0-3-1771,3-5-2621,6-9 6039,9-13 0,-6 14 0,0-2 0</inkml:trace>
  <inkml:trace contextRef="#ctx0" brushRef="#br0" timeOffset="157167">29851 10088 18507,'-3'-13'-1199,"0"8"-213,3 15-515,0 8-1569,0 7 3496,0 4 0,0-12 0,0-2 0</inkml:trace>
  <inkml:trace contextRef="#ctx0" brushRef="#br0" timeOffset="157405">29869 10781 16064,'2'2'2768,"0"-1"-1939,-2-1-784,13-21-45,-9 15-426,10-16-1031,-11 21-257,-1 4-616,2 7-1492,1 6 3822,0 8 0,-1-9 0,-1-3 0</inkml:trace>
  <inkml:trace contextRef="#ctx0" brushRef="#br0" timeOffset="157589">29958 11269 19538,'7'-14'-1816,"1"-1"-1164,0 1-3317,3-5 6297,0-4 0,-4 11 0,-1-1 0</inkml:trace>
  <inkml:trace contextRef="#ctx0" brushRef="#br0" timeOffset="158008">30645 10533 19179,'-17'5'-134,"4"3"134,6 15-45,4-1-22,2-2-68,1-4 102,0-4 10,1-6 23,1-2 90,3-4-23,3-2-67,2-4 112,-1-6-45,-2-3 202,-2-1-269,-3 3 146,-1 1-11,-1 3-135,0 1-79,-2 3-134,-3 1-717,-3 3-650,-2 4-7552,-4 14 9132,7-2 0,0 4 0,7-12 0</inkml:trace>
  <inkml:trace contextRef="#ctx0" brushRef="#br0" timeOffset="158418">30624 10651 18720,'40'-3'149,"-1"1"0,4-1 1,0 2 1,2 0 0,1 2-243,5-2 1,2 1 186,2-1 1,0-1-609,1 0 0,0-2 832,-1 1 0,-1-2-246,-5 0 0,0 0 42,-5-1 0,-3 0-31,-5-1 0,-2 0-50,21-6 2,-17 0-36,-12 3 349,-11 1-606,-5 2 974,-4 0-1713,-3 2-2969,-1-2-2545,-2 3 6526,0-6 0,0 7 0,0-3 0</inkml:trace>
  <inkml:trace contextRef="#ctx0" brushRef="#br0" timeOffset="159028">32059 9969 15549,'0'-11'2555,"0"2"-2555,0 9 269,0 0-269,0 10 67,3 6-45,3 11 79,7 1-101,4-1 34,5-4-180,4-5 146,1-5-481,2-6 200,-4-3-78,-2-3 169,0-8 89,-4-3 101,0-10 11,-4-5 225,-4-2-236,-4-1 190,-3 3 124,-3 4 224,-1 6-325,0 6-202,0 5 79,0 2-90,0 12 246,0 8 34,-1 14 169,-1 9 21,-2 7-257,0 5 425,0 3-536,-1 3 66,3 2-801,0-3 700,1-4 22,1-8-89,0-10 0,0-10-44,0-8 44,0-8-437,0-6-1480,0-2-128,0-16-3490,-3-4 5535,-2-19 0,1 16 0,0 1 0</inkml:trace>
  <inkml:trace contextRef="#ctx0" brushRef="#br0" timeOffset="159581">31808 10000 14753,'-6'2'3620,"1"0"-2388,5-2-1232,19-28 157,-3 11-101,16-25 90,-4 15-146,1-2 22,2-3-22,-1 0 179,-2-1-179,-1 2 247,-3 0-146,0 3 212,-2 1-313,-1 2 56,-2 4 202,-4 4-78,-3 5-180,-2 4 44,-3 5-21,2 2-1,1 1-22,5 5 0,4 7 247,7 10-1,5 6-212,3 4 201,1 1-56,0 0 11,-4-4-190,-2-3 0,-7-3-56,-3-6 124,-5-3-136,-3-3-44,-3-2-896,-3 0-571,-2 1-236,-2 1-1626,-4 3-4077,-3 0 7518,-3-3 0,2-4 0,2-4 0</inkml:trace>
  <inkml:trace contextRef="#ctx0" brushRef="#br0" timeOffset="161344">30577 12197 15224,'4'-56'2746,"-1"12"-2410,-3 37-336,1 5-23,-1 1 1,0 14 425,0 19-302,0 3-101,1 13 179,3-16-145,4-3 78,4-3-112,4-3 44,3-5 80,16-3-124,-6-8 33,9-3-22,-12-7 68,-2-6-79,-4-7 0,-1-7-11,-3-4 22,-2-5-11,-2-2 78,-3-1-78,-2 2 135,0 5 112,-3 6-225,-1 7 639,-1 5-583,-2 6-111,0 1 33,0 3 22,0 16-22,0 6 78,0 21 561,0 6-627,0 9 335,0 5-450,0-30 0,0 1 187,0 0 0,0 1 39,-1 10 1,2 1-35,0 18-72,-1-26 0,1-2 16,2 3-33,-2-12 68,1-7-12,-2-10 67,1-6-123,-1-2-134,0-2-591,0-9-1325,-4-5 2050,-3-28 0,1 23 0,-1-10 0</inkml:trace>
  <inkml:trace contextRef="#ctx0" brushRef="#br0" timeOffset="162616">32573 10380 15907,'14'43'1244,"-1"1"0,7 7-1221,5 8-23,24-72 0,-32 11 0,24-22 0</inkml:trace>
  <inkml:trace contextRef="#ctx0" brushRef="#br0" timeOffset="162750">32681 10201 14933,'0'-5'1232,"0"1"-3338,0-1-2836,-4 8 4942,-5-1 0,2 5 0,-1-2 0</inkml:trace>
  <inkml:trace contextRef="#ctx0" brushRef="#br0" timeOffset="164550">31430 12509 14271,'-1'-7'1872,"1"1"-886,0 6 1165,0 0-1042,19 0-851,0 0-12,17-2-77,-4-2-35,-1-2-134,1-2 112,-3 0-224,-5 1 112,-5 1-392,-5 0-325,-2 2-348,-3-1-918,1 1-785,0-1-1893,0 1 4661,0-3 0,-4 4 0,-1-2 0</inkml:trace>
  <inkml:trace contextRef="#ctx0" brushRef="#br0" timeOffset="165064">31996 12139 17958,'5'32'628,"-1"0"-270,-4 3-358,3-3 0,2-4 168,5-4-146,3-6 79,4-5-101,4-6 168,4-5-168,3-1 0,0-6-33,0-6-35,-2-8 68,-4-7-56,-3-4-11,-4-6 67,-2-2-67,-3-1 67,-2 5 0,-4 7 213,-1 9-101,-3 9-90,0 6-22,0 2 0,0 6 68,0 8 33,-3 11-101,-2 10 605,-9 29-281,2-12-218,2-7 1,0 0 28,-1 7-96,3-7 0,1-2-39,1-5 22,1 16-839,4-40 660,1 0-1008,0-8-68,0-1-806,0 0-617,2-2 2656,4-1 0,-2-1 0,1 0 0</inkml:trace>
  <inkml:trace contextRef="#ctx0" brushRef="#br0" timeOffset="165325">32471 12511 18395,'0'35'308,"0"0"0,0 16-274,0-26-236,0-18-100,0-2-405,1-5-5970,6-14 6677,-1-5 0,2 1 0,-5 3 0</inkml:trace>
  <inkml:trace contextRef="#ctx0" brushRef="#br0" timeOffset="165855">31935 12047 18104,'17'-30'224,"0"0"0,18-23-224,-7 18 146,3-2-79,-3 0 67,0-1-134,-4 3 146,-4 3 302,-1 6-358,0 4 112,-5 12-191,1 2 269,8 28-235,-4 0 727,12 18-603,1 9 156,-5-13-258,6 8 56,0-12-56,-11-10-425,5 2 280,-12-12-1032,-3-1-313,-2-1-2061,-5 0-1122,0-3 4606,-3-1 0,-1-4 0,0 0 0</inkml:trace>
  <inkml:trace contextRef="#ctx0" brushRef="#br0" timeOffset="166086">32669 12152 10664,'16'3'0,"-2"0"0</inkml:trace>
  <inkml:trace contextRef="#ctx0" brushRef="#br0" timeOffset="171461">33159 12195 13263,'-8'4'1042,"1"-1"359,7-3-752,0 0-458,4-1-191,3-1 0,4-1 68,4 0-68,0-1-68,-1 1-503,-1 1-573,-2 0-244,0 1-1447,-2 1 2835,-1 0 0,-4 0 0,-2 0 0</inkml:trace>
  <inkml:trace contextRef="#ctx0" brushRef="#br0" timeOffset="171765">33032 12396 13936,'0'5'1770,"-1"0"-426,1-5-1288,23-7-112,-10 3-67,19-6-516,-13 6-660,-2 1-1726,3 0 3025,-1 1 0,-9 0 0,-2 0 0</inkml:trace>
  <inkml:trace contextRef="#ctx0" brushRef="#br0" timeOffset="172131">33865 12302 18664,'0'4'56,"0"-2"-3333,0-2 0,0 0 0</inkml:trace>
  <inkml:trace contextRef="#ctx0" brushRef="#br0" timeOffset="184342">11599 9527 15851,'-11'7'56,"2"-2"-56,9-3-302,0 0-774,0-1-627,0 1-526,2-1 2229,1 1 0,-1-2 0,0 0 0</inkml:trace>
  <inkml:trace contextRef="#ctx0" brushRef="#br0" timeOffset="185141">15223 9782 11190,'58'0'247,"-8"0"-158,-31 0-178,2 0-57,1 0-414,2 0 560,21 0 0,-25 0 0,12 0 0</inkml:trace>
  <inkml:trace contextRef="#ctx0" brushRef="#br0" timeOffset="186075">21279 9949 10473,'0'3'1692,"0"0"3429,0-3-6780,0 1-88,2 2-864,-1-1 2611,1 1 0,-2-3 0,0 0 0</inkml:trace>
  <inkml:trace contextRef="#ctx0" brushRef="#br0" timeOffset="186950">26342 9949 17644,'6'3'482,"-2"-1"-90,-3 0-358,0-2-146,0 2-22,-1 0-774,2-1-773,0 2-504,4 0-1927,1-1 4112,4 0 0,-5-2 0,1 0 0</inkml:trace>
  <inkml:trace contextRef="#ctx0" brushRef="#br0" timeOffset="188466">6141 10417 16266,'5'-16'796,"-2"2"-662,-2 12-67,0 0-156,-1 1-23,2 0-617,1 1-268,4-1-314,3 1-829,4 0-896,5 0 3036,3 0 0,-8 0 0,-3 0 0</inkml:trace>
  <inkml:trace contextRef="#ctx0" brushRef="#br0" timeOffset="188876">8509 10515 16468,'7'1'-975,"1"1"-247,3-2-794,3 0-1010,3-2 3026,3 0 0,-8 0 0,-1 0 0</inkml:trace>
  <inkml:trace contextRef="#ctx0" brushRef="#br0" timeOffset="189181">10914 10562 7739,'0'0'0</inkml:trace>
  <inkml:trace contextRef="#ctx0" brushRef="#br0" timeOffset="190352">3465 14467 7179,'-24'-29'106,"1"-1"1,-17-23-62,27 30 56,2-4 134,0 0 101,0-4 112,1 1-156,1 1-35,0 2 1,1 5-101,1 2-57,3 5-88,3 4-12,0 6-236,1 2-133,0 3-91,2 0-324,2 0 22,3 0 235,4 3 527,5-1 0,-8 1 0,2-2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5:45.275"/>
    </inkml:context>
    <inkml:brush xml:id="br0">
      <inkml:brushProperty name="width" value="0.09071" units="cm"/>
      <inkml:brushProperty name="height" value="0.09071" units="cm"/>
      <inkml:brushProperty name="color" value="#FF0000"/>
    </inkml:brush>
  </inkml:definitions>
  <inkml:trace contextRef="#ctx0" brushRef="#br0">12833 8403 13891,'-6'8'1490,"1"-2"-639,5-6 1055,0 0-1436,-1 5-291,1-3 359,-2 3-258,2-4 952,0 1-1131,4-2-101,10-7-56,15-8-1041,18-14-362,-16 10 1,2 0-318,5-2 0,1-1 1776,2-1 0,-1 2 0,7-4 0,-12 5 0</inkml:trace>
  <inkml:trace contextRef="#ctx0" brushRef="#br0" timeOffset="1149">7197 11283 12468,'7'0'481,"0"0"-10,-7 0-314,0 0-886,4-2-638,-3 2-739,3-1 2106,-4 2 0,0 1 0</inkml:trace>
  <inkml:trace contextRef="#ctx0" brushRef="#br0" timeOffset="2837">14208 12373 17711,'43'-21'539,"5"-3"-573,5-4-958,-21 12 1,2-1-1,5-2 1,1-2-1550,4-1 0,0-2 2541,3-3 0,-3 2 0,8-5 0,-12 4 0</inkml:trace>
  <inkml:trace contextRef="#ctx0" brushRef="#br0" timeOffset="5771">21935 6774 7347,'0'42'877,"0"0"1,0 1 0,0 1-738,0 1 0,0 0 95,0 1 1,1-1-502,0 1 0,1-1 434,0 1 0,0 0 34,2 0 0,-1 1-194,0 2 1,0 0 203,0 2 1,0 0 297,0 2 0,-1 1-348,1 2 1,0 0 16,-2 0 1,1 1 89,-1 0 0,1 0 156,-2-1 1,1 1-208,-1-1 1,0 0-23,0 0 0,0-1-185,0 0 1,0 0 329,0 0 1,0-1-292,0 3 1,0 0-417,1 1 0,0 1 624,0 3 0,0 0-107,1 1 1,1 2-22,-1-6 1,-1 4 0,1-3-116,0-14 0,0-2 0,-1 2 171,2 11 1,-1 1 0,1-3-187,-1 0 0,1-3 0,0-1 0,1-1-213,-2-2 0,1-1 241,-1-2 0,0 1-12,0-2 1,-1-1-17,0-1 0,-1 0 56,1 0 0,0-1-51,-1-2 1,0-1-6,0-3 0,0 0 0,0 26 442,0-12-408,0-1 0,0-25 698,0 0-732,0-22 1128,0-1-1228,0-5 847,0 3-735,0-3-12,0 4 44,0 0-111,5 0 67,5 0 0,7 1 11,7-1 1,3-2-12,8 0 0,7-3 11,10 1 67,12-2-78,-28 3 0,2 1 0,2 0 0,3-1 56,-1 1 0,5-1 0,1 0-368,5-1 0,1 0 1,1-1 378,1 1 0,-1-1 0,1 1 19,-1-2 0,0 1 0,-3 0-86,5-1 0,-2 1 0,1 0 0,-1 0 61,0 1 1,1 1-34,0 0 0,2 0 6,1 0 0,1 1-34,1 0 0,5 0 109,-19 0 0,4 0 0,1 0 1,-3 0-1045,5-1 1,-1 1-1,2-1 935,-2 0 0,3 0 0,0 0 0,-2 0 101,3 0 0,-3 0 0,1 0-86,2 0 0,1 1 0,0-1 11,2 2 0,0-1 0,0 1-26,0 1 0,1-1 0,-1 1 48,-1 1 1,-2-1 0,4 1-247,-4 0 0,3 0 1,0 0-1,-4 0 198,1 0 0,-3 0 0,4 0-7,-6 0 0,4 0 1,1 1-1,-1-1 1,-6 0-609,4 0 1,-4 0-1,2 0 615,-2 0 0,3 1 0,0-1 0,-4 0 18,2-1 1,-4-1 0,1 0-11,-1 1 0,1-1 0,-1 0-8,20-3 0,-2 0 721,-6 1 1,1-1-603,-12 0 1,1-1 0,-3 1-81,3-1 1,0 0 181,10-1 0,-4-1-31,10-1 202,-6 3 2286,-5 1-2544,-20 2 1,0 1-56,13-1-23,8-1-56,-27 3 1486,-6 1-1475,-5 0 194,-7 0-205,-2 0 542,-6 0-811,0 0-593,-8 0 66,-7 1-1837,-14 2-2129,-10-1 4762,-7-8 0,18 4 0,6-7 0</inkml:trace>
  <inkml:trace contextRef="#ctx0" brushRef="#br0" timeOffset="16814">22581 6971 13958,'-9'-61'2880,"1"10"-2623,7 47-470,-1-1 213,2 7-56,0 5 56,0 21 56,3 1-56,2 18 0,4 16 12,-1-13-1,-3-16 0,0 1-11,4 14 0,-1-13 0,1 1 0,5 19 0,-4-19 0,0-1 0,7 14 67,0-2-67,-4-13 0,0-1-11,8 20 11,-8-20 0,1 0 11,4 15 12,0 1-23,-1 1 11,0 4-22,0-2 11,-1 0 0,0-3 11,-1-1 11,-1-2-22,-1 0 0,1 0 0,-1-2 79,3-1-79,-1-2 0,4-1 78,-1-3-44,2-3 66,2 0-55,14 11 56,-5-10-101,13 10 22,-20-23 1,1-1-23,13 13 22,-13-12 1,0-1-23,9 8 11,-1 1-34,16 12 23,-10-10 12,11 9-1,-14-13 0,15 12 0,-13-10 23,12 9-34,-15-15 0,0 1 89,2-1-66,-1-2-12,1 0-11,-1-1 22,0-1 135,0-1-157,0-1 0,1-2 57,0 0 10,0-2-56,-1-2 90,13 3 22,-10-5-123,11 2 0,-14-6 157,2 0-34,0-1-100,2-1-23,1-2 11,-1-2 79,-1 0-90,0-1 0,-3 0 78,0 0-56,-1 0 1,1 0-23,2-2 56,0-4 78,2-2-134,2-5 45,20-8-23,-13 3-251,-17 7 1,0-2 228,14-6 34,-2 0 78,0-3-112,-3-1-163,1-3 219,-2-2-33,0-2 21,-1-4-44,-1 1 112,-1-2 57,0 2-169,1-1 0,0-1 112,2 1 0,-1-1-11,1-1-34,-2-2-11,-1-1 224,-2-1-280,-1-2 56,-12 12 0,0-2-11,13-19-34,-13 16 0,0 1-11,11-19 45,-8 13 0,0-2-45,-7 10 0,1 0 0,5-11 0,0 1-953,6-17 964,-1-1 23,-3 0-329,-12 28 1,-1-1 310,-1 0 1,1-1 50,0-1 1,0 0-68,0 1 0,0-1 64,1 1 1,-1-1-26,0 1 0,1 0-34,-2 1 1,1 0 45,-1-1 0,-1 1-35,0 1 1,-1 0 73,7-30 145,-3 2-235,-2 1 0,-1 2 123,-1 1-55,-1 2-1,0 1-67,-1 4 101,0 6 235,-1 6-198,-2 7-138,1 5 1117,-2 5-1084,0 4 691,1 3-724,-3 2 367,2 2-255,-2 2-112,1 2 0,-2 2 0,2 1 12,-1 0-3318,0 1 1547,-6 1-694,-10 2-965,-14 3 3418,-16 1 0,17-1 0,0-3 0</inkml:trace>
  <inkml:trace contextRef="#ctx0" brushRef="#br0" timeOffset="17260">24939 6383 16703,'-28'9'202,"-6"20"-146,13 5 0,0 6-1126,-4 4 1,1 2 1215,-2 2 0,0 1-29,1-1 1,1-1-68,1-4 1,0 1 66,-2 6 1,1-2-118,7-16 0,1 0 0,-1 4 0,1-3 640,0 0-640,2-6-102,1-5-906,-1-6-796,1-3 180,-2-5-198,0-4 1822,2-1 0,5-3 0,3 0 0</inkml:trace>
  <inkml:trace contextRef="#ctx0" brushRef="#br0" timeOffset="17519">24304 6720 14036,'1'-8'1345,"0"2"-807,-1 6 717,45 16-830,-14 4-218,4-2 1,1 2 408,10 20-381,-1-2 1,2 2-203,-17-16 1,0 0-34,17 14 0,2-1-454,-13-11 1,-2-3-1318,16 16 68,-20-14 0,-2-1 1703,1 7 0,-14-13 0,-4-6 0</inkml:trace>
  <inkml:trace contextRef="#ctx0" brushRef="#br0" timeOffset="18684">27794 6562 15247,'-4'-19'89,"0"14"158,6 44 234,2 13-234,1 14 128,0-27 1,-1 1-1217,2 6 0,-1 2 959,1 6 0,0 2 218,0 6 0,1 2-161,-3-19 1,1 1 0,-1 1-46,1 4 1,0 0 0,-1 2 44,1 1 1,0 1 0,0 1-892,0 2 0,1 1 0,-1 0 947,0 2 0,1-1 1,0 0-225,0-1 1,0 0-1,1 0-76,-1-2 0,1-1 0,0 0 188,1-4 1,-1 0 0,1 0-72,0-4 1,-1-1 0,2 0-16,-1-3 1,1 0-1,-1-1-351,4 19 1,0-1 350,0-2 1,-1-1 11,-2-2 0,0-1-45,-1-2 0,-1-2 115,-2-5 1,0 0-100,-1-4 1,-1-1 0,-1-5 0,-1-1-17,1 26 1695,-2 2-1672,0-26 1343,0-1-1366,0-26 1111,0-5-1055,0-3 658,0-1-714,0 1 383,0-1-383,0 1 79,16-2-57,2 2-22,17-2 0,3 1 0,3 1 45,6 0-45,5-1 0,4 0-499,9-1 527,-30 0 0,1 0-6,4 0 1,1 0-23,2-2 0,3-1 157,2-1 0,3-2 0,-1 0-129,10-1 0,1-2-346,-6 1 0,3-1 0,-2 1 508,10-2 1,-2 1-875,-18 2 0,0 0 0,1 0 729,2 0 0,0 1 0,0-1-45,1 1 0,0 1 0,4-1-122,0 1 0,3 0 1,2 1-1,-4 0 122,3 0 0,-2 0 0,2 1 0,-4 0 0,3 0 0,0 0 0,-4 1-136,-1 1 1,-4 0-1,1 0 143,0 0 1,1 1 0,-1 0 3,-1 0 0,1 0 0,2 0 6,1 0 0,2-1 0,1 1 0,-2 0 54,2-1 0,-2 0 0,2 1-71,-4-1 0,2 1 0,1-1 0,-2 0 74,12-1 1,-2 1 0,-3-1-19,5 0 0,-2 0-49,-13 1 1,0-1 0,-6 1-8,17-2 374,-22 1-688,-20 1 2154,-9-3-3398,-9-11 971,-12-6-1587,-17-15 370,5 14 0,-5-1-2621,-8-6 0,-2-1 4425,-10-9 0,1 2 0,19 14 0,2 2 0,-24-20 0</inkml:trace>
  <inkml:trace contextRef="#ctx0" brushRef="#br0" timeOffset="20686">28313 6777 14775,'-4'-13'214,"0"3"-24,4 24-122,0 1 21,0 14-55,2 2 548,1 6-537,1 6 11,1 6 258,-2 3-141,0-12 1,0 2-96,1 2 1,-1 1 178,1 0 1,-1 0-230,1-3 0,0 0 168,1 0 0,0 0-39,1 4 1,0 0-69,-1-2 1,3 6 140,2 1 1,4 11 0,1 5 0,0-4 0,-3-11-108,1 3 1,1 0-320,-2-7 0,2 10 0,1 2 0,0-6 0,-4-14 196,6 6 176,8 11-142,-6-17-34,4 8 33,-6-21 135,-2-3-168,0-5 0,-1-2 112,1-4-56,-1-2 954,0-3-1010,0-3 107,0-2 173,3-1-280,3-2 68,18-8-63,1-9 1,2-2-6,-8 6 0,0-1 22,14-9 1,-2 2-23,9 4 0,-13 7-56,-2 6 56,-12 2 0,1 2 11,-2 0-22,14 4-23,20 13 34,-10-2-11,-11 2 0,0 3 11,10 14-23,-17-11 1,-1 1 11,14 16 11,-6 0 22,-3 4-11,-8-11 28,17 9 1,4-3 94,4-9-117,-2-1 0,1-4 33,-14-19 1,-3-5-51,16 3 67,6 0-56,-26-2 45,-2-1-56,1-1 0,1 0 180,-1 0-180,1 0 145,24 0-89,-20-4-56,17-2 347,-13-12-347,-9 0 0,11-12 79,-10 1-68,2-6 11,0-3-22,0-4 12,-4-3-46,-1 1 34,-3-1 0,-3 1 11,-8 12 0,-1-1 12,5-19-234,-7 17 0,0 0 256,1-20-56,1-4 11,1-3-11,0-1 11,2-1 11,1 1 22,1 3-33,-1 2 0,1 6 23,-1 5-23,0 5-11,1 4 11,-1 2 0,3 2 11,2-2-22,0 0 22,3-1 0,0-1-11,2 0 0,0-3 0,-1 1 0,0-2 11,-1 1-11,-3-3 11,1 0-22,0-3 11,0-2 0,1-1 0,1-1 0,0 0 11,2-1-11,2-1 17,-7 14 0,2-2-17,3-3 0,0-1-986,-1 1 0,0 0 986,0 4 0,-3 2 0,8-7-21,-6 6 43,-1 4-44,-4 4 11,6-11 11,-4 3-11,-1 1 11,-6 8 0,-6 14 2357,0 3-2357,-1 1 1,2 1-1,0-2 0,2 0 23,1-2-23,0-1 11,1 1-11,-4-1 0,-1 4-123,-2 3 33,-3 3-78,-2 3-3754,-1 2 2208,-8 10-1088,-8 6-1153,-13 12 3955,-11 6 0,15-14 0,3-3 0</inkml:trace>
  <inkml:trace contextRef="#ctx0" brushRef="#br0" timeOffset="23287">28713 8653 10159,'-11'0'1177,"2"0"-718,9 0 830,0 0-852,0-7-426,0 4 146,0-5-45,0 7 896,0 0-952,0-1-1064,0 2-684,2 1-1098,7 6 2790,8 4 0,-6-4 0,1-1 0</inkml:trace>
  <inkml:trace contextRef="#ctx0" brushRef="#br0" timeOffset="24960">30500 8929 10293,'-2'-4'3766,"0"1"-1559,2 3-2039,-12-25 180,8 17-24,-8-18-44,9 23-78,1 1-202,-2 1 0,-2 2 101,-4 6-68,-4 2-3425,-2 8 3448,0 0-56,2 1 135,3-2-135,2 0 0,4-1 180,1 0-147,3 0 3359,1-1-3324,0 0-24,0-3 169,4-3-213,2-3 0,6-3 347,1-1-291,2-2-44,0-4 111,-1-4-67,-3-3 33,-4-3-89,-1 1 202,-4-7-180,0 6-22,-2-7 45,-5 9-11,-2-1 34,-6 3-68,-1 1 0,1 3 145,-1 3-122,1 1-23,1 2 0,-1 1 33,0 0-33,-3 4-22,0 3 100,-9 17-33,8-2-45,-5 9 34,10-6 33,3-1 0,3 0-67,3-1 0,3-2 112,0-2-56,3-4-56,3-3 123,5-4-33,4-4 67,2-2-157,4-2 0,2-6 134,0-4-89,0-6-45,-4-3 45,-3-1-45,-3-1 44,-3 0-44,-2 0 0,-3 0 146,-3 2-101,-1 1-45,-1 2 22,-4 2 1,-2 2 44,-4 2-67,-1 3 34,-5 1-45,-1 4 11,-4 4-23,4 6 46,-8 36 10,13-4-33,-3 16 34,12-20-34,3-12 0,2-6 45,3-2 11,4-5-56,5-2 67,3-5-56,3-1 68,12-5-79,-7-6 78,7-6-56,-12-6-22,-4-3 45,-3 0-45,-5 0 56,-4 1-56,-3 1 0,-1 2-45,-1 2 45,-4 2 0,-2 3-11,-6 2 22,-2 2-22,0 3-11,-11 2-57,6 2 79,-7 5 0,9 3 0,-3 15 12,7-3-12,0 9 0,9-7-45,1-2 67,3 0-22,0-5 23,1-2 33,4-4 123,1-3-179,6-3 0,2-1 201,1-3-111,0-4-90,0-2 56,-5-5 0,-1-1 22,-5-1-78,-1 0 0,-2 1 12,0 1 10,0 0-44,-3 1 10,-1 1-156,-6 1-2599,-15 4-124,0 2-2185,-14 3 5076,4 1 0,14 1 0,5-1 0</inkml:trace>
  <inkml:trace contextRef="#ctx0" brushRef="#br0" timeOffset="26645">28691 8621 10406,'0'5'2801,"0"-1"-112,0-4-2185,3-10 214,-1 6-595,2-9-45,-4 10 359,0 1-336,0 0-101,-1 2 11,-4-1 11,-4 0 58,-5 1-80,-1 0 0,0 3 89,0 3-66,1 4-23,1 4 33,2 1 46,3 1-12,2 3-67,3-2 0,1 1 89,2-3 12,0-4-101,4-3 123,2-2 12,5-4 33,4-1-168,1-2 0,2-6 157,0-3-135,5-18 12,-8 6-23,2-11 134,-10 12-145,-3-6 259,-3 9-226,-1-2-33,-2 9 56,-4 2 56,-12-2-112,2 5 0,-7 0 135,6 4-113,2 2-22,1 5 34,1 3-12,1 8 34,1 5-56,3 13 112,3-6-112,3 7 0,5-11 56,3-3-56,4-4 90,3-3-90,2-7 0,2-3 179,1-2-146,1-3-33,0-6 68,0-4-35,-3-9-10,-2-2-23,-5-2 0,-3-1 56,-4 1-23,-1 3 12,-7-2-34,-3 11-22,-7-2 0,-4 12 11,-1 1-56,-3 3 78,0 6-22,1 6 0,3 5 11,4 3-11,5 0 0,4-1 0,4-2 23,2-3-1,1-5-22,4-4 90,9-3 11,3-4-101,6-7 0,-4-5 89,-2-7-89,-3-2 0,-5-1 57,-3 2-12,-4 2 78,-1 4-123,-6 1 11,0 5-11,-7 2-22,1 4 10,-1 2-66,1 0 0,-3 3-1144,3 4-246,1 7-112,6 5-1254,2 4 2834,19 8 0,-12-16 0,12 3 0</inkml:trace>
  <inkml:trace contextRef="#ctx0" brushRef="#br0" timeOffset="26837">28842 8791 2436,'34'-12'0,"-6"3"0</inkml:trace>
  <inkml:trace contextRef="#ctx0" brushRef="#br0" timeOffset="28028">28740 8566 12322,'5'4'2701,"-1"0"-2276,-4-4 707,0 0-919,-17-15 112,6 11-325,-15-12 0,11 15 280,-1 1-202,0 0-78,0 0 11,0 2 34,0 4-11,0 5-34,2 5 0,2 2 100,2 1-44,5-1-56,2-1 56,2-1-44,5-4 168,4-3-180,5-3 0,5-4 224,-1-1-191,4-4-33,-2-5 79,-1-5-12,-3-5 157,-3-1-224,-4-1 0,-4 2 526,-3 1-481,-1 2 112,0 3 56,-3 2-90,-1 3 34,-4 1-157,0 3 0,-3 0 112,0 2-112,0 0 0,0 1-11,1 0 33,2 0-44,1 0 22,2 4-11,2-2 11,0 4-23,3-3 23,0 1-212,0 0-35,0-1-806,0 1-404,0 0 191,0 1-1020,0 1 2286,1 1 0,-1-3 0,2 0 0</inkml:trace>
  <inkml:trace contextRef="#ctx0" brushRef="#br0" timeOffset="29151">28738 8585 13128,'-3'7'1973,"0"-2"-909,3-5 2320,0 0-3384,-2 2 90,2-1 1960,-1 2-3809,1-2 101,2-7-1423,1 0-1379,1-8 4460,-2-3 0,-1 7 0,-1 0 0</inkml:trace>
  <inkml:trace contextRef="#ctx0" brushRef="#br0" timeOffset="31175">28644 8605 11157,'-2'-8'2218,"1"2"-1725,1 6 280,0 0-650,-17-20-112,9 15 12,-14-13 90,10 26-113,-6 17 224,4-2-168,-2 11-56,9-10 78,4-2-11,1-2 180,2-6-214,2-4 214,6-5 268,15-3-459,0-8 45,18-10 90,-14-10 245,-2-7-380,-11 7 68,-10 5 44,-11 6-168,-1 7 0,-6-2-34,-1 9 68,1 0-57,-5 1 23,7 0 0,-1 0 0,7 0 0,2 0-33,1 0 33,1 0 11,0 1-11,1 1 0,-1 1-23,1 0 23,1-1 12,0 0-684,0-2-1,0 3 57,0-2-348,0 4-952,0 1-212,5 2 2128,5 1 0,-3-3 0,0-2 0</inkml:trace>
  <inkml:trace contextRef="#ctx0" brushRef="#br0" timeOffset="32389">28667 8702 12557,'0'5'1714,"0"-2"169,0-3-1401,0 3-392,0-3 3876,0 3-4168,0-8-582,0 3-68,0-5-5792,0-4 1725,3 1 4919,2-9 0,-1 10 0,0 0 0</inkml:trace>
  <inkml:trace contextRef="#ctx0" brushRef="#br0" timeOffset="32876">28743 8491 10597,'0'5'2565,"0"-1"113,0-4-2151,0 21 246,0-15 90,0 15-392,0-21 705,0 0-1131,4-6 56,2-3-23,5-9 68,4-2-146,1-5 0,3-2 179,1-2-56,-1 1-123,0 2 101,-2 3-23,0 2 12,-2 2-90,-2 2 0,-1 0 67,-3 4-56,-2-1-11,-3 4 0,-2 1-291,-1 2-112,0 1-729,-1 1-381,0 0-290,-2 0-1749,-2-1 3552,-1-4 0,1 5 0,2-2 0</inkml:trace>
  <inkml:trace contextRef="#ctx0" brushRef="#br0" timeOffset="33219">28998 7592 15314,'29'52'1496,"-6"10"0,-2 1-1317,-2 1-179,-8-20 0,1 6 0,-3-8-729,-3 2-851,-1 0-213,-5-24-1837,0-16 3630,0-1 0,0-3 0,0 0 0</inkml:trace>
  <inkml:trace contextRef="#ctx0" brushRef="#br0" timeOffset="33611">29243 7796 16344,'5'40'785,"2"-3"-785,0-9 336,3-3-235,2-5-1,12-2 1,10-10-101,-3-8-101,1-13 113,-17-8-12,-3-17 0,-6-2-34,-4 1 34,-10 10-202,-4 19 247,-7 5-56,-3 2 11,-14 3-470,0 9-808,1 0-4750,5 17 6028,21-16 0,2 5 0,7-15 0</inkml:trace>
  <inkml:trace contextRef="#ctx0" brushRef="#br0" timeOffset="34518">29578 7681 16154,'-4'-1'179,"-3"7"-179,-1 17 0,-1 5 202,3 1-45,2 1-157,2-2 90,2 0-68,0-4 292,3 1-314,4-11 582,7-2-436,4-10-146,4-2 78,3-6-32,1-5 66,1-10-112,-2-4 0,-2-3 235,-5 1-123,-6 3-112,-3 4 168,-5 4-101,-2 6-168,-2 4 101,-5 5-112,-3 7 179,-7 10-67,4 1 45,0 7-45,8-15 0,3 0 191,0-8-91,0-1-100,3 0 0,3-2 23,5-3-34,1-1 11,6-3-180,-5 5 236,1 1-56,-5 3 12,-1 0-1,-1 0 45,2 0-56,0 0 0,3 1 11,2-2 56,3-5-67,-1-5 34,2-5-23,-4-4-11,-1-3 0,-2-1 0,-2-4-34,0-23-33,-6 18 0,-2-1 67,2 1 0,-2-2-101,-5-10 0,-1 2 101,-2-3-78,-8-6 78,3 26-78,1 13-146,-2 15 515,3 34 22,3 29-223,4-31 0,2 1-12,2 3 0,2-3 214,3 14-292,6-6 370,24 12-314,-1-22-196,-6-14 0,3-3-3525,27-8 3665,6-24 0,-26 11 0,-10-12 0</inkml:trace>
  <inkml:trace contextRef="#ctx0" brushRef="#br0" timeOffset="35082">30369 7380 13028,'-2'-4'1579,"1"1"-234,1 3-1009,0 10-167,2-1 301,0 9-268,1-5-202,0-2 89,0-4-10,-1-2 268,-1-4-190,0 0 292,2-12-449,-1-2 11,4-11 11,-1 1-11,1-1-11,6-5-123,9 9 157,14 13-45,-6 10 11,3 14-79,-18-3 214,4 1-91,-9-8 236,3 0-280,-8-7 79,4-7 55,1-3-134,4-8 23,-1-3-12,2 0-11,9-4 0,-7 10-101,5 2 135,-3 15 33,-4 7-34,7 5 12,-7 3-45,0-1 0,0-2-22,-3-1 44,1-3-44,-3-3-337,-2-2-829,0-2-839,-2-2-1301,2-1-2868,0 0 6196,0-8 0,-2 5 0,-3-5 0</inkml:trace>
  <inkml:trace contextRef="#ctx0" brushRef="#br0" timeOffset="35271">30905 7189 16378,'5'61'471,"-1"-15"-3351,-4-33 2880,0-9 0,0-1 0,0-3 0</inkml:trace>
  <inkml:trace contextRef="#ctx0" brushRef="#br0" timeOffset="35419">30910 7189 5756,'0'0'0</inkml:trace>
  <inkml:trace contextRef="#ctx0" brushRef="#br0" timeOffset="35963">30997 7114 10529,'6'40'3473,"-1"1"1,5 16-3440,-7-66-1,1-10-111,0-28 145,1 16-67,1-19 22,1 27-10,-1 5-147,3 6-78,2 11 281,5 19-57,1 11 11,-1 4-22,-4-4 0,-5-13-67,-3-5 157,-1-4-90,-2-3-101,2-2-560,1-3-1345,8-12 1748,-3 0-840,6-13 616,2-8 482,-5 10 370,2-5 146,-3 19-46,-1 8-100,0 9 22,1 6-134,-3 4-79,-2-1-179,-1 2 12,-2-6-304,-1-1-604,-2-7 126,0-4 1,0 0-1</inkml:trace>
  <inkml:trace contextRef="#ctx0" brushRef="#br0" timeOffset="36177">31233 6865 14663,'0'-5'2600,"0"2"-1893,0 3-707,0-9-1615,2 7-189,0-3-671,1 16-3867,-2 7 6342,0 9 0,-1-12 0,0-1 0</inkml:trace>
  <inkml:trace contextRef="#ctx0" brushRef="#br0" timeOffset="37226">30387 9053 13375,'0'-6'2387,"-1"1"-1636,1 5-102,5-44 46,17-4-667,-10 12 0,1-1 291,7 4 1,2 4-174,17-15-57,8 2-635,-21 22 1,3 1 595,0 2 1,1 0-1,2 2 1,0 1-51,0 2 0,0 2 0,28-9 550,-5 6-382,-7 2-168,-9 5 244,-8 2-233,-4 3-22,-12 0-169,-2 1 124,-8 0-240,-3 0-2337,0 0 930,-1 0-1020,1 1 2723,1 0 0,-1 0 0,0-1 0</inkml:trace>
  <inkml:trace contextRef="#ctx0" brushRef="#br0" timeOffset="37626">31425 8320 14731,'-40'-35'1423,"-25"39"-1222,27 37-167,-5 6 79,26-6-4865,30-36 4752,-9-11 0,10-1 0,-14-5 0</inkml:trace>
  <inkml:trace contextRef="#ctx0" brushRef="#br0" timeOffset="39185">31309 8298 11291,'-12'-2'4572,"-19"45"-4550,15-13 179,0 11 1,2-1-11,9-11 123,-1 4 78,35-35-392,-2-17 33,16-5 1,-13-6 11,-3-5-23,-13 19 113,19 32 77,-16 35-27,-2-5 1,-2 7-82,-5-3 1,-3 3-1,-1-3-65,-3 4 1,-2-1-35,2 8 1,-6-6 196,-16-14 167,5-38-268,-1-28 0,10-37-101,7 28 0,3-1-12,2-5 1,2-2-17,5-3 0,2 0 45,-3 11 0,-1-1-17,4-9 0,0-1 11,-1-1 0,-1 3-11,-3 9 0,0 1 0,2-9 0,-1-3-6,-2-5 1,-4-4-160,-6 10 1,-4-3 0,0 3 130,3-2 1,-3 3-6,-7-6 0,-2 20-17,-2 53 56,5 12-56,3 7 112,1 8-56,5 5 22,0 3-11,3 2-11,4 0 0,3-4 0,6-3-11,5-9 101,3-6-90,3-10 67,4-8-67,1-9 157,15-5-157,-9-10 67,24-17-67,-27-2 45,7-14-45,-19 8 56,-5 4-56,-6 5 0,-5 8-213,-2 6 56,-2 5 157,0 9 0,-2 5 23,1 9-23,-1 2 0,1-2 44,3-3 46,5-5-90,4-5 78,5-3-78,2-4 34,-1-3-34,-1-4 0,-3-5-134,-4-6 134,-2-6-180,-4-16 180,-1 7-201,-2-35 234,4 25-21,4-12-1,6 20-11,1 6 0,0-3 0,-1-3-45,-4-4 56,-4-2-11,-3-1 11,-3 0 1,-1 4-24,-3 4 1,-3 7 11,-2 6-11,0 6 33,1 6-44,1 3-79,0 2 101,1 12 0,0 12 0,0 21 0,4 14-203,1-25 0,0 1 231,1 1 0,0 0-28,2 0 0,-1 0 11,5 30 11,3-3 12,2-9-34,0-8 0,0-12 78,-2-11 90,1-10-168,-3-6 157,0-4-123,1-10 451,2-6-485,-1-10 0,1-7-56,0-4 100,0-1-44,2 3 0,-1 5 12,3 7-46,0 6-11,8 8-89,-5 3 134,7 11-23,-6 4-10,-3 9 33,-2 4-90,-7 2 45,-2-1 45,-8 0-22,-6-5 44,-7-3-22,-5-5 0,-2-4 34,0-5-763,-6-2-1758,8-6-695,4-2 3182,10-8 0,8 7 0,0 0 0</inkml:trace>
  <inkml:trace contextRef="#ctx0" brushRef="#br0" timeOffset="39754">32397 8205 13947,'3'-2'235,"-1"1"729,-2 1-796,-3 17 45,1-7-213,-3 13 0,3-13 649,0-4-548,2-2 280,0-2-257,4-1-57,2 0-34,6-1-33,0 0 0,2 0 12,-1 0 21,1-1-33,0-1 79,1-1-57,-1-4-11,1-2-11,2-4 67,11-13-55,2-11 16,-12 8 0,0-4-40,-2-10 1,-2-1 11,-4 5 0,-2-1-6,-1-18 1,-2 2 5,-3-7 5,-1 24 1,-1 2 117,0 2 68,0 9-191,0 10 0,-2 5-79,-1 7-66,-2 2 145,-1 10 11,-3 11 79,1 17 100,0 18-156,4 11-283,3-28 1,0 0 494,2 1 1,1 0-214,2-2 1,1 0 33,1-2 1,3-2 100,14 27-90,2-7-44,2-6-34,-3-6-460,-4-6-503,-8-6-1548,-5-3-1488,-16-4 4123,-12-3 0,6-9 0,-3-3 1</inkml:trace>
  <inkml:trace contextRef="#ctx0" brushRef="#br0" timeOffset="40305">32038 8799 15717,'-12'57'1345,"1"-8"-1110,9-34-224,2-4-11,-1-4 998,1-5-584,0-2-302,0-4-112,0-7 0,6-7 0,2-6 0,5-1-246,1 2 234,-2 4-111,1 7 22,-4 5 1,7 13 100,-5 6-12,5 9 35,-5 1-23,-2-3 56,1-3-11,-1-4 291,1-6-336,2-2 0,2-4 78,4-4-44,3-5-34,-1-6 33,2-3-33,-3-2-11,5-8 11,-9 9-78,2-2 78,-9 16-135,-4 2 90,1 3 45,1 5 23,1 3-23,0 5 0,-1 1-23,-1-2 23,1 1-123,-3-5-998,2 0-839,0-5-1334,2-1 3294,2-1 0,-4-1 0,0 0 0</inkml:trace>
  <inkml:trace contextRef="#ctx0" brushRef="#br0" timeOffset="40458">32553 8774 16389,'5'40'-650,"-2"-8"-885,-2-32 1535,-1-1 0,0-1 0</inkml:trace>
  <inkml:trace contextRef="#ctx0" brushRef="#br0" timeOffset="40609">32532 8628 12020,'-3'-5'907,"0"1"-4358,3 4 3451,8-1 0,-5 0 0,5 0 0</inkml:trace>
  <inkml:trace contextRef="#ctx0" brushRef="#br0" timeOffset="40857">32709 8763 14922,'29'40'1669,"-2"-8"-1590,-17-36-79,3-2 0,2-5-56,1 1 67,0 3-11,-1 4 67,-3 2-56,-2 1 68,-2 2-79,3 6-135,-2 1-2364,3 1 2499,-6-5 0,-1-3 0,-4-2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6:52.842"/>
    </inkml:context>
    <inkml:brush xml:id="br0">
      <inkml:brushProperty name="width" value="0.09071" units="cm"/>
      <inkml:brushProperty name="height" value="0.09071" units="cm"/>
      <inkml:brushProperty name="color" value="#FF0000"/>
    </inkml:brush>
  </inkml:definitions>
  <inkml:trace contextRef="#ctx0" brushRef="#br0">9649 2144 13633,'-17'0'1176,"4"2"-1120,16 1 12,5 1 369,7 1-415,10-1 471,28-1-269,-5-2-67,-13 0 0,1-1-157,22 0 84,-14 1 0,0 1-39,23 1-246,-24-1 1,1 0 233,15 2 57,2-1 78,0-1-168,-1-1 0,0 0 213,-1-1-191,1 0-22,1 0 67,3 0-44,-1 0 44,1-3-67,-18 1 0,1-1 67,-12 0 0,1 1-28,11-2 1,-2-1-40,18 0 78,-1 0-55,-2 0 55,-2 2-78,-19 2 0,1-1 56,19 1-17,-21 1 0,-1-1-3298,14 0 3360,-1-1-33,1 0 3,0 0-71,4-1 0,0 2 168,1-2-146,-2 2-22,-1-1 56,-3-1-45,-2 0 34,0 0-45,-1 0 0,-1 0 34,1 0-23,-3 0 255,2 2-244,-1-2-11,2 1 34,2 0-45,0-1 0,3 2 33,-16-1 1,1 1-34,19 0 1432,-20 1 1,-2 0-1433,13 0 112,-3 0-112,0 0 0,-1 0 33,2 0-10,2 0-23,1 0 33,18 0-44,-17 0 11,12 0 0,-22 0-11,-2 0 22,1 0-11,-1 0 0,2 1 0,-1 1 22,-2-1 528,-6 0-472,3 0-22,-14-1 101,1 0-34,-14 0 67,-2 0-190,-3 0-145,0 0-583,-5 0-1435,-9 4-671,-15 3-1940,-14 6 4774,-11 4 0,20-7 0,7-1 0</inkml:trace>
  <inkml:trace contextRef="#ctx0" brushRef="#br0" timeOffset="10852">931 4006 13969,'-14'6'739,"3"-1"-436,11-5-168,0 0 167,20 1 101,4-1-156,26 1-113,2-1-285,11 0 212,-28 0 1,1 0-28,4-1 0,0 1 44,3 0 0,1 0-67,0 0 1,-1-1-481,1 1 0,0 0 480,-2 1 1,-1 0-7,0 1 1,0 2-192,0 1 1,1 0 185,1 2 0,1 1 0,3 0 0,1 0-522,2-1 0,0 1 533,2-1 0,1 0-11,1-1 0,-1 1 5,0-2 1,-1 0-148,-1-1 1,0 0 146,-5-1 1,1-1-934,12 0 0,-1-1 945,-17 0 0,-1 0-12,9-1 1,-3 1 225,7 0-231,-11 1 792,-7 1-803,-11 0 542,-7 0-576,-7-1 3437,-5 2-4143,-4 0-436,0 5-348,-5 7-2488,-13 7 4023,-12 3 0,7-9 0,2-5 0</inkml:trace>
  <inkml:trace contextRef="#ctx0" brushRef="#br0" timeOffset="134882">5221 6968 11694,'12'9'-145,"5"-1"-326,5 0-134,13-4-314,16-2 0,-17-1 1,2-2 786,11 0 1,-1-1 0,8 1-1,-3-2 1</inkml:trace>
  <inkml:trace contextRef="#ctx0" brushRef="#br0" timeOffset="135779">11148 6852 11291,'11'0'-5557,"5"0"5557,5 0 0,-8 0 0,-1 0 0</inkml:trace>
  <inkml:trace contextRef="#ctx0" brushRef="#br0" timeOffset="136171">13995 7126 10518,'10'9'975,"-1"-2"-594,-9-7-5211,0 0 4830,5 0 0,-4 0 0,4 0 0</inkml:trace>
  <inkml:trace contextRef="#ctx0" brushRef="#br0" timeOffset="136669">15616 7020 10451,'5'0'605,"-2"0"2207,-3 0-5546,1 0 1401,1 0-1849,1 0 3182,2 0 0,-3 0 0,1 0 0</inkml:trace>
  <inkml:trace contextRef="#ctx0" brushRef="#br0" timeOffset="140632">20221 6711 12613,'-4'-2'1244,"0"1"11,4 1-751,-2-17-112,2 11-213,-2-11 1,2 16-45,0 1-124,9 0 0,7 0 0,16 0 0,10 0 34,10 0-45,8 0-983,5 0 988,-31 0 1,1 0-6,-1 1 0,1-1-137,-1 1 0,1-1 137,-1 1 0,1 1-11,-1-1 0,0 0 11,-1 0 0,1 0 16,14 2 1,1 0-28,3 1 0,1-1 11,-1 0 0,0 1 0,-3-1 0,-2-1-570,19 1 581,-1-1 0,-2 0 23,-3 1-34,-3-1 0,-19 2 0,0 0 11,18 0 310,-20-1 0,0 1-321,14 0 0,-1 0 0,2-1-11,0-1 11,-1-1-12,0 0 275,-2 1-263,0 0 0,0 1 642,-2 1-664,0 0 33,0 0-11,-2 0 11,0-1-11,-2-1 0,0-2 0,2 0 0,2 0 12,1 0-12,4 0 33,1 0-22,-1 0-11,-1 0 301,-4-1-301,-2-1 14,-3 1-3,0 0-11,0 1 0,3 0 22,-1 0-11,0 0 12,-1 0-12,-2-1 45,-1 1-22,0-2-1,20 2 79,-11 0-89,16 0 33,-17 0-23,-1 0 57,0 0-57,-1 0-10,-1 0 122,19-2-66,2-2-12,-1-2-22,-8-1-12,-17 1-33,-1 0 56,2 0 12,1-1-35,1 2 46,3-1 45,0 1-24,4-1-10,-2 1-34,1 0 0,-3-1 34,-4 1-34,-3 0 11,-3 1 34,-3 1-45,-1 0 0,0 2 22,14 0-44,-9 0-34,10 1 33,-12 0-22,-1 0 45,1 0-33,1 0-1,0 1-22,3-1 56,17 1-45,-10-1 23,12 0-12,-17 0 68,18-1-68,-13-1 12,14-1-34,-20-1 0,0 1 22,-2-1 23,-1 0-45,0 0 56,-1 0-33,0-1 21,-1 3-32,-1-1-1,-1 1 1,-2 1 10,2 1 0,0 0-22,1 0 0,0 0 12,-1 0-1,1 0-11,-1 0 22,1 0 1,1 2-1,1 0-44,-1 2 55,-1 0-33,-1-1 0,-1 0 23,-1-2-12,0 0 0,1 0-11,-1-1 22,-1 1-22,1 0 12,0 1 10,-1-2-22,1 1 0,-3-1 11,2 1-11,-2-1 11,1 2-11,11 1 0,-8-1 0,8 1 12,-12-2-12,-1 0 11,0 0-11,-1 0 0,2 0 0,-1-1 0,1 0 0,1 1-11,1-1-1,0 0 12,-1 0 0,0 0-11,1 1 11,0 0 0,2 1 11,1-1-11,1 1 0,2-1 0,2 2-11,1 0 34,2 0-23,-2 1 22,-2-2-11,-3 1-11,-3-1 0,-3 0 23,0-1-1,-1-1 12,1 1-34,1-1 0,1 0 33,1 0-22,-1 0-11,-1 0 23,-2 0-12,-1 0 0,-1 0 0,1 0 1,1 2-12,1 0 11,0 1 0,-1 0-11,-2 1 22,-2-2-22,-2 1 45,1 0-45,1-1 23,11 2 21,5-1-10,13 1-34,-10-1 0,0 0 0,-11-2 0,1 1 11,-2 0-11,1 0-22,0 1 22,-1 0 45,0 0-45,-1 2 0,1-1 11,0 0 11,1 0-22,-1-1-11,-2 2 11,-1-2 45,-2 2-45,2-1 0,0 0 11,2 0-11,2-1 22,2 0 57,1-1-79,3-2 56,-1 1-45,-2 0-11,-3-1 56,-3 1 0,-2-1-56,-2 0 56,3 0-56,0 0 22,6 0-22,4 0 0,2 1 0,0 1 12,0 2-1,-3-1 0,-1 1-11,0 0 0,1 0-22,17 2 33,-1 0-11,-1-1 0,-10-1 0,-16-3 0,-1 1 0,-3-2 0,-1 1 0,-4 0 11,-3 0 11,-2-1-22,0 1 0,1-1-11,1 0 11,5 0 34,7 0-34,-7 0 45,2 0 22,-7 0 22,-5 0-33,3-1 35,-4 1-13,-2-1-44,-1 1 10,0-1-21,1 0 44,-1-1-45,1 1 12,1 0 0,-2-1-23,0 2 34,-1-1-34,0 0-11,-2 1-11,3-1-337,-2 2-425,0 2-628,-1 1-772,-3 2 10,-13-3 2163,-38-13 0,26 6 0,-20-8 0</inkml:trace>
  <inkml:trace contextRef="#ctx0" brushRef="#br0" timeOffset="141753">27360 5689 17689,'14'-52'1165,"-2"10"-885,-4 34-156,2 2-68,1 4-45,6 0 0,17 7 0,-4 7 0,1 4-11,19 9-22,-7 12 0,-5 4 22,-8-1 0,-5 8 0,-5 0 0,-10-11 89,-2 16 13,-10-42 256,-9-16-235,7-5-22,-5-12 11,9 0-22,0-2 55,5-4-89,4 0 0,8-2-45,6 0 34,18-12-34,-8 12 1,10-6-12,-18 18 0,-3 3 0,-5 4-12,-5 3-66,-4 3-560,-3 2-1301,-2 2-884,0 6 1063,2 4-503,0 6-707,1 3 2970,3 0 0,-5-8 0,1-2 0</inkml:trace>
  <inkml:trace contextRef="#ctx0" brushRef="#br0" timeOffset="142458">28180 5769 12580,'7'0'2991,"-2"0"-2319,-5 0 427,0 0-831,3-32-122,-4 22 44,0-25-144,-9 32-103,-14 23 92,6 0-2,-8 20-33,16-9 0,4-2 45,3-3-11,2-5-1,1-4-10,4-5 122,2-5 57,5-3 279,14-3-290,-3-8-79,12-3 45,-5-8-101,0-4-22,-1-3-23,1-1 34,-4 2 33,-2 2 1,-5 5-35,-3 6-44,-4 6-134,1 8 123,-3 11 11,3 8 11,0 8-11,1 1 45,3-2 33,2-4 23,4-4 145,24 0-212,-5-9 33,17-2-44,-11-7-23,-1-3 33,-2-1-10,-4-3-12,-6-1 0,-7-1-11,-8 2-56,-6 2 56,-6 2 11,-4 0-11,1 0 0,2 0 45,2-2 112,5-2-23,6-6 12,2-4 224,3-6-124,-2-4-55,-1-5-79,-5-3-45,-5-3-11,-3-2-56,-5 1-11,-1 1-101,-7 1-594,-6 5-459,-9 4-561,-10 9-918,-12 7-1905,-10 8 4549,-9 9 0,25-4 0,6 4 0</inkml:trace>
  <inkml:trace contextRef="#ctx0" brushRef="#br0" timeOffset="144074">5557 7675 13801,'-50'-13'1938,"9"2"-1400,32 5-56,2 2-67,2 0-135,3 1-68,1 3-88,1-1-57,18 1-67,0 1 33,17 1-10,0 3 10,1 1 58,5 0-35,2 0-45,2 0 0,0-1 45,-2 0-11,0 0-23,0 0 23,2-1-45,3-1 45,4 1-23,3-2 34,2 1 34,2-1 0,0 1-23,1 0 34,0 2-23,0 0-11,1 1 0,-2 1-346,0 0 335,-2 1 12,0-2-46,2-1 12,1 0 10,2-2 24,1 0-57,-1-1 22,1-1 23,1-1 0,0 0 1,2 0-46,-33 0 0,1 0 0,0 0 1,0 0 27,0 0 0,0 0-22,-1 0 0,0 0 28,33 0 22,-2 0-11,-4 0 11,-3 0-22,-6 0-29,-4 1 62,-4 1-56,-4-1 1,-1 3 10,-4-1 79,-1 0 45,10 0-56,-13-1 345,3-1-390,-17-1 30,-6 1 15,-2-1-34,-2 0 90,-1 0-33,-2 0 32,0 0 46,0 0 11,0 0-157,0-1 112,1-1-101,-2 0 23,0-1-57,-1 1 23,0 0-45,0 0-4347,-1 1 2051,-6 6-2668,-8 2 4953,-11 5 0,9-4 0,1-3 0</inkml:trace>
  <inkml:trace contextRef="#ctx0" brushRef="#br0" timeOffset="146103">7432 7876 17118,'1'-7'930,"-1"1"-336,0 6 44,0-1-2576,5-1-696,5-2-1758,11-5 4392,15-8 0,-15 7 0,2-2 0</inkml:trace>
  <inkml:trace contextRef="#ctx0" brushRef="#br0" timeOffset="147044">10229 6712 11964,'-4'-5'2509,"2"1"-1377,2 4-1009,2-10 45,12 7 67,11-7-33,16 13 45,10 2-90,5 2 33,5 1-456,3-3 366,1-1-50,-32-3 1,1-1 39,30 1-1,-3-1-33,-6 0 56,-6-2 146,-7-2 247,4-7-248,-16 2-33,1-3 56,-19 5-89,-3 1 390,-4 1-402,-2 1-78,-2 0-34,-1 1-67,0 1-23,0 0-3254,0 2 0,0-1 0</inkml:trace>
  <inkml:trace contextRef="#ctx0" brushRef="#br0" timeOffset="151227">11902 8958 11997,'6'-5'-2700,"-1"2"1501,-5 3 1199,5-8 0,-4 6 0,4-5 0</inkml:trace>
  <inkml:trace contextRef="#ctx0" brushRef="#br0" timeOffset="152953">16275 8853 11582,'-4'2'224,"1"0"-1860,3-3 404,0 3 1232,4 1 0,-4 0 0,4 0 0</inkml:trace>
  <inkml:trace contextRef="#ctx0" brushRef="#br0" timeOffset="154289">25282 9820 7392,'12'1'0,"-3"0"0</inkml:trace>
  <inkml:trace contextRef="#ctx0" brushRef="#br0" timeOffset="162225">1939 10740 8568,'55'5'-1580,"-8"0"1580,-31 0 0,-7-3 0,-2 0 0</inkml:trace>
  <inkml:trace contextRef="#ctx0" brushRef="#br0" timeOffset="162982">2281 10748 9476,'7'2'-101,"1"0"-504,-1 1-45,2 1 650,1 1 0,-5-2 0,1-1 0</inkml:trace>
  <inkml:trace contextRef="#ctx0" brushRef="#br0" timeOffset="172098">11714 11488 10125,'5'0'1132,"-1"0"-583,-4 0-22,36 7-90,-16-2-168,31 5-12,-25-1-99,4-1 66,4 0-56,3-1 67,3-2 79,3 1-135,1-1-11,1 1-79,1 0 2,-2 1-58,1 0-10,0 1-12,0 0 34,3-2-23,3 0 23,2-3 0,3 0-302,0-1 302,-1-1-34,0 0 23,1-1-23,-17 1 0,4 0 11,4 0 1,0-1-1,2 1 1,-1-1-328,1 1 1,-3 0 343,-11-1 1,-2 0 16,30 0 33,-5 1-66,-6 1 10,-6 1 23,-2 0 281,-6 0-237,-4-1-32,-7 0 77,-6-1 798,-7 0-572,-4 0-58,-3-1-111,-3 0-23,0 0-112,0 0-67,-1 0 0,2 0-448,-2 0-1154,-1-1 414,-2 0 1,0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17:14.345"/>
    </inkml:context>
    <inkml:brush xml:id="br0">
      <inkml:brushProperty name="width" value="0.09071" units="cm"/>
      <inkml:brushProperty name="height" value="0.09071" units="cm"/>
      <inkml:brushProperty name="color" value="#FF0000"/>
    </inkml:brush>
  </inkml:definitions>
  <inkml:trace contextRef="#ctx0" brushRef="#br0">13305 15667 12176,'-8'4'325,"2"0"-123,6-4-213,0 0-605,-1 10 346,3-5-335,1 9-2890,5-8 3495,1 0 0,-3-2 0,-2-1 0</inkml:trace>
  <inkml:trace contextRef="#ctx0" brushRef="#br0" timeOffset="978">16253 15742 15381,'5'-2'650,"-1"1"537,-4 1-884,-4 0-247,3 0 0,-3 0-56,3 0-45,-1 0-414,-4 1-841,-1 2-515,-4 1-2566,1 1 4381,0 0 0,4-3 0,2 0 0</inkml:trace>
  <inkml:trace contextRef="#ctx0" brushRef="#br0" timeOffset="23761">26248 9249 19381,'-2'-25'583,"-1"5"-561,3 20 729,0 0-651,8 0 472,2 0-561,11-6 79,4-4-34,7-10-45,9-4 45,9-5-56,8-1-230,-26 14 1,1 0 413,1 0 1,1 1-185,0-1 0,-1 1 62,0 1 0,0 0-90,-2 1 0,-1 0 61,24-11-33,-5 3-11,-10 3-90,-10 4-582,-6 2-45,-14 5 227,-3 2-956,-7 4-507,-4 1-456,-5 3-1950,-9 4 4370,-5 4 0,8-2 0,3-2 0</inkml:trace>
  <inkml:trace contextRef="#ctx0" brushRef="#br0" timeOffset="40733">25201 11313 12400,'-4'6'628,"2"-1"11,2-5 1299,0 0-1199,-2 6-245,2-4-102,-2 5-101,2-7 1401,0 0-1524,8 0-33,2-2 55,22-8 292,-5 1-415,17-6 347,19 2-302,-11 2-323,-15 4 1,1 0 390,18-3-135,2-1 459,-1 0-546,-3 1 154,-6 2 56,-6-1-45,-9 2-34,-6 1-89,-7 1 79,-6 1 529,-5 2-608,-4 0 102,-3 1-1368,-2 1 190,-5 0 34,-1 0-348,-4 0-1299,1 4-1367,-1 0 4056,-1 3 0,5-2 0,0-3 0</inkml:trace>
  <inkml:trace contextRef="#ctx0" brushRef="#br0" timeOffset="50133">29687 6877 18798,'5'-35'1177,"1"0"0,5-27-909,-6 29-100,0 3 124,-2 4-136,-1 5-55,-2 3-101,0 3 56,-4 2-11,-6 4-45,-9 4-22,-11 3-1,-8 7 23,-9 11 0,-6 12-226,26-7 0,2 1 226,-1 3 0,2 0-34,-15 28 34,10-2-33,12-5-225,26 17-145,5-34 358,22 10-493,12-40 538,-12-7 0,10-7 430,-21-5-441,-4-4 55,-5 1 103,-4 0-136,-3 5-11,-4 2 213,0 5-113,-4 5-66,1 3-34,-1 2 11,2 4 56,2 10 12,1 12-68,3 17 381,-1 15-588,-4-23 1,0 1 262,0 6 1,-2 0 72,0 3 0,0 1-118,-1 1 1,-1 1 184,1 1 0,-2 0-207,-2 0 0,0 0 0,-1-1 0,0 0 95,-3-1 1,0-1-74,-2-2 1,0-1 38,1-2 1,-2-1-62,0-3 0,-2-1 50,2-2 1,-1-2 128,-12 21-179,0-11 0,-1-10 134,0-11-100,1-7 44,0-7 34,-6-13 605,7-7-717,-4-13 0,11-9 33,4-7-10,4-7-23,4-4 0,1 0 22,7-1-296,5 2 274,7-1 0,6 1 34,4-1-34,4 0 22,4-2-39,-17 28 0,2-2 34,0 0 0,1-1-51,1-3 1,1 0 33,1-2 0,1 0-521,1-2 0,2 0 521,0-1 0,2 2 0,0 0 0,-1 1-174,-1 3 0,-2 1 168,-4 4 1,-2 1 50,8-18-146,-14 10 101,-8 8-202,-5 8 402,-1 6-1645,0 7 2474,1 25-1074,1 3 445,3 21-400,2-4-11,2-1 11,2 0 0,-2-3 0,2-3 11,-1-4 68,3-4-79,3-4 0,2-5 68,3-7-12,2-4-56,3-4 0,3-8 33,-1-4 1,1-9-34,-2-4 0,-3-2 45,-3-3-34,-4-1 23,-5-3-34,-2 2 78,-4 1 112,-4 6-190,0 5 0,-2 6-11,0 6 11,-1 4-67,-3 3 56,-14 40 11,7-14-23,-6 32 23,14-26 12,3-4-1,7-6-22,2-5 22,9-7-168,3-4 101,4-4-180,2-5 225,1-7-12,-2-7 23,-3-5 0,-4-4 0,-3 2 169,-8-1-124,-2 1-34,-5 2 247,-4 2-258,-7 5 11,-6 1-11,-7 6 0,-2 4-78,0 2 78,1 3-258,4 0-124,3 5-626,2 1-415,5 3-2543,3 3 907,13-5 3059,10 0 0,-4-5 0,2-1 0</inkml:trace>
  <inkml:trace contextRef="#ctx0" brushRef="#br0" timeOffset="50583">30605 6777 16860,'8'-2'1334,"-2"1"-472,-6 1 158,0 0-729,5 41-157,0-18 146,7 34-123,3-32-78,5-5-45,3-4 44,3-6 57,2-5-135,10-5 44,-10-7-21,6-3-46,-14-4 23,-4 2 0,-2 2-134,-1 4 22,-4 3 55,1 2 57,-3 4-11,2 1 11,9 4 46,-2-3-46,6-1 0,-2-7 0,1-6 22,1-6 79,-2-7 56,-3-3 22,-6-5 370,-4-2-527,-4-2 12,-2 0 122,-7 2-100,-3 5-44,-6 5-24,-1 6 12,-1 5-145,3 5-650,1 2-640,2 3-480,3 1-3128,2 0 5043,4 0 0,1 0 0,1 0 0</inkml:trace>
  <inkml:trace contextRef="#ctx0" brushRef="#br0" timeOffset="50756">31322 6670 17689,'5'54'2824,"-1"-7"-2600,-3-30-224,0-4-840,-1-2-830,0-4-2084,0-4 3754,0-1 0,0-2 0</inkml:trace>
  <inkml:trace contextRef="#ctx0" brushRef="#br0" timeOffset="50937">31267 6438 17151,'-14'-11'1614,"8"5"-3709,-2 1-1301,8 8 3396,2 2 0,-2-1 0,3 0 0</inkml:trace>
  <inkml:trace contextRef="#ctx0" brushRef="#br0" timeOffset="51350">31513 6578 18686,'10'41'676,"0"0"0,-1-4 0,-2-1-564,0 17 23,-2-17-135,-1 0 79,0-23 10,-2-7 191,0-4 213,2-7-493,2-8 0,2-11 34,1-10-23,2-9 0,2-3-22,1 0 11,13-11 0,4 13 45,2 7 44,-3 18-66,1 16 55,-10 12-33,6 6-45,-13 10 0,-2 4 67,-4 1-67,0 1 11,-3-4-44,-2 0-270,-2-4-89,-1-2-1221,0-2-505,0-3-1300,0-1 3418,3-4 0,-3-5 0,2-2 0</inkml:trace>
  <inkml:trace contextRef="#ctx0" brushRef="#br0" timeOffset="51970">32285 6546 19885,'19'-56'2017,"-7"10"-1961,-23 33 146,-8 7-202,-9 7-12,-19 28 12,14-2-11,-8 21-67,25-13-292,7-3 359,6-3-627,16-2 514,2-14-167,12-1 201,0-14 79,-1-6 11,-1-7 134,-1-8-67,-2-4-33,-1 0 426,-3 2-147,-2 4 46,-4 6 89,-4 4-336,-2 7 124,-2 2-203,2 6-33,0 10 381,3 15 22,-1 18-123,0 15-78,-5-23 0,-1 2-528,-1 3 0,0 1 695,0 4 1,-1 3-352,0-1 1,0 3 0,0-2 87,-1 10 1,-1-1-689,0-8 0,-1 1 0,-1-3 616,-3 2 0,-2-4-34,-3-3 0,-1-2-83,-1-4 0,-1-3 195,-1-4 0,-1-4-89,-17 16-23,-1-15 213,-1-16-12,2-7 583,1-17-784,4-11 157,3-20-45,7-14 1389,9-8-1512,5-2-1,17 1 12,9 2-28,-5 33 0,4 0-39,2 0 0,2 1-241,3 0 0,2 1 235,1 1 0,1 2-347,2 1 0,0 2-107,-1 2 0,-1 3-1221,23-8-808,-12 11-4111,-12 7 6667,-13 5 0,-8 1 0,-7 0 0</inkml:trace>
  <inkml:trace contextRef="#ctx0" brushRef="#br0" timeOffset="65484">11148 12017 9991,'56'-20'527,"-7"3"-504,-23 10-23,-1 3 44,1 0-21,0 1-23,2 1 0,0 1-45,2-2 45,1 3-90,1-2-112,2 1-291,0 0 348,-1 1-942,1 0-728,-2 0 1815,-1 0 0,-15 0 0,-2 0 0</inkml:trace>
  <inkml:trace contextRef="#ctx0" brushRef="#br0" timeOffset="65844">12488 11858 8590,'11'-1'-100,"-3"1"122,-8 0 79,36-1 415,-20 1-516,29-1-12,-30 1-10,-1 0 11,-1 0-34,-2 0-112,-1 0 101,-3 0-392,0 0-1099,-4 0 1547,1 0 0,-3 0 0,1 0 0</inkml:trace>
  <inkml:trace contextRef="#ctx0" brushRef="#br0" timeOffset="66284">11988 12040 10092,'0'-4'281,"0"0"10,0 4-291,25-7 45,-14 6-12,20-6-257,-13 7-527,-2 0-2431,8 0 3182,-2 1 0,-10-1 0,-2 2 0</inkml:trace>
  <inkml:trace contextRef="#ctx0" brushRef="#br0" timeOffset="68493">12955 15709 5734,'0'0'0</inkml:trace>
  <inkml:trace contextRef="#ctx0" brushRef="#br0" timeOffset="71124">12554 15512 9297,'-8'4'-557,"2"-1"1,6-3-1</inkml:trace>
  <inkml:trace contextRef="#ctx0" brushRef="#br0" timeOffset="73211">11240 12040 13308,'-10'-18'1053,"1"2"-896,8 13-90,0 0 235,0 2-302,8 0 0,3 1 35,8 0-24,2 0-11,12 5 0,-5-2 0,12 5 0,-8-4 0,4 1 11,0 0 0,1 1-11,-1 0 0,-1 0 23,15-2-46,-12-1 23,10-2 0,-15-1 0,1 0 0,-1 0 0,3 0 23,-1 0-23,1 0-34,1 0 23,-1 0 22,3 0 23,-2-2-34,16-4 0,-12 0 0,9-2 0,-14 2-23,2-1 79,-1 1 12,2-1-68,15-1 67,7 0 11,-1 1-78,-1 0 56,-17 3 56,1 1-112,0 1 0,1 1 45,1 1-34,0-2-11,-3 1 0,0 0 34,-2-1-23,2 1-11,2-3 0,2 1 22,1 0-22,-3 2-22,1 0 22,-2-1 0,2-2 11,0 0-11,0-2 0,-2 1 45,1 0 11,-1 0 34,0 0-90,1-1 56,-2 1 156,0-1-212,-2 2 0,2 0 146,-1 1-101,21 0-45,-15 2 11,15-1 0,-18 2-11,-1 0 0,-1 0 45,-1 0-45,-2 0 0,-2 0-22,0 0 55,1 0-10,1 0-23,1 0 0,1 0-12,0 0 35,0-1-12,0 1-11,-1-2 22,20 0 79,-19 2-67,6-2 34,-26 2 88,-11-1-66,-2 0-90,-4 1 0,-2-1-2208,0 1 1,0-1-1</inkml:trace>
  <inkml:trace contextRef="#ctx0" brushRef="#br0" timeOffset="75475">7295 12238 10597,'7'-4'448,"-1"2"78,-6 2-470,0 0 236,42-11 133,-22 6-145,34-8 34,-33 8-224,-3 1-23,-1 1 78,4 3-145,-3 0-22,6 0 44,-4 0-22,5 0 0,2 0 12,4 0-1,4 0-11,3 0 0,2 0 0,2 0 0,1 0 0,-1 0-11,-1 0 437,17-2-269,-15-1 67,12-2 380,-5-3-334,-15 2 32,18-6 57,-28 6-359,7-2-112,-19 5 45,-1 1-853,-7 2-1611,-2 0 2531,-1 3 0,-2-2 0,0 3 0</inkml:trace>
  <inkml:trace contextRef="#ctx0" brushRef="#br0" timeOffset="79394">16529 11266 17834,'16'-10'1110,"-3"2"-561,-11 6 45,-1 2-258,0-1 90,0 0-426,1-1 0,1-2 213,-1 0-179,2-1 44,-2 0-78,-1 1 112,0 2-2756,0 1-1009,-11 1-157,-1 2 3810,-9-1 0,9 2 0,3-3 0</inkml:trace>
  <inkml:trace contextRef="#ctx0" brushRef="#br0" timeOffset="79783">16516 11289 13454,'5'6'1445,"0"-1"-817,-5-5 302,0 0-807,2 0-67,0 0-56,1 0-1663,-2 0 1,0 0 0</inkml:trace>
  <inkml:trace contextRef="#ctx0" brushRef="#br0" timeOffset="81227">13178 11079 10058,'0'6'1435,"0"-1"1836,0-5-2520,0 4 426,0-3 616,0 3-1065,0-3 1457,0-1-2174,2-2-11,-1-1 11,1-7-11,-1 1-22,-1-1 56,0 3-34,1 2 0,1 0-68,6-3 68,5 1 0,9-3-22,7 2 56,7 0-57,5-2 23,4 2 0,1-2 0,-1 1 0,-2-1 0,-5 2-11,-6 0 45,-9 2-12,-8 2-22,-7 2 0,-5 1-2779,-3 1 1468,-9 0-773,-1 0-415,-11 4-392,3 0 2891,-1 2 0,9-3 0,2-1 0</inkml:trace>
  <inkml:trace contextRef="#ctx0" brushRef="#br0" timeOffset="82262">13291 10962 10776,'0'6'2173,"0"0"-1254,0-6 348,0 0-4158,1 4 235,-1 0 2656,-1 4 0,1-4 0,-1 0 0</inkml:trace>
  <inkml:trace contextRef="#ctx0" brushRef="#br0" timeOffset="82944">13402 11088 12389,'-3'6'1927,"0"-2"-1187,3-4 773,-1 1-2847,1 2-3506,0 2 4840,0 0 0,0-1 0,0-3 0</inkml:trace>
  <inkml:trace contextRef="#ctx0" brushRef="#br0" timeOffset="84573">14839 9858 11481,'0'7'931,"0"-2"-58,0-5 561,0 0-738,1 2-607,-1-1 2948,2 1-3071,-1-2 23,0 0-617,2 0 292,0 0-1020,2 1-784,1 2-695,-1 1 2835,0 4 0,-3-4 0,0-1 0</inkml:trace>
  <inkml:trace contextRef="#ctx0" brushRef="#br0" timeOffset="87326">16739 10891 17756,'17'-1'1390,"-1"-2"-583,-8-2-483,-1-3-77,0-2 291,1-1-392,-1-4-1,2-3-78,0-3 34,-1-3 157,1-3-258,-1-2 0,0-5 224,0-2-213,-2-3 23,-1-2-34,-2-2 112,0 0 22,-1-1-134,0 2 0,1 0 112,-2 2-112,2-1 0,-2 1-11,0-2 67,0-1-23,0-1-33,-1 1 0,0 1 0,0 1 0,0 2 0,1 1-11,0 0 34,2 1 10,0 0-33,2-17-22,-1 11 22,2-11 0,-3 16 0,-1 1 0,-1 1 22,-1 1-22,2 1 0,-1-1 0,0-1 0,2-1 0,-2-3-45,2 2 90,-1-1-22,0 2-23,1 2 0,0 3-45,1 2 45,1 2 0,0 3-11,0 2 44,-1 1-44,0 1 11,-1 2 0,0-1 22,0 2-22,1-6 57,0-6-57,-1 6 0,0-2 224,-2 15-190,0 0-34,0 3 11,-1 1 146,1 0 33,-1 1-190,0 2 0,0 0 146,0 1-146,0-1 0,0 2 45,0 0-5065,0 1 1916,-6 6-1288,-1-1 4392,-5 2 0,7-3 0,0-3 0</inkml:trace>
  <inkml:trace contextRef="#ctx0" brushRef="#br0" timeOffset="88046">16929 8627 14339,'-3'-8'3249,"1"2"-2554,2 6 145,0 0-840,-13-12 0,4 9 527,-13-3-280,5 18 33,-3 10 56,-5 8-146,-2 7 471,-2 5-661,0 4 34,1 1 257,2-2-257,2-5-34,-3 5 89,10-17-55,0 1-34,11-19 0,3-3 56,2-4-56,1-3-291,7-7 235,1-2-303,8-9 112,0-2 124,0 0-146,1-3 57,-2-3 66,9-14 23,-7 9 123,5-10 0,-9 14 11,6-7 11,-4 8-22,4-6 0,-4 12 392,0 2-302,3 3 56,3 3-1,3 5-66,5 3 459,5 2-505,5 11 79,4 4 504,3 12-392,2 4-123,-12-8 1,1 0 77,16 10-129,-19-12 1,-1-1-51,1 1 0,-8-5-213,-11-5-135,-7-3-1097,-5-4 11,-8-1 235,-8-2-1244,-9-4-1602,-6-6 4045,-4-8 0,14 8 0,3 0 0</inkml:trace>
  <inkml:trace contextRef="#ctx0" brushRef="#br0" timeOffset="94346">15839 7338 11067,'-5'3'0,"1"-1"0</inkml:trace>
  <inkml:trace contextRef="#ctx0" brushRef="#br0" timeOffset="97493">19083 9759 13824,'21'-32'582,"0"1"1,17-23-247,-19 36 314,-4 4-505,-4 3 102,-6 6-124,-3 3-100,-2 1 55,-5 2-78,-5 4 0,-9 5-11,-5 8 11,-4 5 0,-2 5 0,-3 3 0,0 3-45,-1 2 45,5 1 0,5-1-11,8 0 11,8 1 0,4 0-22,6 2 22,7 1 22,7 2-22,10 3 0,4 3-722,3 5 722,1 4 0,-17-26 0,-1 1-11,-1 1 0,0 2 28,-1 1 0,-1 0-34,-1 1 0,-2 0 17,-1-2 0,-2 2 0,-2 14 0,-2-1 0,-2-12 0,-3-1 11,-2 12 0,-3-1-44,-13 15 61,-1-21 0,-2-1-6,4-11 1,0-1-23,-8 8 0,0-2 134,-13 6-44,2-7 100,-5 1-78,16-14 11,1-2-67,18-12-56,6-4 800,1-2-766,1 2 11,3 2-45,6 4 67,7 4 34,5 3-90,4 4-11,0 6 67,8 22-33,-10-6-34,2 17 22,-11-11 124,-3 2-90,-1 5-56,-2 2 90,-3-14 0,0 1-29,-2-9 1,-1 1-62,1 11 0,-1 3 184,-1 7 1,-1 0-904,1-12 0,0 0 741,0 16 1,0-2 83,1-16 1,1-2-352,0 0 1,0 1 345,-1 1 0,1-1-12,0 3 1,-1 1-79,0 2 1,0 2-147,-1 3 0,0 1 146,0 4 0,0 0 95,0 1 1,0 4 35,0-6 0,0 3 0,0-2-75,0 8 0,0 0-67,0-11 0,1 2 0,1-5 22,-1-1 1,2-4 44,2-4 1,2-2-63,1-5 1,3-2-228,21 21 222,14-15-398,-16-28 1,2-4-592,8-5 0,3-6 989,9-13 0,-3-2 0,10 0 0,-5-14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9:59.513"/>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Property name="color" value="#A020F0"/>
    </inkml:brush>
  </inkml:definitions>
  <inkml:trace contextRef="#ctx0" brushRef="#br0">28736 7159 17532,'-26'-1'751,"5"9"-359,21 26 11,0 10 68,0 7-79,0 8-112,1-7 0,-1 6-116,0-10 1,0 3-1,0 3-713,1-1 1,-1 2 0,0 2-1,0 0 636,-1 4 0,0 2 0,-1 0 0,0-3-13,1 8 1,0-2 0,-1-1-5,-1-5 1,-1-1 0,1-6-4,-1 2 1,0-5 4,1-3 1,0 0 262,1-6 1,-1-1-291,2-4 0,-1-1 0,1 25 0,0-10 11,1-9-45,0-11 22,0-8 1,0-8 2023,2-7-2012,-1-2 83,2-4-27,0 1-34,2-2 45,2 1-79,5-1 23,6 0 12,8 0-46,10 0 17,0-2 0,3-1-11,-5 1 0,1 0-28,14-3 0,1 0-365,-6 1 1,-1 0 398,6-1 0,1-1-6,3 1 0,4-2 9,1 1 0,6-1 1,-3 0-27,-12 2 0,-2 0 0,3-1-338,-2 1 1,4 0-1,-1-1 1,-3 1 371,3 0 0,-4 1 0,1 0-870,2-1 0,-1 1 0,1 0 851,0-1 0,-1 1 1,1 1 2,-1-1 1,0 1 0,0-1-236,-1 1 1,-1 0 0,0-1 212,-1 2 1,-1 0-1,1-1-7,20 0 0,-1-1 5,-3 1 1,-1 0 16,-2 1 1,0-1-18,-4 1 1,0-1 16,-4 0 1,0 1-1,-4 0 1,-2 0-1,-3 0 1,-3 0-12,-3 0 0,-3 0 11,24-1 367,-12-1-389,-11 2 881,-12 0-881,-8 0 2766,-7 1-2855,-5-1 1018,-1-1-1534,-1-4-141,-10-5-991,-7-4-919,-20-6-2655,-18-6 5311,19 11 0,0-1 0,-7-1 0,4-1 0</inkml:trace>
  <inkml:trace contextRef="#ctx0" brushRef="#br0" timeOffset="1101">29339 7308 15807,'-5'10'1232,"2"6"-761,3 16-68,0 9-10,2 9-57,5 9-500,-2-25 1,2 0 297,0 4 1,2 1-35,1 3 1,1 0 34,2 3 0,0 0-443,2 2 0,1-1 392,2-2 0,1 1-6,2-2 1,1 0-18,0-3 1,1 0 39,1-2 0,1-1 16,0-2 1,1-2-17,1-1 0,1-2-200,0-2 0,2-2 166,1-3 0,0 0 34,1-4 0,0-1-6,0-1 0,1-2-56,-1-3 0,0-2 29,30 6 10,-3-7 157,-2-5-100,-3-2-23,-1-10-23,-1-5 2,-1-11-2,-3-6-10,1-3-23,-3-4-12,0-4-21,-2-1 10,-2-3-33,-1-3 0,-2 2 45,-3-3-11,-3 2 22,-5 1 11,-4-1-22,-3 0 384,-4-2-384,-4 0-1,-2 0 12,-3 1-22,-2-1-34,-1 0 67,0 0-67,-1 1 67,2 0-22,1 2 0,-1 3 33,2 1 1,1-14-12,-3 15 981,1-10-970,-3 20 471,-2 1-459,-1 5-34,0 1-11,-1 5-11,1 3-12,-1 3-22,0 4-22,0 3-57,0 2 12,0 2-1749,0 1 337,-8 0-381,-2 3-638,-10 2-1469,-2 1 3967,-1-2 0,9-1 0,4-2 0</inkml:trace>
  <inkml:trace contextRef="#ctx0" brushRef="#br0" timeOffset="1702">30445 6349 13521,'1'-8'1927,"0"2"-964,-1 6 494,0 0-1031,0-21-123,0 15-191,0-15-79,0 20-33,0 1 45,0 11 202,0 7 66,0 15 192,0 7-147,0 7-89,1 5-333,0 2 210,1 0 11,0-1-67,1-5 11,-1-6-57,0-7-21,-1-7-1,1-9 23,-1-6-45,-1-5 22,1-4-59,-1-2-2607,1-1 414,-4 0-504,-5-2-1984,-5-3 4718,-5-2 0,7 1 0,3 1 0</inkml:trace>
  <inkml:trace contextRef="#ctx0" brushRef="#br0" timeOffset="2256">30201 6770 14428,'0'-8'3339,"0"1"-2565,0 7-382,0 0 78,6-4-55,4 10-45,7 0-79,4 15-78,0 3-23,1 3-32,0 3-46,0 0-12,1 0-21,-2-2-34,1-3 55,-3-1-55,-1-6 34,-4-3 10,-2-6 79,-4-3 213,-2-4 370,5-6-560,0-7-113,8-9 34,-1-8-56,4-2-22,-1-3 22,3 2-34,-2 1 56,1 2 23,-1 1 22,-1-1-67,1 2 79,0-2-11,0 1-46,-3 2 12,-1-1-34,-1 1 67,-3 3-56,-1 3-45,-3 2 12,-2 5-34,-4 2-22,-2 5-113,-2 0-190,0 4-1086,-2-1-214,-6 4-359,-7 8-828,-8 7-2174,-5 11 4986,-1 4 0,13-13 0,2-5 0</inkml:trace>
  <inkml:trace contextRef="#ctx0" brushRef="#br0" timeOffset="10752">23984 8851 17633,'-37'-47'762,"4"6"-762,22 29 34,-2-4-1,-2 0 1,-4-4-34,-2-2 56,-13-17-34,8 7-22,-9-14 23,11 10-57,1-2 79,0-2-45,1-3 22,1-1-10,1-2 10,1 1-22,3 0 0,0 0 11,3 1 12,2-3-23,1-2 44,5-2-32,2-1 32,1 3-44,2 0 0,0 3-33,1 1 44,3 3-22,3 1 0,12-20-23,-2 15 12,8-14-46,10 3 68,-7 17-3425,13-12 3425,-11 21-251,2 0 251,2 2-53,1 0 53,1 1-78,1 2 78,1 0 0,1 4 0,0 0 11,3 2 12,-1 1-23,-1 1 0,0 1-90,-1 1 124,1 3 3213,1 1-3247,1 1 22,5 3-33,1 0 11,0 1 0,0 1-78,-2 1 111,-2 1-33,-2 0 0,19 0 34,-12 2-34,17-1-28,-30 3 0,-2 0 50,20 0-22,-19 0 0,-1 0 0,12 0 0,-3 2 12,-2 3-12,-1 3 0,-1 4 304,-2 3-281,0 1 42,-2 3-65,-1 2 11,-2 1-11,-1 3 0,-1 1 0,0 2 0,1 1 11,1 1-11,1 1 0,1 2 11,1 0-11,1 3 0,-2 0 0,-1 3 23,-4 2-1,-1-1-22,-4 1 78,-2-2-33,-3-1 34,-3-2-79,-3-2 22,-2 1 68,-1 3-23,-2 22-22,-3-10-23,-2 15 68,-2-19-90,-1-3 0,0-1 78,0-3 0,-1-1-22,-6 14-44,1-12 55,-8 10-67,2-15 5,-1-5 1,-2 1-6,-6 8 11,4-10 0,-1 2 101,-16 15-112,5-10-34,4-8 1,0 1 112,-4 0-79,-8 10 79,11-16-57,1 2 56,-1 0-78,1-2 12,-1 1 32,0-2-10,1 1-34,-2-2 45,-1-1-12,-2-1 35,-2-2-68,-1 0 0,-3-1 11,0-1 56,0 0-67,1 0 34,-1-1-34,0-1 44,0-1-44,-1 0 0,-2 0 0,1-2 34,-2 0-34,-1-2 22,0 0 34,-16 0-56,15-3 0,-11-1-33,19-4 89,-1 0-56,3 0 67,0 0 56,2-3 45,2-1-168,2-1 79,3-2 145,2-1-146,0-1-78,2 0 90,-1-1-45,0 1 11,-2 0-56,-1 1 0,-1 2 22,1 1 57,1 0-79,1 0 101,3-2-68,4-1 23,1-2-56,4-1-460,0-2 203,4-2-1099,0-1-280,3-2 1636,4-10 0,-1 16 0,2-6 0</inkml:trace>
  <inkml:trace contextRef="#ctx0" brushRef="#br0" timeOffset="12269">24627 8677 16187,'-46'-11'908,"7"0"-695,25 3-157,-4 0 493,-1-2-436,-17-7 10,-6-7-67,-2 0-56,1-4 0,13 9 213,2-2-124,0 2-33,4 0 191,-4-9-124,9 7-123,-1-8 0,9 9 0,2-2 56,1 0-56,1 0 33,-2-11-33,2 7-33,-3-9 33,3 10-179,0 0 201,-2-1-33,2-2 11,-1 1 0,2-1-23,2-10 23,2 7-112,1-9 124,1 13-24,3-1-21,3 0 33,4 3-23,4-1 23,1 3 0,1-1-33,1 2 55,-1 0-22,0 0 23,0-1-12,0 1-11,0-2-11,1 2 11,1-1-45,3 1 78,1-1-33,2 1 12,1 1 10,1 1-11,1 2-11,-1 2 0,2 0-33,-1 3 55,0 0-22,0 2 34,0 0-34,-1 3 22,1 0-22,-1 3 0,1 1 0,-1 3 45,2 0-45,1 1 45,17 0-1,-10 4-44,14 0 0,-17 4 12,0 1 88,-1 1-100,-3 1 68,0-1-35,-2 2 23,-2 0-56,0 1 11,7 7 12,-7-4-23,5 6 33,-9-6 12,17 19-67,-7-2 55,6 8-33,-15-10 45,-8-9-34,0 1 34,-2 1-45,0 0 0,-2 2 90,-1 3-45,-1 17 0,-3-9-34,0 12 68,-3-16-79,-2 0 33,1-2 68,-1 0-79,0-3 57,-5 12-57,0-12 68,-4 10-90,1-11 0,-3 1 11,1 1 0,-2-1-11,0-3 79,-7 9-12,3-11-67,-5 7 11,3-9-33,-3-2 33,0 2-11,-3-2 56,-1 1-45,-2-1 34,-1-1-45,-1 0 11,-2-1 11,1-2 46,-1 0-68,0-1 112,0-1-112,-1-1 112,1-2-112,0 0 168,-12-1-124,11-4 91,-22-1-102,24-3 80,-8-1-113,11 0 22,2-1-66,-1-1 44,2-3 0,1 0 56,2-1-45,2 0 34,3 1-45,1-2-247,0 0-168,4-1-1254,-2-5 302,7 3-1267,1-6-1209,4 1 3843,5-4 0,-3 9 0,3-1 0</inkml:trace>
  <inkml:trace contextRef="#ctx0" brushRef="#br0" timeOffset="13651">24696 8274 16400,'1'-10'1110,"-2"1"-1054,-4 5 56,-1 0 67,-3-2-78,-2 1-11,-1-1-45,-10-5 89,6 2-89,-6-3-45,7 3 78,2 0-78,0 0 79,2-1-79,1-2 11,1 0 45,0-2-11,1 0-45,1-1 22,2 0 12,1-1-1,2 0-33,2-1 12,-1 1-35,1-1 46,0-1-23,0 1 22,1-1 68,7-8-90,0 6 11,6-4-67,-2 8 56,2 2 0,2-1 45,0 1-34,1 1-11,-2 1 0,0 3-23,6-1 23,-5 3 0,5 0 12,-4 2-1,0 2 11,0 0-22,0 2 23,0 0-68,1 1 67,0 0-22,2 0 45,-1 0-11,1 0 22,-1 0-56,0 0 67,-1 1-11,0 1-56,5 4 33,-6-1-10,4 3 10,-8-2-33,-2 1 34,1 0-23,-3 1-11,1 2 0,-2-2 56,0 2-22,0-1 22,-1 2-56,0 0 22,-1 1 90,1 1-89,-2 1-23,0 0 67,0-1-33,-1 0 33,0 1-67,-1-1 269,0 8-213,-1 1 34,-1 2-57,-1-4 1,0-4-34,0-1 67,-2 0 56,-2 0-112,-3-1-11,-1-1 112,0 1-78,-2 0 11,-1 1-45,-2 1 78,-2 0 68,-1 1-68,-1-1-78,0 0 67,-1-1-11,0-1 68,0 0-124,0-1 79,0 0 122,-1-2-201,2-3 0,2-1 157,1-1-45,4-3 56,0 1-22,-3-3 111,1 0-234,-8-1 89,8 1-34,-4-1-11,7 1-67,0-1 56,1 0 46,1 0-80,2 0-22,0 0 112,1 0-67,0 0 33,1 0-78,-1 0 0,1 0-22,-1 0 33,1-1-11,-1 0 67,1-1-44,0-1-1,0 0-22,2 0 0,-1 0-257,1 0 65,0-1-424,-1 1-437,1-2-291,-2 1-483,2 0-2195,-1-3 4022,1 0 0,1 2 0,0 0 0</inkml:trace>
  <inkml:trace contextRef="#ctx0" brushRef="#br0" timeOffset="13818">24814 8135 7179,'0'0'0</inkml:trace>
  <inkml:trace contextRef="#ctx0" brushRef="#br0" timeOffset="21211">30246 6770 13936,'0'-9'1579,"0"1"-548,0 8-123,0 0-516,-39-13-292,16 8 764,-36-12-786,22 11 56,-10 0 79,-7 0-101,-9 1-39,28 3 0,-1 0-73,-2 0 0,-4 2 48,-5-1 1,-4 1 0,1-1-383,-13 1 1,-2 0 333,7 0 0,-3 0 0,-5 0-247,15 0 1,-4 0 0,-1 0 0,0 0 0,2 0 271,-3 1 0,1 1 1,1-1-1,-2 0 26,4 0 1,-3-1 0,1 1-1,0-1 1,3 2-33,-3 0 1,1 1 0,2 0-1,3 0 7,-1 1 0,3 1 1,1-1-145,0 0 0,0 0 0,1 1 125,-2 0 1,1 1 0,4-1-25,7-1 0,3 0 17,-8 0 0,2 0-12,-3-1 57,7-1 509,8-1-521,7 0 1368,9-1-1323,5 0 775,3 0-853,2 0 5,0-6-162,2 1-470,2-5-180,2 2-594,3 2 124,2 0 1277,18-6 0,-17 7 0,11-4 0</inkml:trace>
  <inkml:trace contextRef="#ctx0" brushRef="#br0" timeOffset="22862">26234 6982 14462,'1'-6'2812,"0"1"-2184,-1 5-504,22 22-12,-7 3 229,6 10 1,1 4-118,1 15 168,-4-13 0,3 5 0,-3-7 34,3 3-325,2 0 0,-1-15 22,-9-39 79,18-44-124,-11 14-72,-5 5 0,0 0 38,-3-4 12,1-10-257,-2 10-797,-1 1 57,-5 20-751,-3 12-1882,-1 6 3574,5 5 0,-4-2 0,2 2 0</inkml:trace>
  <inkml:trace contextRef="#ctx0" brushRef="#br0" timeOffset="23051">26770 7161 14204,'0'55'3731,"0"-7"-3372,-1-20-359,1-12-235,-3 5-1480,1-15-414,-2-2-3843,-1-1 5972,-2-2 0,3-1 0,1 0 0</inkml:trace>
  <inkml:trace contextRef="#ctx0" brushRef="#br0" timeOffset="23195">26698 7026 10114,'18'-7'0,"-3"2"0</inkml:trace>
  <inkml:trace contextRef="#ctx0" brushRef="#br0" timeOffset="24071">26943 7338 16524,'30'-19'173,"1"-1"1,22-15-51,-34 16-123,-3-1 0,-4 3 247,-3 2 55,-3-1-89,-4 6-235,-2 1 22,-5 6-56,-3 3 22,-5 0 34,-1 7 0,0 5 123,0 19-67,5-4-56,3 9 0,5-12 180,4-2-124,4-5-11,8-4-45,4-4 168,5-3-146,0-4-22,2-1 0,-1-1 0,-1-5 23,-3 0-12,-1-6 79,2-7-90,-7 2 0,3-6 0,-9 7 33,-2 2-33,-2 4 23,-1 3-23,-1 4-157,2 4 157,-1 6 0,4 6 33,0 4-21,1 1 44,3-3 268,17-3-245,21-33-57,-11 7-112,-2-6 1,-3 0 33,-15 11 515,24-27 1,-1-5-359,-25 13-101,-41-13 0,-13 2 0,8 24 0,-28 11 0,1 0 0</inkml:trace>
  <inkml:trace contextRef="#ctx0" brushRef="#br0" timeOffset="25744">26454 7998 15303,'33'-29'1753,"1"0"1,-10-2-1659,20-16 0,-2-2-39,-26 8 89,-9 1 1,-2 0 45,-3 2-180,-5-17-11,-1 36 292,-3 5-259,5 7-10,-3 4-236,3 25 426,0 28 11,1 15 47,6-15 1,5 14 0,2 3 0,-2-7-146,-3-6 1,0-5 0,1 4-499,3 7 1,1 5 0,1-1 0,-3-7 432,0 7 1,-1-8-62,-4-19 0,-1-1 10,0 8 1,0-1-11,-1 15 0,-1 6 78,-5-35 12,-4-8-12,-5-9-78,-8-6 1672,-21-15-1672,4-5 0,-14-14 11,25 5 0,3-3 1,-10-15 285,-3-14-207,23 15-90,11-9 0,7-5-1691,8 6 1,7-4 1675,1-4 0,4-6 0,1 5-742,-3 16 1,0 4 0,1-1 745,2-2 0,1 1 0,-4 4 79,11-16-607,9 22 427,-18 42 129,4 6 0,2 2-6,18 16-11,1-1 2336,4-42-2303,-18-21-33,-1-4 3426,-1-20-3426,-19 21-23,1-5 23,-12 14-380,-1 20 447,30-10-67,-21 12-3683,41-15 3615,-21 20 68,7 10 11,-12 8 1,-2 4 66,0 1 113,11-6-191,-12-68 0,-4 14 0,7-25 26,19 37 0,16 7 0,-11 0 8,-2-13 1096,4 13 1,9 0 0,-21-1-1255,-32 0 147,-2 10-23,0 6 246,2 8 79,8 6-213,0-7 191,35-2-381,-22-12-3195,26-13-749,-40 7 4022,-8-5 0,-10 13 0,-6 2 0</inkml:trace>
  <inkml:trace contextRef="#ctx0" brushRef="#br0" timeOffset="26158">26218 8594 17700,'-3'-4'326,"0"0"1679,3 4-1355,-2 54-438,4-14 169,-1 2 1,0 2-371,5 14 22,2-4 91,-3-6-46,1 8-78,-4-19-694,2 3 111,-3-21-3417,0-6 4000,-7-8 0,5-1 0,-5-5 0</inkml:trace>
  <inkml:trace contextRef="#ctx0" brushRef="#br0" timeOffset="26840">26079 8959 14809,'34'-20'1793,"-1"1"0,6-5-1771,8 2 1,1 0 459,1-2-482,-2-1 0,-5-1 134,1-9-56,-16-2 393,-8-12-493,-21 34 347,-9 30-146,2 25 0,3 9-106,2-6 0,0 0-73,2 1 0,0-4 190,1 0-156,1-30-34,0-5 381,0-5-280,2-23-157,-1 12 56,3-16-57,-1 21-10,2 3 34,1 1 33,9 5 56,0 5-112,6 3 56,-4 4 0,0-1 146,22-2-146,-12-5 123,16-10-134,-18-9 11,-1-9 0,-1-5 33,5-32-33,-15 24 68,2-18-192,-15 37 124,-1 9 34,-2 14 112,-3 10 44,1 12-134,2 3 280,1 12-246,14-10-90,-1-3-23,15-18-425,0-11-952,8-7 402,4-6 998,1-15 0,-1-3 0,-5 7 0,-6-2 0,0-1 0</inkml:trace>
  <inkml:trace contextRef="#ctx0" brushRef="#br0" timeOffset="27089">27236 8320 16569,'6'36'1269,"0"1"1,-1-2 0,1-2-1270,4 13 135,-1 17-135,-3-18-269,-1 10-594,-4-25-2622,0-4 841,-1-13 2644,0-6 0,0-8 0,0-3 0</inkml:trace>
  <inkml:trace contextRef="#ctx0" brushRef="#br0" timeOffset="28556">27283 8625 17566,'19'-51'375,"2"21"1,2 7-331,0 12 313,28-12-246,-35 16-90,5-3-10,-14 6-12,-2 1 56,-2 1 22,-1 2-44,-2-1-135,0-1-112,-5 1 191,3 0 44,-8 11-67,6-2 45,-1 9 0,5-3 0,0-1 11,4 4-22,2-7 90,7 1-57,3-9-22,1-1 0,3-1 67,6-11-56,-8 2-11,3-10 79,-12 6-79,-2 0 0,-4-4 56,-2 5-56,-1-2 11,0 6-33,0 4 89,-1 0-134,1 2 33,-2 1-44,0 1 134,1 0 313,-1 0-302,1 0-67,-1 0 68,0 0-158,-2 0 90,-1 5 0,-1 1 22,-4 14-22,4-4-11,-2 6 123,6-8-112,1-2 0,1-1 23,5-6-12,3-1-11,5-4 0,2-2-11,3-11 11,-5 0-101,-2-18 101,-8 11 0,-2-7-45,-6 9 112,-1 0-156,-6 3 89,1 2-45,-6 1 45,5 4 0,-11 1-146,13 5 146,-3 2-123,11 0 112,1 0 0,1 3 11,2 1-34,6 0 146,5 0-224,20-3-11,-4 0 112,12-2-124,7-14 214,-19 1-79,7-9 414,-28 7-414,-7 8 11,-1 6-11,0 14 370,0 21 0,0 7-23,1 16-342,-1-6 1,1 3 252,1-9 0,0-3-258,2 19 117,0-19 1,1-4 118,4-6 200,0-6-436,-1-29 0,-4-11 112,0-17-44,-3-31-68,-2 6-145,-2 16 1,0 0 66,-3-24 78,-1 1 0,3 6 22,4 9-22,2 11 23,6 10-23,6 10 33,7 9-178,4 4 145,3 9 0,1 6 422,-5 7-422,-4 4 12,-8 3-12,-5-4-90,-7 9-1523,-49 13 100,10-6-2291,-12-6 0,-4-3 3804,23-12 0,2-1 0,-28 13 0,33-15 0</inkml:trace>
  <inkml:trace contextRef="#ctx0" brushRef="#br0" timeOffset="29618">27178 9162 18227,'6'-51'560,"-5"11"-381,-9 37-156,-7 2-23,-2 8 179,-1 5-56,2 9 12,2 7-135,5 3 179,3 2-100,3-3-79,3-2 0,2-8 78,4-5 1,3-6-23,7-6 22,12-7-324,-8-6 246,7-6-146,-15-4 124,0-17 22,-6 9-12,-2-11 80,-3 19 10,-1 4-78,0 7 11,0 5 34,0 2-45,1 13 101,1 1-12,2 11-89,3-3 0,2-1 124,4-5-57,4-5 22,3-4-21,18-9-158,-9-7 90,9-6-213,-16-6 213,-3-1-78,-4-1 33,-5-1 45,-4 0 0,-2 3-78,-3 3 78,-1 4 0,0 6 11,0 4-90,0 7 124,0 8 302,10 56-257,-3-18-90,-1-11 0,0-2 358,1-8-167,-1-23-34,-1-10-146,2-10 22,0-12-33,-1-2 91,3-2-193,3-7 102,0 14-56,4-3 56,-5 21-11,6 3 22,-4 7-67,4 5 0,-1 11 23,-6-2-180,-2 10-6308,-14 7 6521,-4-14 0,0 5 0,2-22 0</inkml:trace>
  <inkml:trace contextRef="#ctx0" brushRef="#br0" timeOffset="30413">27957 8900 19897,'-58'9'44,"7"4"-32,30 16-1,3-1-11,7-4 67,5-5-291,3-5 224,3-6-78,5-4 55,3-3-134,7-1 157,4-4 0,3 0 23,-3-2-169,-1 2 146,-4 3 33,3 18 629,-3 44-175,-8-24 1,-1 2-455,-2 7 1,-1 0 27,-1-10 1,-1 0 223,0 0 1,-3 0-202,-3-2 0,-2 1-6,2-2 1,-2-1 78,-16 17-157,8-31 0,0-8 123,1-7-67,1-8-10,1-11-46,2-13 100,5-16-122,3-8 22,8-6-476,5-3 430,6-3 18,-6 33 0,1-1 5,0 1 1,0-1 0,0 2 0,0-2 5,4-10 0,0-1 17,-1-1 0,0 1-6,0 1 1,-1 0 5,0-2 0,-2 3 56,-2-6-168,-1 8-135,-6 23 247,-2 25 23,-4 12 44,-1 17-67,-4 8 123,2 3-156,3-3 453,2-5-398,5-2-22,2-15 67,6-4-67,2-14 0,4-4-470,29-6-247,-25 4-616,23-4-3183,-24 5-627,2 0 5143,10-6 0,-17 5 0,-2-4 0</inkml:trace>
  <inkml:trace contextRef="#ctx0" brushRef="#br0" timeOffset="31665">30243 8627 15493,'-2'-9'1199,"-1"2"-303,3 7-335,0 0-192,-23 9-133,13 3-12,-16 7-146,22 0 23,2-2 201,2-4-223,0-3-12,0-3 146,2-3-101,3-2 56,5-1-168,3-2 146,2-5 212,0-5-11,6-24 124,-11 8-471,2-7 112,-17 18-112,-2 12 23,-16 2-23,4 11 0,-9 4 33,7 16-66,9-2 33,2-1 33,11-9 35,7-11-1,18-3 45,12-5-112,10-12 157,-9-8-157,-18 1 44,-11 0-100,-11 13 56,-7 2-56,-5 2 12,-8 3 44,-3 1 0,1 4-23,1 5 68,4 5-157,3 4 134,4 10 12,7-9 89,12 1-22,15-16 56,-3-10-68,2-6 1,-15-3-45,-4-2 68,-1 0 167,-2 2-280,-1 3 0,-3 2-23,-2 3 23,-4 3-33,-9 2-640,4 1 438,-6 1-2466,2 4 640,8 1-786,0 4-1299,9 0 4146,2-1 0,0-3 0,0-2 0</inkml:trace>
  <inkml:trace contextRef="#ctx0" brushRef="#br0" timeOffset="32323">30257 8630 15213,'-6'-9'2554,"1"2"-2351,5 7 480,0 0-493,-11 12 113,6 0-191,-8 10 44,11-5-77,0-4 22,2-4 392,0-3-426,3-3 101,3-3 157,15-10-269,-1-2-34,8-12 124,-9 1 179,-3-2-257,-4 2-68,-5 1 347,-4 4-291,-3 4-45,0 6-11,-6 4 34,-4 2-180,-8 5 146,-3 7 0,-2 7 22,-1 8-10,4 3-1,2-1-22,7-5 123,5-4-146,3-5 34,3-5 0,2-2 179,14-4-134,1-1-45,16-7 112,-6-3-101,-1-6-11,-7 1 0,-5 0 45,-7 1-34,-5 2 0,-2-1-11,-4 1 79,-3-1-292,-7 3 213,-4 0-493,-1 4-448,-4 2-4112,-16 3 5053,6 5 0,2-4 0,17 3 0</inkml:trace>
  <inkml:trace contextRef="#ctx0" brushRef="#br0" timeOffset="32918">30384 8647 18037,'1'-20'862,"0"3"-828,-4 14-23,-1 1 135,-4-1-135,-1 1 11,-1 0-22,1 0-649,1 0 65,1 0-1555,1 2-976,0-1-1009,1 0 4124,1-1 0,1 1 0,2-1 0</inkml:trace>
  <inkml:trace contextRef="#ctx0" brushRef="#br1" timeOffset="39298">24763 8124 16636,'-1'-49'1636,"-1"8"-1367,3 31 22,0 1-22,0 0-79,1 3 192,-1-1-371,0 4-11,-1 1 33,0 1-33,-7 10 0,-1 4-78,-5 10 78,1 3-22,3-1 10,2-1-21,4-4-12,1-4-168,1-5 213,1-4-101,1-4 134,4-3-33,3-1 56,10-13 0,-1-7 169,1-15-158,-8 13-56,-7 2-33,-8 18-158,0 0 180,-6 8 0,2 5 0,-1 6 11,4 5-11,2 0-33,3-1 33,1-2 56,0-4-56,5-4 0,3-5 56,5-2-22,3-3 0,1-8-34,2-4 0,-2-9 44,-1-3 12,-5-1-56,-3-1 112,-5 5 68,-2 2 122,-1 5-302,-2 4 0,-4 4-67,-3 3 67,-6 2-56,1 3-381,1 5-247,2 4-493,4 8-1388,4 2-1335,5 4 3900,10-2 0,-7-10 0,6-4 0</inkml:trace>
  <inkml:trace contextRef="#ctx0" brushRef="#br1" timeOffset="40640">30210 8486 15034,'0'-9'4436,"0"2"-4390,-13-10-13,5 15 113,-12-5-12,8 24 214,2 8-348,1 3 0,4-1 156,3-2-77,1-4-68,2-4 0,5-5 79,2-5-1,7-4-89,2-2-44,10-12 66,-7 0-22,3-12 67,-12 2-56,-4 0 247,-4 2-258,-3 2 22,-3 3 281,-4 3-303,-5 3 0,-10 4 34,5 1-68,-3 3-78,7 0-941,0 3-359,-3 2-3439,-6 5 4851,-6 0 0,11-4 0,2-3 0</inkml:trace>
  <inkml:trace contextRef="#ctx0" brushRef="#br1" timeOffset="42178">25047 8200 12580,'1'-6'2251,"0"1"-1891,-1 5-360,35-4 0,-13 3 33,33-3-33,-18 4-45,4 2-123,3 2-191,3 3 202,2 1-548,0 2-259,3 2 422,2 1-377,8 1 549,-29-8 0,1 1 112,1 0 1,0 0 10,1 0 1,-1 0 223,-1-1 1,1 0-23,-1 0 0,0 0 45,0-1 0,-1 0 101,1 0 0,0-1-45,1 0 0,-1 0 157,0-2 0,1 0-23,-1 0 1,-1-1 44,1 0 0,0-1 326,32 1-505,-2-1 11,-2 0 213,-3 0-246,-1 0 100,-2 0-11,-1 0-67,0 0-11,0 0-45,2 0 0,-1 0 168,1 0-112,-2 0-89,0 0 66,-1 0-33,0 0 0,1 0-504,1 2-527,0 2 897,2 2-483,-17 0 1,0 0 258,24 2-51,-23-3 0,-1 0 72,19 0-167,1-2 504,-1 0 112,0-3 280,1 0 68,-2 0-12,2 0-22,-3 0-22,0 0-404,-4 2 56,-4-1-158,-2 3 102,-2 0 0,2 0 158,2 1 234,3-3 101,-1 2-381,2-2 95,-20 0 1,0 0-130,18 2-78,10-1 56,-22 1-22,-1-1 100,1 0-134,-1 0 0,-1 1 325,1-1-325,-3 2 721,1-3-463,-1 1-90,0 0-55,0-2-113,-1 3 0,1-1 157,2 2-90,18 3 34,-13-2-68,11 3 135,-21-2-134,-1-2-34,-2 1 481,1-1-481,-1 0 101,-1 0 213,2 0-213,-2-2 280,1 1-381,1-2 582,16-1-380,-8 0 22,12-1 113,-12 0-158,-3 0-11,-4 0-168,-5 0 0,-8 0 168,-6 0-157,-5 0-11,-5 0-459,-1 0-5614,-1 0 6073,-1-4 0,0 3 0,0-3 0</inkml:trace>
  <inkml:trace contextRef="#ctx0" brushRef="#br1" timeOffset="42425">30198 8439 13689,'0'-6'3003,"0"1"-1961,0 5-717,4 5 123,1 5-336,5 7-22,1 3 313,0 1-403,-1-3 45,-2-2-45,-2-3-11,-3-1 11,-6-1-1256,-15 0-1387,-15 2-1022,-23-1 3665,20-6 0,0-1 0,-7 0 0,4-1 0</inkml:trace>
  <inkml:trace contextRef="#ctx0" brushRef="#br1" timeOffset="43106">25323 7989 12860,'2'-5'2387,"-1"2"-1727,-1 3-660,-3 0 0,-7 9 392,-8 4-302,-8 12 67,-16 15 336,4 6-470,2 1-312,14-1 950,16-10-414,4 2 145,13 2-56,9 0-79,11-14 1,6-2-258,-6-6 0,2-1-464,15 4 1,3-2 423,-10-7 1,1-1-1283,2 1 0,1-1-2224,0 0 0,0-1 3546,0 2 0,-3-2 0,7 1 0,-13-1 0</inkml:trace>
  <inkml:trace contextRef="#ctx0" brushRef="#br1" timeOffset="48576">30290 8632 17924,'-14'-3'1412,"2"-1"-1042,8-1-157,1 0-101,-1 0-112,-2 0 123,1 2-100,-3-1-23,-1 2 0,-2 1 22,-3 0-22,-1 1 0,-3 0 0,-2 0 34,-1 2-34,0 3 0,2 6 0,0 2 33,3 4 1,3 1-34,3 0 0,5 1 89,3-2 135,2 0-224,3-1 0,6-1 101,6-2-34,5 0-11,5-4-56,1-3 124,3-3-102,0-3-22,12-13 57,-13 2-1,5-13-56,-15 2 0,-4-1 56,-3-3-56,-3 1 0,-4-1 0,-2 2 56,-2 1-34,-2 2 23,-4 3-45,-3 2 45,-4 3-57,-1 4 12,-3 4 0,-1 2 12,0 2-1,-2 1 0,1 2-22,0 4 44,2 3-77,1 5 44,1 3 0,1 2 89,1 4-89,3 1 45,0 2-45,3-1 90,4 0-34,1-1-56,2-2 0,5-2 156,4-4-77,18 0-79,-4-9 89,12-1 1,-9-6-90,0-3 0,-1-3 11,-1-4 23,-3-5-34,-1 0 0,-4-2 67,-2-1-22,-5-1-45,-4 1 0,-2-2 101,-3-1-101,-3 0 33,-5-1-33,-5 3 101,-5 1-56,-1 5-45,-2 3 0,0 4 67,0 2-67,0 3 46,1 2-46,0 8 56,1 4-90,-5 20 34,7-4 67,-1 12-22,11 9 22,6-20-44,16 15-23,1-35 100,12-1-22,3-35 1,-2-8-34,-7 11-45,5-12 0,-7 1 78,-20 18-78,-3 3 180,-4 3-158,-6 3-22,-4 2 0,-1 3 0,0 1 0,0 1-11,0 0-45,-2 2-1199,-1 5-964,-4 7-5804,-4 7 8023,-3 3 0,14-10 0,2-3 0</inkml:trace>
  <inkml:trace contextRef="#ctx0" brushRef="#br1" timeOffset="55023">29478 7569 18765,'-7'-35'537,"-2"3"-369,5 25-156,-3-1 67,3 4 122,0 0-201,1 2 0,0 0 0,0 1-45,-6 1 57,-3 12-80,-1-1 68,-1 11 0,7-5 56,2 1-11,3-3-34,1-1-11,1-3 45,0-3 157,1-3-113,3-1-89,2-3 101,4-1-34,2 0-11,4-4-56,0-3 45,0-4 45,-2-3-23,-3 3-67,-3 0 202,-3 2-102,-2 2 57,-2 1-157,-1 2 34,-3 1-124,-15-1 79,-1 3-23,-14-1 57,6 2-34,1 5 11,4 2 0,3 6-135,5 1 135,3 1 0,3 0 11,4 0 1,2-3 21,2-2-33,1-3 56,3-2 23,4-3-57,4-1-22,3-1 68,3 0 33,10-12-101,-8 1 11,5-12 168,-15 5-33,-3 0-146,-5 1 156,-1 3-144,-3 2 32,-3 4-44,-4 1 0,-5 4-156,-2 2 178,-4 1-44,0 5 10,-1 3 12,2 7-22,3 2 0,4 2 22,2-1-90,5 2 90,2-7 34,2-1 22,1-8 44,4-3-77,2 0 55,5-1 225,3-4-214,-1-3-89,-2-5 79,-2-2-57,-3 0-22,-3 2-134,-3 1-460,0 2-482,-5 4-1456,-10 2-2410,-17 7 4942,-20 8 0,21-5 0,-2 3 0</inkml:trace>
  <inkml:trace contextRef="#ctx0" brushRef="#br1" timeOffset="59430">17380 16125 7482,'7'0'1187,"-1"0"-649,-6 0 336,0 0-785,26 0 338,-16 0-136,21-1-146,-24 0 46,0-1-191,-1 2 123,-1-1-123,3 1-11,1 0 11,0 0-56,-2 0-11,-1 0-146,-1 0-146,3 0 169,0 0-304,1 0 125,0 0-1917,0 0 2286,1 0 0,-4 0 0,-2 0 0</inkml:trace>
  <inkml:trace contextRef="#ctx0" brushRef="#br1" timeOffset="61124">18402 16049 9319,'52'-9'885,"-7"0"-683,-28 5 56,2 0-23,1-2-22,-1 1-101,1-2 11,-2 2-123,-1-1 314,-1 2-281,-1-1 12,-1 0 90,0 1-1,-2 0 46,1-1-124,-2 1 56,0 0-34,0 0-78,0 0 0,1 0 34,0 1-12,1-1-11,-1 1-11,1-1 45,2 0-79,4-3 34,-4 2 23,3-2-12,-5 2-11,-1 0 0,1 1 101,3-2-101,-5 1 0,3 0 45,-4 1-34,-2 1 0,2-1-11,-2 0 67,2 0 112,-1-1-179,0 0 0,0-1 101,0 0-67,0 1 67,1-1-101,0 0 89,0 0-89,1 0 0,-1 1 0,0 0-11,7-4-157,15-14 0,3-4 101,-4 3 67,4-3 0,-6 2-11,-21 15-34,-2 3 11,0 1-89,-1-1 123,-1 0-22,0-1 10,-2 0 24,1-1-12,-2-1 0,1 1 78,0-2-44,1-2-34,0 0 0,0-1 156,0-2-88,1 3 44,0-2-12,0 1-66,0 1 336,-2-1-325,0 2 45,-1-1 324,0-2-246,-1 1-67,0 0-45,0 2 257,-1 1-313,0-1 214,-2 0 21,-1-1-67,0-2 23,-1 0 145,2-1-236,-1 0 394,0-1-472,0 3 57,0-1 89,-1 3-112,1 2 0,-2 0-56,1 2 100,-1-1-32,-2 2-68,0-1 0,0 1 78,-1 0-22,1 1-22,0 1-34,-1 1 67,1 0-101,-3 1 34,1-1 0,0 1 23,1-2-23,0 2 22,0-2-22,0 1 34,0-2-57,-1 0 23,1 0 0,1 1 23,0-2 33,0 1 11,1 0-67,-1 0 112,3 1-67,-2 1-45,3 1 0,-2 0 44,3 3-44,0-2 34,1 2-146,1-1 112,-1 1-314,-1 0-526,-1 0-247,0 0-571,1 2-785,-1 1 2443,1 1 0,1-1 0,0-2 0</inkml:trace>
  <inkml:trace contextRef="#ctx0" brushRef="#br1" timeOffset="61613">19015 14942 16513,'-28'-35'571,"2"6"-425,19 29 33,-5 15 112,3-1-257,-2 14-34,8-4 100,1 0-55,2 0 0,0-1-45,0-3 68,2-2-34,4-4-12,3-5-22,3-4 67,0-3-56,2-5-11,0-5 0,-2-3 79,0-7-57,-4 0-22,-3-7 34,-3 6 89,-2-3 45,-5 9-34,-2 1-78,-5 2 336,0 2-392,-1 3 0,0 2 34,1 2-34,0 1-34,3 0-290,-2 5-1021,1 3-1064,0 8-2533,1 4 4942,3 0 0,2-8 0,3-4 0</inkml:trace>
  <inkml:trace contextRef="#ctx0" brushRef="#br1" timeOffset="72608">26625 15969 10181,'2'3'270,"0"-1"548,-2-2-561,7-42 673,2 15-224,3-28-268,0 28-102,-4 7-157,0 1-112,-1 1-67,-1-3 112,1 1 145,0-3-257,0-1 0,-1-2 68,-1-3-57,1-2 11,1-18-22,-3 8 11,2-14-11,-4 13-22,1 1 0,-2 0 22,0 4 0,0 3-12,-1 3 35,0 5-34,1 1 11,-1 3-12,1 1 12,1 2 0,-1 1 0,1 3 0,0-1 45,2 2-90,0-2 45,3-4-22,-3 4 56,3-2-34,-3 7 0,0 3 33,0 1-66,-2 2 33,0 2 0,-1 0 11,0 1 78,0 1-279,0 0 190,-1 6 45,1 3-101,2 7 56,2 4 0,3 2 11,0 1-11,1 2 0,0 0 0,0 2 34,1-2-34,8 11-12,6 4 24,-1 0-12,1-2 67,-3 7-90,-5-9 23,4 13 0,-7-15 23,-2-2-23,0-3 22,-1-2 34,4 7-101,-2-10 45,3 4 0,-3-7 45,-2-5-45,-2-2 23,-2-7-46,-5-3 23,1-1 56,-1-1 751,-1-1-795,3 0 144,0-4 57,2-2-213,-1-8 0,3-3 67,-2-4-55,4-5 10,-2-2-22,1-4 67,-1-1-112,-2-2 45,1 0 0,-2 2 68,1-2-46,-1 5 45,0-1-67,-1 2 56,0 2-56,0-1 0,-1 1 0,0-1 11,-2 0 1,2-1 10,-1 1-44,2 1 78,2-5-56,-1 9 0,2-3 11,-2 9 0,-1 2-11,-1 1 0,1 0 45,-2 0-68,2 2 23,-2 2 0,1 2 12,-1 2 22,0 0-80,0 2 114,1 0-180,0 2 0,-2 2 100,2 0-55,0 0 67,1 0 56,4 3-145,0 2 89,2 4-23,-3 2 23,1 0 0,-1 2 23,2 1 33,4 8-124,-1-4 68,4 6 0,-2-6 0,-1 0 34,4 1-34,0 0 0,1 1 56,0 0-134,-1 0 78,-1-1 0,-2-1 11,-1-2-11,0 1 22,-1-2-22,-1-1 45,-1-2-112,-1-1 67,-1 0 0,-1-2 11,0 1-11,-1-2 22,0 0-22,-1 1 34,0-2-101,-2-1 67,0-2 0,-2-1 33,1-3 550,-1 2-504,3-3 44,0-4-56,0-4 23,0-4-90,-1-1 67,0-6-22,0 4-34,0-6-11,-1 4 34,2-1-90,-2-2 56,1 0 0,0 0 22,-1 1 0,1 0 1,1 1-23,-2 1 33,2 2-89,-2 0 56,-1 1 0,1 1 34,-1 1-23,1-1 0,0 1-11,-1 0 101,0 0-168,0 0 67,1-1 0,0 1 56,1 0-56,0 0 0,0 1 0,1 0 90,-2 0-169,2 1 79,-1 1 23,1-4-1,0 4-22,-1-1 0,1 2 67,-2 3-134,0-1 67,-1 1 0,0 0 11,1 1 12,-1-2-23,1 0 0,-1 2 56,0-2-135,0 1 79,0 0 0,0 0 23,0-1-12,0 2-11,0 0 0,0 1 56,0 0-112,0 1 56,0-1 0,0 2-325,0 0 325,0 8 0,0 3 0,0 15 0,3 8 22,2 2-10,2 3-12,1-9 78,4 12-11,-1 1-67,1 0 67,-2-5-22,-3-14 11,-1-3-56,-1-2 67,0-4-33,-1-1-34,0-5-11,-2-2 11,0-2 33,-1-2 1525,0 0-1502,-1 2-112,0 0 56,0 2 11,1-1 0,-1 0-11,0 0 0,0-1 12,1 3-12,0-3 11,1 4 0,-1-4-11,0 0 0,0-1 67,0 0-112,1 1 34,-1 3 45,2 0 67,-1 1-45,0-4-56,0-2 717,-2-1-807,1-2-134,0 0-179,-1-2-135,0 1-885,0 1-56,0 0-807,-2 1-784,-2 1 3070,-4 0 0,3 0 0,1 0 0</inkml:trace>
  <inkml:trace contextRef="#ctx0" brushRef="#br1" timeOffset="73403">27905 15120 13173,'-6'-12'1906,"2"3"-988,4 9 1,0 0-561,-24-15-346,17 11 413,-18-11-425,22 15 0,0 0 157,0 0-90,-2 2 80,1 3-125,0 5 359,1 6-381,2-2 0,1 2 145,0-5-100,0-3 0,0-2-45,1-3 123,2 0-100,1-2-23,3-1 0,1 0 134,6-9-89,-1-8 78,0-4 79,-5-2-169,-5 7 102,-2 3 156,-1 3-145,0 3 33,0 2-179,0 2 179,-2 0-89,0 2-90,-5 1 0,1 0 67,-3 5-33,1 4 33,1 6 23,-1 10-113,4-7 23,1 4 0,3-10 90,1-2-45,3-3-45,2-2 100,5-3-44,0-2-56,2-6 79,3-11-23,-5 0 101,-1-7 90,-8 12-169,-1 1 280,-1 4-358,-1 3 0,-2 1-22,-3 1 22,-5 1-45,-6 3-885,-9 8-1927,-13 8-6974,-11 11 9204,-7 5 1,23-14 0,7-4 0</inkml:trace>
  <inkml:trace contextRef="#ctx0" brushRef="#br1" timeOffset="76037">18366 18423 13173,'-5'8'1143,"1"-2"-1020,4-6-179,0 0-1747,-3 0-147,12 2 1950,-1-1 0,3 1 0,-3-2 0</inkml:trace>
  <inkml:trace contextRef="#ctx0" brushRef="#br1" timeOffset="76402">20436 18511 7022,'0'0'0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21:28.433"/>
    </inkml:context>
    <inkml:brush xml:id="br0">
      <inkml:brushProperty name="width" value="0.09071" units="cm"/>
      <inkml:brushProperty name="height" value="0.09071" units="cm"/>
      <inkml:brushProperty name="color" value="#A020F0"/>
    </inkml:brush>
  </inkml:definitions>
  <inkml:trace contextRef="#ctx0" brushRef="#br0">14873 3697 14115,'-7'0'818,"10"-1"-269,23 1-51,8 0 1,3 1-365,-3-1 1,2 0-440,17 0 0,2 0 512,-7 0 0,-1 0-684,3 0 0,1 0 606,1 1 0,-1-1-28,-1 0 0,2 1-177,1 1 1,5 0-1,-5 0 76,-5 0 0,1 1-751,3 0 1,3 1 0,-9 0 873,5 0 500,7 3-107,-37-5-427,-4-1 890,-14-1-688,0 0 270,-1 0-527,0 0-3690,-1 0 742,-10 1 2914,0 2 0,-3-1 0,5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17:18.731"/>
    </inkml:context>
    <inkml:brush xml:id="br0">
      <inkml:brushProperty name="width" value="0.09071" units="cm"/>
      <inkml:brushProperty name="height" value="0.09071" units="cm"/>
      <inkml:brushProperty name="color" value="#FF0000"/>
    </inkml:brush>
  </inkml:definitions>
  <inkml:trace contextRef="#ctx0" brushRef="#br0">23799 3321 12199,'-6'0'907,"1"0"874,5 0-1589,-32 0 65,21 0 46,-27 0-46,30 0-33,-2 2-78,0 0-34,0 2-22,-1 2-34,-1 1 22,0 2-66,-3 2 21,1 2 57,-3 3-34,1 1-11,-2 2 78,0 2 34,1 0-79,1 3 45,1-1-78,0 2 67,1 0-56,0 3 56,1 2 0,1 2 11,1 2-10,0 2-91,1 2 68,2 0 0,1 1-46,2 0-10,3-1 11,1-1-34,1 0 11,0-2-10,0-1 10,3-2 23,3-3-12,4-1 12,4-4 11,2-4-22,4-4 55,16-3-77,-4-7 32,10-1-44,-12-6 12,-2-3-1,-5-4 0,-3-6 0,-5-2 12,-4-5 10,-4-1-10,-3-4-12,-5-25 22,-5 21 1,-15-27-45,6 37-23,-3-2-11,13 16-67,3 4-201,2 2 290,10 0 1,1 0-101,12 0-56,0 0 55,2 0 56,1 0 12,0 0-11,-2-1 56,-3-3 22,-3-2-11,-3-3 34,-4-1 22,-3-1-11,-3 0 101,-3 0 56,-1 1-34,-1 1 123,0 2-123,0 1-67,0 4-269,0 0 201,2 25-10,0-1 55,2 23 68,4 13-68,-2-12 56,2 15-55,-2-20-46,1 6-21,-1-15-12,2 3-818,-3-21-1983,4-4 2801,5-14 0,-7 2 0,3-5 0</inkml:trace>
  <inkml:trace contextRef="#ctx0" brushRef="#br0" timeOffset="637">24121 3944 14126,'-2'-6'2801,"0"2"-1680,2 4-1065,7-24 11,2 16-33,9-17-34,0 23 11,4 2-11,1 4-22,1 6-1,1 7-33,-1 8 56,-3 4 0,-4 3 0,-4 4-11,-5 0 11,-2-1 0,-4 6 11,0-18-11,-2 0 34,0-18 559,0-3-369,0-16-134,0-3-79,1-15 12,2-2-23,1-3 11,3-1 22,2 1-33,2 2 34,3 3-34,2 2 22,-1 4-22,0 4-11,-2 5-146,-3 5-627,0 4-807,-2 5-863,0 2-963,0 1 3417,-1 4 0,-3-3 0,-1 3 0</inkml:trace>
  <inkml:trace contextRef="#ctx0" brushRef="#br0" timeOffset="1125">24865 3853 18754,'-46'-20'168,"2"15"-23,16 32-55,-1 11-57,3 6 46,4 2-79,6-1 11,5-7 23,6-8-34,3-9 89,2-8 91,5-8-57,1-2 34,15-11-135,-3-5 1,8-10-1,-8-3-22,1-1 0,-1 1 0,-2 4 0,-3 6 0,-2 5-123,-3 6 11,0 3 56,0 4 34,9 12 22,-4-1 11,7 9-11,-5-7-169,4-4-637,5-1-371,5-6-907,5-2-885,5-2-3026,3-7 5995,1-3 0,-18 1 0,-6 0 0</inkml:trace>
  <inkml:trace contextRef="#ctx0" brushRef="#br0" timeOffset="1640">25389 3867 17946,'-41'-44'348,"4"9"-336,10 36-12,2 9 44,1 5 1,4 13-45,3 3 23,5 3-23,5-1 11,4 9-78,6-13-169,6 2 124,7-21-135,8-5-223,3-5-213,2-10 301,-1-4 371,-1-9 11,-4-5 0,-4-2 78,-6-5 1,-4-5-57,-6-4 12,-1-6 45,-2-3 33,-4 0 302,-2 3 90,-5 5 57,1 9 21,1 10-212,1 8-68,2 7-122,2 6-180,3 2-101,0 3 22,1 4 79,0 12 12,2 14 32,4 16 12,3 10-10,3 4-13,-1 0-10,-1-1-1,-3-23 1,-1 1-12,5 15-11,2 8-90,-3-27-549,1-7-403,2-8-896,1-8-1581,2-6 3519,4-7 0,-9 2 0,-2-3 0</inkml:trace>
  <inkml:trace contextRef="#ctx0" brushRef="#br0" timeOffset="1961">25734 3835 13924,'0'12'3037,"0"33"-2164,-1-26-278,0 29-304,-1-29-145,1-4-79,1-5 34,0-3-45,0-5-493,0-1-370,2-13 179,-1-2-235,1-13 449,0-1 291,-2-5 123,-7-5 67,-2-1 482,-8 0 157,-1 3-314,1 8-146,1 6-156,4 7-79,2 6-11,3 3-694,2 3-1906,1 2-4380,2 1 6980,2 0 0,0 0 0</inkml:trace>
  <inkml:trace contextRef="#ctx0" brushRef="#br0" timeOffset="2327">25856 3936 12636,'5'5'3854,"-2"-1"-2577,-3-4-570,0 0-304,41-5-101,-18-5-111,33-7-79,-30-4-45,-2-2-22,-3-2 22,-4 0-55,-5 0 10,-6 2 45,-3 3-44,-3 5-23,-4 4 0,-4 5-79,-4 3 23,-5 8 34,-6 24 33,5-1 79,-1 20-12,11-13-22,4-2 0,3-5 56,1-7-22,4-3 22,6-6-45,10-5-67,9-3-1289,26-9-1187,-10-3-2185,16-8 4661,-21-4 0,-18 9 0,-4 1 0</inkml:trace>
  <inkml:trace contextRef="#ctx0" brushRef="#br0" timeOffset="2727">26399 3759 15247,'-2'-4'548,"1"1"1234,1 3-1457,-10 37-78,5-18 33,-6 28-45,8-28-33,3-6-68,-1-5 483,1-4 458,0-3-1008,1-9-56,2-4 56,3-12-55,3-6-12,1-2 0,1-3-12,0 4 12,2 6-44,0 7 32,1 9-55,3 4 45,2 6 11,2 9-23,-1 5 34,-1 9 45,-5 3-34,-3 0-11,-3-2 0,-2-3 0,1-6 0,-3-3-627,7-6-707,-1-3-1971,9-7 3305,13-23 0,-17 16 0,7-15 0</inkml:trace>
  <inkml:trace contextRef="#ctx0" brushRef="#br0" timeOffset="2974">26809 3276 17666,'-2'44'848,"0"0"0,1-2 0,1-3-389,6 10-167,4-2-68,4 1-22,0-4-113,0-2-66,-2-4-23,0-6-157,-3-4-661,-1-6-908,-5-6-6229,-3-5 7955,-9-5 0,4-3 0,-4-3 0</inkml:trace>
  <inkml:trace contextRef="#ctx0" brushRef="#br0" timeOffset="3136">26758 3686 18642,'32'-20'336,"1"0"0,-1 1 0,-2 2-1389,7 0-1357,4-2-3540,-1 0 5950,-1-2 0,-19 10 0,-3 2 0</inkml:trace>
  <inkml:trace contextRef="#ctx0" brushRef="#br0" timeOffset="4234">27964 3468 18541,'-41'-52'381,"5"10"-381,11 37-34,0 3-11,-1 10 45,0 7 0,0 11 0,3 8 0,3 3 11,8 0-11,5-2-11,4-4 11,8-6 0,6-5 56,7-6-33,8-7-12,2-3-11,3-5-67,0-7 33,-1-4-11,-4-11-89,-3-5-146,-5-7 0,-4-7 21,-4-7 24,-4-9 45,-3-5-166,-3 29 0,0 1 356,-2-32 44,-4 6 168,-3 8 180,-1 11-11,0 9-56,1 9-157,2 10-134,2 5 624,1 5-714,1 2 179,-1 12-67,-3 36 89,4 4-95,1-13 1,0 1 5,4 23-11,4-4 5,2-21 1,3-1-17,9 15-18,-6-20 1,3-2 17,10 3 11,4-6-12,3-6-33,0-8 0,1-5-22,1-5-45,-1-5 67,0-6-34,-3-5 34,-3-9-22,-4-2 22,-4-6-11,-5-1-1,-4-5 1,-5 1-12,-3-1 23,-2 3 23,-2 4 11,-3 4-12,-2 6-11,-2 8-11,-2 4-90,1 5-22,-2 6 112,-1 9 11,-1 11-11,1 10 23,1 6 33,3 18-56,4-14 0,5 8 33,6-22-21,5-7 33,6-5 0,3-5 0,3-7-12,2-2-33,2-4 23,2-4-12,1-6 0,-1-8-11,1-10-11,0-4 11,-2-5 0,-1-1 0,-2 0 0,-3 3 0,-4 6 33,-3 6-33,-3 7 12,-1 5-12,-2 6-23,1 3-44,2 4 22,3 6 34,1 6 11,1 9 0,-1 2 11,-2 3-11,-2-2 34,-5-2-34,-3-3 0,-3-3 22,-2-6 12,-4-1 89,-7-5-78,-6-1-23,-7-3-22,-4-1 0,-2-1-471,-1-1-492,1-4-1357,1-2-2397,4-8 4717,10-4 0,6 8 0,8 0 0</inkml:trace>
  <inkml:trace contextRef="#ctx0" brushRef="#br0" timeOffset="5375">29132 3116 18250,'-46'-29'11,"8"15"22,29 32 91,1 10 10,3 5-67,2 2 0,3 0 45,5-2-44,5-3 32,8-3 1,6-5 11,5-4 23,5-6-46,1-5 13,2-4-46,0-3 33,0-4-22,-1-4 12,0-8 10,-2-5-55,-3-2 0,-2-2 33,-6 0 11,-3 1-55,-7 0 145,-5-5-135,-5 8 23,-5-4-56,-4 14 0,-2 2-101,-2 6-22,1 2 123,-2 7 34,0 7-34,0 8 56,2 6 11,3 2-11,3-1 11,3-2 0,1-2-44,6-4 89,6-2-45,10-3-67,6-4 45,6-4-23,3-3-11,1-2-11,0-6 23,1-6-1,-1-7-11,0-8-11,-2-5 12,-5-1-1,-5 0 0,-8 5-11,-6 6-11,-7 8-23,-3 6-167,-2 4 201,-8 15 0,-3 2 11,-7 12-11,0-1 0,1-3 0,5-6 22,3-6-22,4-4 90,3-5 235,1-2-314,0-9-11,4-18-123,2-4-45,5-11 89,-2 12 68,-1 7-45,-2 9-123,0 8 56,6 21 111,0 2 12,4 14 12,-3-4 100,0-2 22,1-4-33,3-5 78,2-5-56,3-6-89,5-3-22,4-5 10,1-5 0,1-7-22,-2-8-101,-3-7 0,-4-8-112,-3-10-274,-7-11 369,-8 24 1,-2 0 5,-1-4 0,-2-1 33,1 0 1,-2-1 61,-3-8 1,-2 2 72,-2-15-135,-5 10-44,1 38 123,2 27 34,-3 9 335,0 17-10,1 7-46,4 5-44,3 3-154,3-1 98,1-2-56,1-1-56,4-7 223,1-5-324,3-6 22,-1-7-22,-2-5-358,-1-6-461,-2-4-2393,-1-4 2050,-1-3 1,0-2 0</inkml:trace>
  <inkml:trace contextRef="#ctx0" brushRef="#br0" timeOffset="5678">29890 2907 15605,'-9'-6'2633,"1"1"-1748,8 5-89,0 0-348,43-30-56,-17 16-196,6-4 1,1-1 206,6 8 34,4 0-157,2 0-101,1 1-33,2 0-11,-3 1-113,-1 1-11,-2 2 0,-4 0 1,1 1-236,-17 1-561,-2 1-661,-17 3-1041,-7 0-2611,-17 0 5098,-18 0 0,12 0 0,-2 0 0</inkml:trace>
  <inkml:trace contextRef="#ctx0" brushRef="#br0" timeOffset="9191">24110 4869 9375,'7'0'1983,"0"0"-1209,-7 0 1018,0 0-1624,4-3-112,-3 1 23,4-1-1,-4 1 45,0 1 23,1-1 11,-1 1 269,-1 0-258,1-1-56,0 0 202,3-5-68,-2 3 0,3-5-100,-3 4 157,1-1-23,-2-2-112,-1-1 224,0-13-302,-3 8-12,-11-9-67,-2 16-11,-11 2-11,0 6 11,-5 7-22,-3 6 10,-1 9-21,0 5-1,4 5 34,5 2 0,5 2-11,8-3 0,7-3-23,4-5 34,11-3-11,5-3 11,12-3 11,7-1 0,6 1-45,1-2 1,0 2-79,7 5 67,-10-5 1,-3 0-24,-13 3 68,-6-1 0,-8 2 12,-3 0 21,-10 1-10,-5 0 89,-10 0-34,-6-3 68,-5-3-1,-3-5-10,0-4 33,-1-4 34,-10-6-124,14-4-44,-5-4-23,20-1-11,3 0 0,5-1-190,3 3-393,3-1-628,2 1-593,1 0-223,8 1-999,6-1 3026,10 0 0,-8 4 0,-1 0 0</inkml:trace>
  <inkml:trace contextRef="#ctx0" brushRef="#br0" timeOffset="9759">24545 4861 17465,'-39'-38'67,"3"17"-11,22 38 56,-1 16-22,2 12 10,3 5-44,5 3 1,3-3-57,2-4 23,6-7 33,3-8-56,8-8 67,3-8 22,2-7-33,1-4-22,0-4-12,1-7-10,-3-4 21,-2-8-33,-3-4-22,-2-14 44,-2 6-22,-4 1-33,-2 16-91,-1 11 80,2 5 44,5 7 33,3 6 23,3 5 11,2 2 146,15 0-90,-4-9-67,11-3-44,12-12-696,-11-7 684,7-12 0,-2-2 0,-15 5 0,-5-1 0,1 0 0</inkml:trace>
  <inkml:trace contextRef="#ctx0" brushRef="#br0" timeOffset="9955">25218 4671 14809,'7'56'0,"0"-1"0,1 1 0,-1-1 0,0 4 0,1 1 0,0-1 0</inkml:trace>
  <inkml:trace contextRef="#ctx0" brushRef="#br0" timeOffset="10293">25107 4710 13891,'-1'-23'2252,"0"1"-1647,5 2-90,8 1-246,10 2-90,14 5-100,10 5 10,8 9 24,3 12-754,-2 11 809,-6 12-22,-8 7-34,-9 1 45,-10 3 11,-11-1-34,-7 0-67,-13-1-22,-8 0-11,-14-1-34,-10-1-1308,-5-3-182,-7 0 263,26-21 0,-2-1-1623,0 0 0,0 1 2850,-3-1 0,3 0 0,-5 2 0,6-4 0</inkml:trace>
  <inkml:trace contextRef="#ctx0" brushRef="#br0" timeOffset="11677">24373 6059 19045,'-15'-17'0,"4"10"22,14 26-11,2 5 57,2 1-57,1-2 45,-1-2-23,-1-5 1,-1-3-23,-2-5 12,-1-4-12,-1-1 762,0-3-717,-1-5-33,-1 0-1,-1-7 0,-1 4 46,0-4-46,2 0 0,-2-1 12,2 3-12,-1 2 12,1 1-12,-1-1 23,1 1 0,-1 0-45,1 0 67,0 1-67,1 0 56,0 0 11,-2-4-33,2 1-23,-1-3-11,1 1 67,0 1-67,0-1 34,0 1 0,0 2-12,0 0 23,0 3-45,0 1 11,0 1 0,0 1 0,-1 1-22,-1 0 22,1 0-11,-1 0 0,0 0 0,-1-1 12,1-1 22,0 0-34,0-2 22,0 2 1,2 0-23,-1 1-102,1 0-10,3 16 112,7 7 0,4 19 0,6 4 0,0 4 23,-2 1-23,0 1 0,-3-6 11,-1-4-11,-2-8 0,-2-9 11,-2-8 11,-3-6 46,-2-5 67,-1-3-91,-1-8-44,-1-7 34,1-14-34,-1-10-11,-1-9 11,-2-5-11,-2-1-1,-1 0 1,2 3 0,3 5-11,5 4 10,7 7-21,9 6 22,6 6-23,1 9-34,2 5 46,-2 6-34,-3 11 33,-4 4 12,-6 11 11,-6 6-11,-4 3 22,-4 0 0,-3-2-11,-4 3-11,2-13 11,-1 0-11,5-11 11,6-1-11,6 2 11,10-1 0,8 1 0,4 0-11,3 0 11,-4 1 0,-4 1 0,-7 3 0,-6 1 0,-9 3 33,-3 1-10,-8 1 66,-6 0-55,-9-1 22,-6-3-11,-4-3 11,-2-4-45,2-4 1,0-3-12,6-3 0,3 0-326,7-1-424,4-2-494,4-4-1468,4-4-2128,5-6 4840,8-2 0,-6 7 0,5 2 0</inkml:trace>
  <inkml:trace contextRef="#ctx0" brushRef="#br0" timeOffset="12138">25242 6059 19325,'-15'-23'56,"-2"13"45,-9 38-78,6 2-1,-5 14 12,14-14-23,6-4-11,3-6 45,2-4 11,1-5 22,4-5 34,5-3-67,5-2 22,3-5-56,1-2 0,-1-6-11,-1 0 0,-3 0-11,5 2-34,-4 5 23,3 1 0,-2 4-1,0 2 46,2 2-23,1 2 33,3-1 12,4-2-45,4-2-168,3-8-863,3-4-706,0-10-851,-2-3-1738,-4-5 4326,-8-1 0,-10 13 0,-6 2 0</inkml:trace>
  <inkml:trace contextRef="#ctx0" brushRef="#br0" timeOffset="12586">25518 5665 17902,'12'48'564,"0"0"0,-1-4 0,0-4-508,4 1-45,-1-1-11,-1-4-11,-1-5-325,-2-3-381,-3-7-292,-4-5-291,-1-5 527,-2-4 180,-4-4 166,-5-1 427,-5-3 0,-4-6 651,3-2 88,1-6 79,5-3-179,5 0-203,1-1-155,5-1-68,6 0-101,5 0-45,10 0-11,4 3 34,4 2-1,3 3 1,-1 4 56,15 3-57,-14 4-44,8 1-23,-20 4-22,-6 2 0,-3 0 0,-4 0-974,-2 0-1917,-3-3 694,-2-1 632,-1-2 0,-1 0 1</inkml:trace>
  <inkml:trace contextRef="#ctx0" brushRef="#br0" timeOffset="13285">26038 5784 14854,'0'-11'2331,"0"2"-1827,0 9-179,0 0-257,-33-12 66,19 17-44,-25-2 33,29 22-11,2 7 45,2 3-45,4-1-23,1 0-10,5-4-12,4-3 0,7-5 11,9-4 1,6-9-46,7-4-33,3-7 34,2-8-34,1-7-11,-3-11 11,-3-7 0,-4-7 0,-14 6 0,-4-3-11,2-23 5,-8 18 0,-2 0-16,-9-22 22,-7 1 11,-4 4 73,0 27 0,-1 2-3150,-6-9 3312,-1 4-122,10 79-1,7-5-78,1 4 0,2 3 22,4 17-56,2-2 34,3-3-34,3-6 1,0-6 10,-1-10 23,0-9-12,-2-11 35,0-7 3408,-3-5-3352,2-2 14,0-9-115,3-4 10,2-10-33,2-3-22,0 2 11,1 3-23,3 5 34,0 9-68,2 3 68,3 5 12,0 7 89,2 3-11,0 5 10,0-2-21,2-3 22,1-6-101,1-2-336,3-6-1222,-2-7-2151,0-6 3709,-5-8 0,-11 11 0,-4 1 0</inkml:trace>
  <inkml:trace contextRef="#ctx0" brushRef="#br0" timeOffset="13402">26937 5566 19011,'5'-5'-101,"-1"1"-8549,-4 4 8650,0 0 0,0 0 0</inkml:trace>
  <inkml:trace contextRef="#ctx0" brushRef="#br0" timeOffset="14854">23539 4574 12400,'-11'-2'2600,"2"1"-2017,9 1 492,0 0-985,0-11 44,14 5 124,11-9 89,21 7-44,16-3-113,-26 4 1,1 1-240,5-2 1,2 0 166,1-1 0,1 0-362,-1 1 0,1 0 300,-2 0 0,-1 1-23,-3 0 1,-2 1 5,-2 0 0,-1 1-159,26-5 153,-8 1 23,-8 1 34,-9 2 67,-9 0 67,-9 2 363,-6 0-341,-5 1 590,-3 0-747,-2 2-1422,-1 0 55,-10 1-3047,-10 2 437,-3 3 3888,-2 1 0,14-1 0,3-3 0</inkml:trace>
  <inkml:trace contextRef="#ctx0" brushRef="#br0" timeOffset="16889">30942 3157 18014,'1'3'482,"0"0"-303,-1-2-5983,1 0 885,-7-1 4919,0 1 0,-2-1 0,4 0 0</inkml:trace>
  <inkml:trace contextRef="#ctx0" brushRef="#br0" timeOffset="20526">20662 3076 16927,'-10'26'930,"2"5"-705,10 9-57,0 2 67,1 0-123,-1-3-67,1-5-12,-1-4 12,1-7-11,-1-6-34,0-5-135,0-4-492,-1-2-729,2-2-695,-2-1-593,3-1 156,0-1 2488,4-1 0,-4 0 0,0 0 0</inkml:trace>
  <inkml:trace contextRef="#ctx0" brushRef="#br0" timeOffset="21548">20971 3169 14171,'0'-7'1591,"0"2"-1154,0 5-123,0 0-303,-9-7 101,3 16 112,-8 2-34,7 19 12,1 5-90,2 0-45,3-1-22,1-3-11,0-5 33,0-4-34,4-7 57,1-5-23,4-6 34,-1-2 135,7-11-169,-4-3 0,12-27-67,-8 8 0,5-16 23,-4 15-23,-2 1 0,1 4 11,0 5-11,0 4 0,-3 6-22,1 6-1,-3 3-10,1 4 33,0 7 22,1 5-22,1 8 90,-1 1-68,2 0 34,3 1 0,-2-9-11,3 0 11,-6-11-45,0-1 79,1-2-34,8-16 11,-5 2-34,3-15 1,-11 5-34,-2-1 11,-4 0 34,-1 2-45,-3 2-22,-4 1 10,-5 2 12,-4 2-22,-1 4 0,-1 2-23,1 4 34,2 2-23,2 2 12,4 1-23,4 0 22,2 0-111,2 1 134,5-1 11,6-1-22,27-4 0,-4-1 0,17-3 11,-14 2 0,-3 1 0,-4 0 11,-4-1 0,-4 2-11,-3 0 0,-4 3-22,-3 2-34,-2 8 56,-3 6 11,-1 9-11,-1 5 0,-1 1 11,2-1 0,0-2 12,2-5 10,0-3-22,0-6 90,-1-6-56,1-2 33,0-3 1,2-4-23,0-6 0,-1-6-11,-2-6-23,-3-4 79,-3 1-90,-1-1-11,-1 3-11,-12-6 0,0 10-57,-12 0-32,1 13-281,-7 3-393,-6 3-368,-8 10-741,-6 6-1086,-4 13 2969,-3 4 0,25-13 0,8-5 0</inkml:trace>
  <inkml:trace contextRef="#ctx0" brushRef="#br0" timeOffset="22524">20506 3882 14283,'-8'9'2084,"1"-2"-1412,7-7-246,0 0-213,54-32-90,-17 14-67,4-4 0,4-1-437,14-1 437,-27 11 0,1-1 106,4 0 1,0 0-135,3-3 0,1 1 11,4-3 1,1 1-217,3-2 0,0 0 210,2-1 1,-1 1-508,-1 0 1,-1 0 507,-2 1 0,-2 0-34,-3 2 0,-2-1 51,-4 3 1,0-1-47,-4 1 1,0 0 5,23-15 12,-5-3-1,-4-3 12,-1-4-1,0-4 1,1-3-12,0-2-22,-2 3 22,-18 16 1,-2 0 33,8-12 22,-14 10 1,-3 0-68,-5-1 112,-4-11-123,-5 14 409,-2 0-409,-12-13-11,-13 0 11,-4 1 0,-9 6 0,6 13-56,-4 3 56,-4-1-17,10 10 0,0 0 17,-18-4-11,17 7 0,0 2 0,-15 1-12,-1 3 12,-3 1 11,-1 1 0,-1 0 0,0 3 844,-2 2-844,-1 5-23,-3 1 23,-2 1-11,1 2-23,-1 2 34,3 1-33,2 0-113,2 1 124,2 1-1,0 0 23,4 1-22,1 0 11,3 1-12,2 3 357,1 3-334,15-7 0,0 0-11,-14 12 11,-7 9-23,18-14 23,3 2-11,3-1 0,3 3 0,4 1 11,1 2 0,-2 25 0,6-11 0,5-15 0,2 1 0,2 17 0,1 1-12,3 2 12,5 2 0,1-14 0,2 0 0,0-9 0,0 0-171,3 9 0,1 0 182,7 13 12,1-5-23,2-6 11,0-8 276,2-9-242,2-9 22,2-8-33,3-6-34,5-3-482,4-7-1097,6-4-1872,4-6 3451,1-5 0,-21 10 0,-8 0 0</inkml:trace>
  <inkml:trace contextRef="#ctx0" brushRef="#br0" timeOffset="29156">30220 1311 16647,'-6'-49'2275,"1"11"-2376,5 36 101,0 12 33,3 9 35,4 18-12,4 6-23,4 7 46,0-4-79,5 0 0,3-6 123,4-6-112,2-5 79,3-9 10,14-9-44,-12-9-56,9-12 0,-17-7 79,-3-10-56,-2-3-12,-3-5-11,-3-3 22,-1-3 12,-2 0-34,-2 4 0,-3 7-11,-3 11 11,-2 8-191,-2 7 23,0 25 190,0 7-22,-1 25 101,-3-10 0,-1 1-39,2-10 0,-1 1 33,-1 10 0,-2 4 43,0 4 0,1 3 0,0-7-429,1-15 0,1-1-214,-4 37 1,1-12-1367,6-44-1098,1-5-1771,4-3 4740,5-3 0,-2-3 0,1 0 0</inkml:trace>
  <inkml:trace contextRef="#ctx0" brushRef="#br0" timeOffset="29360">30883 1781 15023,'9'-3'1019,"-1"0"-235,-8 3-168,4 46 91,-2-20-114,4 36-245,-3-35-192,2-4 1,2-5-11,3-6-146,2-5-269,5-4-4426,17-10 4695,-8-7 0,0 3 0,-16-1 0</inkml:trace>
  <inkml:trace contextRef="#ctx0" brushRef="#br0" timeOffset="29529">30991 1476 14439,'-1'-4'696,"1"1"-4305,0 3 3609,-1 8 0,1-6 0,-1 6 0</inkml:trace>
  <inkml:trace contextRef="#ctx0" brushRef="#br0" timeOffset="29726">31148 1749 18854,'33'-15'-151,"1"0"0,26-12-1071,-26 12-1646,0 0-4527,1-3 7395,-2-2 0,-15 8 0,-4 1 0</inkml:trace>
  <inkml:trace contextRef="#ctx0" brushRef="#br0" timeOffset="30206">31711 1239 15482,'5'-5'1221,"-1"1"-1266,-4 4 449,0 0 122,14 25-414,-6-5 11,13 22-33,-10-14-11,2-3 33,1-5-112,1-6 213,8-6-157,-5-4 67,6-6-11,-8-7-67,-1-8 44,4-22-50,-8 5 1,-2-3 16,7-18 16,-8 20 1,-1 4 151,-2 10-44,-1 8-180,-3 8-202,0 4 157,-1 10 79,0 9-34,0 17 78,-1 10 34,-2 6 146,-2 2-224,-2-3-34,1-5 280,0-4-258,3-4 1,0-2-12,1-3-11,-1 7-302,1-13-707,-2 4-605,3-14-1265,0-3-3295,1-4 6174,0-4 0,0-3 0,0-2 0</inkml:trace>
  <inkml:trace contextRef="#ctx0" brushRef="#br0" timeOffset="30450">32175 1512 14887,'3'0'651,"0"0"-192,-1 36 124,-1-13 11,2 30-258,-2-25-56,3-3-124,-1-6-54,1-5 144,0-6-246,2-4-56,3-3-212,6-5-2131,4-9-3147,6-8 5546,0-12 0,-10 14 0,-3 1 0</inkml:trace>
  <inkml:trace contextRef="#ctx0" brushRef="#br0" timeOffset="30606">32357 1378 16288,'-3'-2'1490,"1"0"-2699,2 2-1559,8-28 2768,-6 15 0,5-16 0,-7 24 0</inkml:trace>
  <inkml:trace contextRef="#ctx0" brushRef="#br0" timeOffset="31037">31419 1231 18608,'34'-31'100,"1"1"1,-3 0 0,-2 4 45,6-3-146,0-3 78,0-4 23,-2-1-56,-2-2 89,-2 1-89,-2 3-45,-1 5 359,-4 9-336,-2 10-23,-2 5 0,1 14 0,1 7 67,1 13-67,1 6 0,2 3 168,1-1-157,2-2 23,1-3-34,1-3 0,1-3-101,-2-2-1210,-1-1-1513,-3 1-1725,-3 1 4549,-3-4 0,-9-7 0,-4-6 0</inkml:trace>
  <inkml:trace contextRef="#ctx0" brushRef="#br0" timeOffset="32968">30558 3249 15605,'5'4'1681,"-2"0"-1648,-3-4-66,63-35-774,-9 13-1373,3-4 1,4-1 1955,-8 7 1,-4 4 0,9-4 0,-6 1 0</inkml:trace>
  <inkml:trace contextRef="#ctx0" brushRef="#br0" timeOffset="37382">5119 5792 14238,'-3'0'2387,"0"0"-740,3 0-1557,11 0 10,6 2 136,17 0-225,10 3 56,12 0 17,-24-3 0,3 0-73,4-1 0,1 0-414,4 0 1,0-1 530,4-1 1,0-1-56,1-1 0,0 0-291,0-1 0,-1-1 218,-1 0 0,-1 1 0,-1 0 0,0 0 5,-4 1 1,0 0 61,-3 1 0,-1 0-67,-3-1 0,0 1 56,25-1-127,-6-1 183,-5 0-112,-7 1 0,-4-1 451,-6 1-306,-2 0 946,-7 0-990,-2 0 668,-7 1-579,-3 0-43,-5 0-125,-2 1 180,-2 0-124,0 1-1187,0-2-1738,-1 1 102,-4 0-1299,-2 0 4044,-4 0 0,4 0 0,1 0 0</inkml:trace>
  <inkml:trace contextRef="#ctx0" brushRef="#br0" timeOffset="38172">5632 5767 11863,'-3'6'1142,"1"-1"1368,2-5-2084,38 13-79,-11-8 763,35 10-875,-17-11 303,9-2-664,10 0 238,-29-2 0,1 0-300,4 0 0,-1 0 188,2 0 0,0 0 5,0-1 1,0-1-25,-1 0 1,0 0 91,-2 0 0,0-2-73,-2 1 0,-1 0 67,29-3-45,-8 0 135,-7 0-157,7-2 224,-20 1-67,5-2-157,-22 4 439,-5 1-338,-4 1 1005,-3 1-1106,-4 0 361,-1 1-215,-1 0-146,-1-1-12,0-1-256,-2-2-382,-2 1-56,-2 1-1255,-8 0-1031,-6 1 605,-1 0-537,-2 1 2924,7 1 0,6 0 0,3 0 0</inkml:trace>
  <inkml:trace contextRef="#ctx0" brushRef="#br0" timeOffset="39146">6372 5742 13409,'-4'2'1243,"0"-1"573,4-1-1458,24 5 393,-2-2-538,26 3 347,-3-3-145,3-2-102,0 0 35,-2-1-225,-5 0-111,-7 0 424,-5 0-368,-6 0 88,-5 0 12,-4 0 79,-4 0 33,-3 0-213,-1-1-45,-5 1 1267,1-1-1356,-2-1-101,0 0-504,0-3-662,0 0-682,0-1-1615,0-1 3631,0-3 0,0 5 0,0-1 0</inkml:trace>
  <inkml:trace contextRef="#ctx0" brushRef="#br0" timeOffset="41074">18755 4793 12938,'-2'-5'3126,"0"1"-257,2 4-2264,-8-32-504,6 23 78,-6-24-33,8 32-292,0 1 146,0 5 0,0 3 11,2 7 12,3 4-1,1 3-22,2 1 0,0 1 23,1 0-12,7 9 0,-3-8 23,6 4-23,-4-12-11,-1-3 0,-1-4 89,1-1-55,-2-5 0,7-1-1,-4-2-10,25-26-135,-17 7 112,14-24-56,-18 12-12,-3-3 68,-1 0-56,-2 0 34,-2 3 22,-3 3 22,-1 5 34,-3 4-56,-1 2 45,-2 5 22,0 2 90,-1 2-157,0 3 0,0 2-33,0 1 33,0 8-68,0 7 68,-3 12 0,-2 8 280,-3 7-213,1-7 1,-1 1 77,-5 21-100,4-18 0,1 0 145,-4 15-190,1-5 0,2-6 203,1-6-170,2-7 46,2 3-57,0-13 0,0 1-22,3-13 0,0-4-2899,1-1 1,0-2 0</inkml:trace>
  <inkml:trace contextRef="#ctx0" brushRef="#br0" timeOffset="41403">19268 5102 16994,'3'26'1401,"-1"1"-1020,-2 0-79,0 1-134,0-3-44,0-4 145,0-4-269,0-7 22,0-3 225,1-4-292,1-1 23,5-5-785,3-7-1042,3-7-1333,4-10 3182,0-4 0,-7 12 0,-3 2 0</inkml:trace>
  <inkml:trace contextRef="#ctx0" brushRef="#br0" timeOffset="41575">19351 4911 13891,'-7'0'2151,"1"0"-2689,14-6-818,1 4-2296,9-4 3652,2 8 0,-9-2 0,0 3 0</inkml:trace>
  <inkml:trace contextRef="#ctx0" brushRef="#br0" timeOffset="41749">19574 5105 18093,'36'-5'-692,"1"-1"1,-2 0 0,-3 0-1874,7-7 2565,0-4 0,-17 9 0,-5-1 0</inkml:trace>
  <inkml:trace contextRef="#ctx0" brushRef="#br0" timeOffset="42202">19995 4842 14462,'4'-6'1177,"-1"1"-841,-3 5 728,0 0-493,14 26-548,-6-8 190,12 19-67,-8-18 0,1-3 167,1-4-313,9-5 191,-4-3-124,7-6-67,-5-6 67,0-5-67,-2-7 11,-1-4-11,-3-2 0,-3-1 11,-2 1 23,-4 4 44,-3 6-22,-1 8-56,-2 3-201,0 5 201,0 5 56,0 7 22,-1 10-67,-3 8 169,-1 5 10,-4 3 35,-1 0-225,0-1 0,0-2 67,1-4-56,1-4-11,1-6 45,1 0-45,3-8-1827,1 2 101,1-8-1456,1-2 3182,0-3 0,0-1 0,0-1 0</inkml:trace>
  <inkml:trace contextRef="#ctx0" brushRef="#br0" timeOffset="42410">20419 5065 14663,'6'-1'1177,"-1"0"560,-5 1-1176,5 36-461,-3-20-55,5 28 56,-6-31-101,-1-3-414,0-4-1077,0-3-929,0-2 2420,-4-3 0,2 1 0,-3-1 0</inkml:trace>
  <inkml:trace contextRef="#ctx0" brushRef="#br0" timeOffset="42815">19942 4649 16658,'-9'0'2040,"2"0"-1233,7 0 436,0 0-1142,10-30 78,2 13-123,12-26-56,2 19 23,4-1-12,4-1 11,-2 0-22,0 1 0,-5 1-11,-4 4 67,-6 5-56,-5 4 0,-5 6-45,0 3-55,0 5 43,5 8 57,5 8 135,2 11-23,1 4-112,2 2 0,-2-3 34,0-1-12,-2-3-22,-1-2-190,-2-3-169,-4-2-1255,0-1-963,-1 0-2275,2-3 4852,2-2 0,-6-8 0,0-3 0</inkml:trace>
  <inkml:trace contextRef="#ctx0" brushRef="#br0" timeOffset="43146">20931 4986 18429,'8'11'2431,"-1"-3"-201,-5-3-1883,0-2-156,1 3-158,-3-3-4907,0-3 2218,-5 0-1444,-3 0 4100,-5-1 0,4 1 0,2-2 0</inkml:trace>
  <inkml:trace contextRef="#ctx0" brushRef="#br0" timeOffset="44706">12600 5729 18563,'-8'0'157,"2"0"-179,6 0-1491,0 1-45,0 3-234,0 2-1222,0 2 3014,4 0 0,-2-4 0,2-2 0</inkml:trace>
  <inkml:trace contextRef="#ctx0" brushRef="#br0" timeOffset="45062">14785 5794 14843,'0'4'381,"0"0"997,0-4-941,0 13-1008,0-7-5312,5 10 5883,2-14 0,-1 0 0,0-2 0</inkml:trace>
  <inkml:trace contextRef="#ctx0" brushRef="#br0" timeOffset="46098">16419 5675 20143,'6'-8'-6207,"-1"-5"6207,0-6 0,-4 7 0,1 1 0</inkml:trace>
  <inkml:trace contextRef="#ctx0" brushRef="#br0" timeOffset="48032">21472 2691 14036,'9'-4'3967,"36"-19"-3261,-16 10-258,3-3 0,2 1-224,18-3 236,5 1-80,7 0-212,-31 10 0,0 0-230,0-1 0,-1 0 230,28-6-67,-5 0 529,-5 0-608,-7 2 180,-2 0-23,-5 1-123,-5 2 45,-6 1 393,-8 4-494,-4 1 99,-8 2-99,-3 0-1950,-2 1-739,-8 0 582,-5 0-2509,-27 8 1400,7-2 3216,-16 8 0,30-9 0,3 0 0</inkml:trace>
  <inkml:trace contextRef="#ctx0" brushRef="#br0" timeOffset="48381">21814 2579 11157,'-7'1'5490,"2"0"-3899,5-1-22,0 0-875,-3-1-369,8-5-168,3-1 538,13-5-617,10 0 225,8-1-12,8 0-77,4-1-396,4 1 215,-3 1-228,-1 2 598,-7 1-347,-5 2 22,-8 1 45,-7 3 12,-5 0-135,-9 1 0,-1 1 606,-8 1-3340,1 0 1261,-6-1-375,-10 1-1962,-11 1 3810,-11 3 0,14-1 0,2 1 0</inkml:trace>
  <inkml:trace contextRef="#ctx0" brushRef="#br0" timeOffset="50509">6438 3997 20300,'-1'-32'638,"4"4"-346,5 16-247,4-2-45,2 2 45,2-1-34,0 2-22,1 2-90,-2 1-471,-1 2-55,-4 2-729,-1 1-571,-2 3-471,-3 0-392,-2 1 2790,-1 5 0,-1-3 0,0 2 0</inkml:trace>
  <inkml:trace contextRef="#ctx0" brushRef="#br0" timeOffset="50691">6384 4143 11919,'0'8'3529,"0"-2"-1949,0-6 101,0 0-1468,21 3-12,-3-11-201,21-2 0,-6-17-997,2-5-1580,1-5-2959,-2-4 5536,-2-2 0,-15 17 0,-4 5 0</inkml:trace>
  <inkml:trace contextRef="#ctx0" brushRef="#br0" timeOffset="51042">6869 3490 17992,'11'19'907,"-2"2"-784,-5 3-22,-2 2 213,-1 0-168,-1-1-146,0-4 112,0-2 11,2-6 146,0-3-235,1-3-1,1-1 460,2-2-448,1-2 156,4 0 2,3-2-147,3 0-45,2-4-11,2-2-270,1-5-3102,12-11 346,-15 9-2307,5-8 5333,-19 11 0,-4 4 0,-1 1 0</inkml:trace>
  <inkml:trace contextRef="#ctx0" brushRef="#br0" timeOffset="51277">7023 3569 15896,'-6'0'1367,"2"0"-145,4 0-202,1 37-24,3-12-435,3 33-68,4-21 190,0 0-661,1-6 180,0-2-135,-1-5-44,-1-4 22,0-2-45,-3-2-426,-2-2-257,-1-1-1076,-3 1-4415,-8 13 6174,-7-4 0,3 0 0,-2-13 0</inkml:trace>
  <inkml:trace contextRef="#ctx0" brushRef="#br0" timeOffset="52360">8845 3588 16569,'-29'26'661,"1"2"-628,8 6 326,-1 2-135,1-3-124,2 0 13,3-7-113,4-5 0,5-5 112,3-5 34,3-3-146,0-1 112,7-2 22,5 0 113,10-3-247,9 0 0,8-2-101,6-2 0,3-1-818,-1-4-5580,9-5 6499,-19 2 0,-4 1 0,-23 5 0</inkml:trace>
  <inkml:trace contextRef="#ctx0" brushRef="#br0" timeOffset="52577">8982 3741 17263,'4'35'728,"0"0"1,3 26-527,-4-27-135,1-3-11,0-3-56,0-4-213,2-5-897,2-5-593,4-7-2611,5-3 4314,5-14 0,-8 8 0,-2-8 0</inkml:trace>
  <inkml:trace contextRef="#ctx0" brushRef="#br0" timeOffset="53027">9296 3406 17129,'6'39'384,"-1"-1"1,0 0 0,-2-3-26,-2 12-203,-1-2-144,0-4 77,0-11-22,0-11 124,0-9-191,0-6 493,0-4-392,3-9-101,3-5 56,4-10-45,5-3-11,5 1-145,5 5 145,5 5-124,20 6 102,-12 5 22,11 11 0,-21 4-101,-4 19 101,-12-5-79,-2 8 202,-17-10-123,-6-2 57,-29 4-326,-7-9-403,0-1 44,8-11-1400,22-3-146,5 0-1983,7 0 4157,4-2 0,3 1 0,0-2 0</inkml:trace>
  <inkml:trace contextRef="#ctx0" brushRef="#br0" timeOffset="53533">9857 3619 15571,'3'-5'1670,"-1"1"-1435,-2 4-134,-24 18-12,8 6-66,-12 7-23,17-4 67,9-15-67,1-5 101,2-4-34,5-2-67,4-1 46,6 0-46,4-3 0,3-1-12,0 0 12,2 1-45,-2 0 124,13-3-34,-9-2 0,10-5 67,-10-4-112,-1-5 0,-4-3 123,-3-3 11,-7-2 45,-4-3 34,-5-1-112,-3-2 112,-1-1-90,-3 3 90,-1 6 672,-1 7-728,2 9-157,2 7-67,2 4 112,0 15-45,0 3 0,2 14-34,1-1 112,0 2-156,0-1-493,-3 0-449,0-1-504,-3-2-1020,-2-3-615,-5-5-1906,-1-7 5065,-1-6 0,6-4 0,2-3 0</inkml:trace>
  <inkml:trace contextRef="#ctx0" brushRef="#br0" timeOffset="54090">10078 3548 14092,'35'-27'765,"0"0"1,-2 2 0,-5 3-530,-6 7 514,-3 2-268,-4 3-280,-5 4-348,-5 3 146,-3 4-67,-2 6 123,1 4-56,0 6 0,1 1 33,1-2 35,6 1-68,-1-8 45,6-1 11,-1-7-56,2-2 34,2-6-23,-2-4 45,-1-9-56,0-18 89,-6-5-89,-1-1 157,-5 9 90,-2 22-113,0 6-134,0 4-56,0 3-179,0 8 291,0 22-34,0 0-11,0 16 23,0-16-34,0-5 0,0-7 56,0-7 90,0-5-146,0-3 156,5-3-122,8-7-34,2 2-134,5-4 145,1 5-11,-4 3-79,6 1-178,-7 0-270,3 2-201,0 0-371,3 1-1533,0-2-3890,0 0 6522,-4-1 0,-8 0 0,-4 0 0</inkml:trace>
  <inkml:trace contextRef="#ctx0" brushRef="#br0" timeOffset="61241">9200 4924 16894,'0'3'235,"0"0"-784,0-3-728,4 0-1334,8 0 2611,11-1 0,-8 1 0,2-1 0</inkml:trace>
  <inkml:trace contextRef="#ctx0" brushRef="#br0" timeOffset="62212">13873 4633 19078,'0'10'292,"1"-2"-169,-1-7-33,0 1 100,1-1 68,-1 1 56,2-1-281,-1 0 370,0-1-324,1 0 78,-1 0 213,1 0-359,-1 0 67,1 1-78,-1-1 23,2 0-12,-1 0-11,1 0-78,2-1-438,-1-1-1333,2-3-134,-3 2-2622,-4-2 4605,-14 2 0,8 1 0,-7 0 0</inkml:trace>
  <inkml:trace contextRef="#ctx0" brushRef="#br0" timeOffset="67826">8699 6441 16457,'-2'5'795,"8"0"-582,7-1-157,10-1-34,6 0 427,31 1-348,-4-2 33,-8 0 0,9-1 1,0-1-12,-5 1 0,1-1 1,1 0-627,9-1 1,2 0 0,-1 0 532,-4 0 0,-2 0 0,-3 0-19,8-2 0,-2 0-573,1 1 0,-1 0 607,-3 1 0,2 1-27,-9-1 1,2 0 0,-3 0-2,4 1 0,-1-1 16,12 1 1,-5-1 134,5 0-123,-14 1 145,-10-1 12,-8 0 11,-8-1 1519,-4 1-1687,-7-2 257,-2 2 1291,-5-1-1593,-1 2 68,-2 0-1,-2-1 134,-1 1-111,0-2-68,0 2-22,1-1-56,-1 1 101,1 0 1143,0 0-1132,-1 0-56,1 0 23,-1 1 89,1 1-112,0 0 0,1 1 11,-2-1 90,2-1-101,-3 1 100,2-1-55,-1 0 493,0-1-538,2 1-112,-1-1 112,2-1-224,0-3-448,-2-3-494,0-5-794,-13-2-887,-13-1-2598,-25 2 5445,11 6 0,0 1 0,-6 0 0,-2 0 0</inkml:trace>
  <inkml:trace contextRef="#ctx0" brushRef="#br0" timeOffset="68309">4053 7459 14204,'17'2'-4997,"5"-4"4997,14-2 0,-15 0 0,-3 1 0</inkml:trace>
  <inkml:trace contextRef="#ctx0" brushRef="#br0" timeOffset="68575">5668 7533 13352,'7'6'-2666,"-2"0"1937,-5-6 729,0 0 0,0 0 0</inkml:trace>
  <inkml:trace contextRef="#ctx0" brushRef="#br0" timeOffset="95878">15304 4977 12591,'4'-9'45,"-1"2"-45,-3 7 22,0 1 12,0 2 10,2 3 158,-1 2 212,1-3 371,3 0-158,4-5-458,7-3-102,12-6-67,11-7 45,17-6-45,-22 9 0,2 0-482,6 0 0,2 0-33,4-1 0,1 1-746,2 0 1,1-1 1260,2 0 0,-4 0 0,8-2 0,-13 2 0</inkml:trace>
  <inkml:trace contextRef="#ctx0" brushRef="#br0" timeOffset="97729">13388 4307 10809,'0'11'2903,"0"10"-2758,11-31-145,7 6-145,22-30 122,-12 14 1,3 0-664,9-3 1,3 0 304,8-3 1,4-1-668,-14 8 0,1 0 0,1-1 1048,4-2 0,2 0 0,-6 2 0,0 1 0,-5 2 0,-5 0 0,0 1 0</inkml:trace>
  <inkml:trace contextRef="#ctx0" brushRef="#br0" timeOffset="101344">12465 6581 11840,'-5'-45'829,"3"9"-750,14 35-23,11 3 67,21 7-34,17 5-1067,-22-3 0,3 0 1000,4 1 0,3-1-22,5 0 0,3-1 11,3-1 1,2-2-5,-17-4 1,0-1-1,1 0-7,2 0 0,0-1 0,1 0 0,1-1 0,1 0 0,-1-1-41,0 0 0,0 1 0,-1-1-56,-3 0 0,0 1 0,-2 0-512,16-2 0,-3 2 60,-11 1 0,-4 1-1738,16 7 2287,-29 4 0,-17-4 0,-12-1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22:03.503"/>
    </inkml:context>
    <inkml:brush xml:id="br0">
      <inkml:brushProperty name="width" value="0.09071" units="cm"/>
      <inkml:brushProperty name="height" value="0.09071" units="cm"/>
      <inkml:brushProperty name="color" value="#A020F0"/>
    </inkml:brush>
  </inkml:definitions>
  <inkml:trace contextRef="#ctx0" brushRef="#br0">21827 12346 10552,'5'-11'1198,"-1"2"-816,-4 9 614,0 0-816,11-3 201,-2 3-246,11-2-91,1 2 225,4 1-45,9 1-11,10 1 135,10 0-192,-21-1 1,1-1-549,5-1 1,2 0 520,4 1 0,1-2-96,3 0 1,0-2 162,2 2 0,-1-2-67,-1 0 0,-1-1-68,-5 1 1,1 1-12,2 0 1,-2 0 5,9 0-56,-5 2-347,-36 0-259,-8 0-2900,-2 0 1599,-16 0 1907,-5 5 0,2-3 0,2 2 0</inkml:trace>
  <inkml:trace contextRef="#ctx0" brushRef="#br0" timeOffset="2774">15942 18127 13196,'-9'0'583,"1"0"-79,8 0-124,0 0 271,-35-37-394,24 14-33,-25-31-44,33 21-113,2-2-34,-1-3 147,2-2-158,0-4 34,0 0-11,2-2-45,5 0 157,4-1-157,7-1 11,5-3-175,7 0 276,7-2-488,-15 26 0,1 1 421,3-1 0,1 0-29,2 1 1,1 1 39,1 0 0,2 0-56,1 1 0,2 0 0,1 1 0,1-1 34,2 1 0,0 0-12,2 0 0,1 0-11,0 1 1,0 0-7,2 0 1,1 1 5,0 1 0,0 0-11,3 0 0,0 0 0,2 1 0,1-1 0,2 0 0,1 1 0,2-1 0,0 0 28,4 0 0,0 0-672,2 1 0,1 0 655,-21 8 0,0-1 1,1 1-7,20-4 1,1 1-6,-1 1 0,0 2 0,0 2 0,-1 0 0,0 2 0,0 0 0,-1 2 0,1 0 11,-2 2 0,1 0-17,-2 1 1,1 0 10,-1 1 1,1 1-6,-1-1 0,1 2 0,0 0 0,0 2-11,0 1 0,0 1 11,-1 2 0,-2 3-181,0 0 0,-2 1 181,-1 1 0,-1 2 0,-3 1 0,0 0-6,-1-1 1,0 2 16,-3 0 0,-1 1-22,-1 0 0,-1 1 0,-2 0 0,-1 1-1,-1 1 1,-1 0 11,-1 1 0,0 0 5,-2 0 1,0 0-6,-2 1 0,0 1 11,-3-1 1,0 1-31,-1-1 0,-2 1 19,-1-2 0,-1 1 0,22 21 0,-7-3 0,-3-3 0,-7-1-22,-3-2 686,-6 0-664,-5 1 1373,-3 1-1384,-4 1 529,-2 2-518,-3 1 340,-3 2-352,-6 20 1,-4-14-256,2-15 1,-3-1 210,-13 14 56,-5 2 11,-6-1 34,-6-2-34,-4-7 0,-8-1-4,12-12 1,-3-1 0,0 0-1,2 1 0,-1 0 1,-1-1-406,-11 2 1,-3-1 0,7-3 402,8-5 1,2-1-6,-14 7 0,0-2 95,13-6 0,2-1-84,-3 0 1,0 0-111,-1-1 1,0 0 187,0-1 1,0 0-56,-1 0 0,0 0 11,1-2 0,-1 1 39,-2-1 0,1 0-17,-1 0 0,-2 0 7,2-2 1,-3 1 0,1 0-69,-7 0 0,-1 0-291,7-1 1,-2 0-1,3-1 307,-6 1 1,2-2 10,-2 1 1,0 0 5,-1-1 1,-1 0-40,0 0 0,-1-1 39,1-1 0,1 1-39,0-2 0,0 0 0,1 0 0,1 0 17,2-2 0,1 1 11,1-1 0,1-1 0,3 1 0,0-1-106,4 0 0,0 0 100,1 0 1,2-1-12,3-1 1,-1-1-12,-12-4 0,1-2 28,11 2 0,0-1-846,-11-3 0,1-1 823,12 3 1,0 0 5,1-1 1,-1 1 231,1-1 1,-1-1-99,-7-3 1,1-2 22,-17-7-50,24 8 0,0-2 27,-13-16-89,17 7 794,-1-8-794,19 1-118,5 10-442,3-4 3123,2 14-3897,0 3-1007,0 3-1491,0 3 3776,1 1 0,0 2 0,0-1 0</inkml:trace>
  <inkml:trace contextRef="#ctx0" brushRef="#br0" timeOffset="3992">17325 18199 13768,'-35'0'571,"1"0"1,-27 0-214,31 0-89,3 0-112,-2 0-57,0-1 35,-2-3 89,-3-1 45,-1-4-179,-1-3-34,2-4 157,-1-3-34,3-4-56,1-5-56,3-2 12,3-5 77,4-5-156,2-2 0,5-3 90,3 1-23,4 2 0,4 5-67,1 5 56,2 3-44,5 4-12,5 2 33,21-9-22,-1 6-22,16-8 34,-6 10-12,8-2-11,4-1-34,6-2 34,-29 15 0,2-2 22,15-6 1,1 0-6,-10 5 0,0-1-323,14-4 1,0 0 316,-13 6 1,-1 1 27,2 0 0,0 0-39,0 0 0,-1 0 0,0 1 0,0 0 56,-1 1 1,0 1-46,12-3 0,0 1 0,-13 5 1,0 0-1,9-2 0,-2 3-21,14 0 10,-16 4 0,0 1 56,25-1-478,-22 2 1,1 0 443,-11 1 1,-2 0 16,3 0 0,0-1-102,0 2 1,1-1 101,0 1 1,1-1-40,-1 1 0,0 0 0,0 0 0,1 0 28,-2 1 0,0 0-28,-1 1 0,1 1 22,30 4-22,-3 3 11,-2 1-11,-4 2 559,-4 1-537,-20-2 1,-1 0-12,14 9-11,9 8 22,-21-7-2,-1 3-8,-3 1-12,-2 2 902,-5 2-835,-1 2 208,-6 0-207,-2 2-24,-4 0-10,-5 1 0,-1 16-34,-3-11 56,-5 10-34,-4-17 23,-9 0-45,-5 1 56,-6-1-11,-5 1-45,-5-1 0,-4-1 78,-5-2-56,-4-1-278,-4-2 267,-3-2 11,28-12 1,-1-1-23,0 0 0,-1-1 0,0 1 0,-1-1 0,0 0 0,-1 0 33,-1 0 1,1-1-28,-2 1 0,0-1-1,-1 0 1,-1 0-269,0-1 0,0 0 291,-1 1 0,-1-1-28,0-1 0,-1 0 0,-1-1 0,-1 0 0,-1-1 0,0 0 6,-1-1 0,-1-1 0,0 0 0,0 0-668,-1-1 0,0 0 723,0-1 1,0 1 27,1 0 1,0 0-469,2-1 0,1 1 379,3-1 0,1 0 103,4-1 0,1 1-58,-5-2 0,1 1-45,-10-1 415,-4 0-717,30-2 961,7-4-2283,4-4-537,4-5 2161,4-4 0,2 8 0,2 1 0</inkml:trace>
  <inkml:trace contextRef="#ctx0" brushRef="#br0" timeOffset="4779">17678 17953 11997,'-9'0'1311,"2"0"-896,7 0-124,0 0-34,-40-14-178,24 0 44,-32-15 123,36 2 91,1-2 89,4-3-45,2-11-57,2 11-122,6-8 23,6 14 88,23-10-178,2 8-135,19-10-404,-3 10 538,7-2-78,-26 16 0,0-1 22,0 1 1,1 1-29,-1 0 1,0 1-6,30-9 67,-3 5-112,-2 3 5,-21 8 1,1 1-6,17 0 34,10 1-1,-23 3 57,13 6-90,-1 8 90,0 3-79,-8 7 23,-15-3-12,-5 3 12,-4 2 56,-4 3-90,-5-2 426,-5 1-247,-3-2-78,-2-3 123,-5-2 11,-6-2-56,-7 0 112,-7-1-235,-8 1 1,-3 2 212,-7 2-169,-5 1-252,-4-1 219,-6-1-11,-2-3-668,-2-4 612,1-5 0,4-5 0,5-3 22,5-2-44,5 0-79,2 0-425,1 0-427,0 0-1367,-1 0-1799,-1 0 4119,-3 2 0,19-2 0,3 1 0</inkml:trace>
  <inkml:trace contextRef="#ctx0" brushRef="#br0" timeOffset="6843">15670 18273 11728,'-4'-7'941,"1"3"-426,3 4 259,0 0-617,16-13 167,-6 9-100,13-10 292,-9 11 56,9-1-214,-3 0-280,10-1 79,-5-2 157,5 1-134,3-2 88,19-2-200,-10 2 66,12-1-134,-17 4 0,0 0 202,1 1-46,19 0-111,-12 0-22,14 1 44,-17 2-67,0 1 123,15 0-112,-16 0 24,12 0 43,-21 0-11,-1 0 34,-2 0-101,-2 0 0,0-2 67,-2-1-56,1-3 23,-1 0-34,1-1 45,-1 1-23,1 0-22,0 0 0,1-1 45,2 1-45,-2 0-11,2-1 11,0 1 22,0 0-22,-1 0-22,-1-1 33,12-3 0,-10 1-22,10-1 22,-12 2 0,3-1-11,1 1 0,2-1 0,-1 0 23,1-1-23,-1-2 0,-2 2 11,0-2 0,-2 0 0,-1-1-11,0 0 0,-3 0 56,2-1-56,7-4 23,-7 5 10,7-1 23,-11 6-56,-1 1 0,1 1 56,-1 2-33,-1 0-23,0 1 11,0 2 11,0 0 12,-1 1-34,1 0 78,9-1-55,-7 1-23,9-1 45,-9-1-45,0 1 22,-3 1-22,-2-2 0,-3 1-11,-3 0 11,-3 0 0,-1 1 11,-3-2-11,-2 2-78,-1 0 44,-1-3-100,1 3 22,1-3 100,-1 2-21,0 0-1,0-2 34,-1 2-45,1-3 79,0 1-34,1 0 0,-1-1 11,0 0 0,-1 0-11,0-1 0,0 1 45,0 0-34,0 0-11,0 0 34,-1 2 0,-2 1-34,-2-1 0,-4 1 0,-1 0 22,0 1-22,1 0 0,0 0 34,4 0-46,1 5 12,2-1 45,2 4 22,0-1-11,2-2-22,1 1 89,4-4-123,6-1 157,-1-2-146,3-4 45,-4-2 0,-1-6 0,-2 0 57,-1-1-113,-2 0 0,-3 0 123,0 2-56,-2-3 0,-2 6-11,-2-2-44,-3 7-35,-8 2 46,6 1-23,-4 3 11,8 4 22,1 3 57,2 3-90,0 2 0,2-2 101,0 1-56,2-4-23,3 0 23,2-4 11,3-1 0,0-3-56,1-1 0,0-1 112,1-5-79,0-4-21,-1-4 10,0-3 12,-4 1 167,-1 1-190,-4 2 213,-1 0-21,-5 4-192,0 3-45,-9 4 45,0 13 12,0-1 78,6 29 44,15-23-10,15 5-57,-3-34 23,0 1 0,-15-6 11,-5 9 33,0 2-66,-3 1-35,-2 1-44,-2 2-11,-3 1-56,2 1 67,-5 1-470,-2 3-942,-9 6-1502,-4 8 2914,-5 9 0,14-11 0,3-1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25:09.900"/>
    </inkml:context>
    <inkml:brush xml:id="br0">
      <inkml:brushProperty name="width" value="0.09071" units="cm"/>
      <inkml:brushProperty name="height" value="0.09071" units="cm"/>
      <inkml:brushProperty name="color" value="#A020F0"/>
    </inkml:brush>
  </inkml:definitions>
  <inkml:trace contextRef="#ctx0" brushRef="#br0">7924 6556 11952,'-5'0'818,"1"0"1446,4 0-1760,-2 0-415,7-2 68,2 1 90,10-4-225,6 0-22,8-3 347,12-1-178,12-3-85,-23 5 0,4-1 78,21-6 1,3-1-478,-13 3 0,1 0 315,15-5 0,-2 2 0,-20 4 0,-3 0 50,-3 3 1,-2 0-40,22-5 0,-15 5 23,-13 3 55,-9 2-89,-11 2 0,-3 0-22,-4 0 148,-6 1-3196,-14 14 3070,-10 0 0,7 2 0,3-5 0</inkml:trace>
  <inkml:trace contextRef="#ctx0" brushRef="#br0" timeOffset="1711">9036 7387 14137,'8'2'-78,"-2"0"78,-6-2 414,0 0-123,3 7 124,2-3-23,4 6 303,3-6-179,5-2-214,7 0 202,12-7-448,15-7 0,-18 1 0,5-4-759,8-4 1,7-5 0,-1 1 694,-9 4 1,0 0 0,2 0-344,0-1 1,3-1 0,0 1 0,-3 1-464,0 0 0,-1 2 0,-2 1-1752,16-5 0,-2 2 2566,-10 4 0,-5 2 0,5-1 0,-23 8 0</inkml:trace>
  <inkml:trace contextRef="#ctx0" brushRef="#br0" timeOffset="2568">7455 8153 13218,'8'-3'774,"-2"0"-461,-6 3 1233,0 0-1030,3-1 145,3 0-370,8-3-212,12-1 189,17-9-268,-11 2 0,3-2-45,11-7 1,5-4-1248,-7 3 0,2-2 0,2-1 518,-4 2 1,1-1 0,2-1 0,0 0 773,9-5 0,2-1 0,-1 1 0,-4 2 0,-6 3 0,-4 2 0,-1 1 0,16-9 0,0 0 0</inkml:trace>
  <inkml:trace contextRef="#ctx0" brushRef="#br0" timeOffset="6265">9861 9713 16411,'33'-12'84,"0"-1"1,28-12-478,-25 6-682,-2 3-1032,-6 4-1534,-8 5 3641,-10 4 0,-5 2 0,-5 1 0</inkml:trace>
  <inkml:trace contextRef="#ctx0" brushRef="#br0" timeOffset="7372">9106 10510 17084,'-18'-15'1154,"3"3"-582,15 12-438,0 0-78,9 0 22,3-1-78,12 0 12,3-1 44,6 1-34,3-2-22,5 0 11,2-1 34,0 1-45,-2-1-45,-6 1 45,-5 1-45,-8-1 57,-6 3-24,-8-2 24,-4 2-12,-3-1-124,-8 1 124,-5 0-224,-9 0 224,-6 1-22,-1 1 11,-2 2 11,-1 1 0,2 1-11,1-1 11,4 1-12,4-2 24,5-1-12,5-1 0,2-1 11,6 0 11,0-1-22,11 1 0,-1 0 0,10 2-22,-4-1-505,1 1-739,0-1-179,0 1-965,1-2-1287,1 0 3697,-1-1 0,-6 0 0,-4 0 0</inkml:trace>
  <inkml:trace contextRef="#ctx0" brushRef="#br0" timeOffset="7657">9517 10344 14036,'0'-8'1883,"0"2"-1379,0 6 157,0 0-403,8-3 346,10 2-558,1 1 413,4 6-392,-11 3-67,-3 6 56,-4 3 0,-4 8-56,-12 11-840,-8 10-1659,-13 9 1216,13-26 0,0-1 1283,-1 0 0,1-2 0,-3 4 0,5-9 0</inkml:trace>
  <inkml:trace contextRef="#ctx0" brushRef="#br0" timeOffset="9132">5127 11658 13454,'9'-1'-807,"3"-1"112,3 0-638,7-1-1446,7-1 2779,6-1 0,-15 2 0,-2-1 0</inkml:trace>
  <inkml:trace contextRef="#ctx0" brushRef="#br0" timeOffset="11631">6500 11573 13095,'2'3'168,"0"-1"-90,-2-2-78,0 2-235,2 0-459,1 4-3340,7 4 4034,0-2 0,-1-1 0,-3-5 0</inkml:trace>
  <inkml:trace contextRef="#ctx0" brushRef="#br0" timeOffset="11903">8098 11830 12781,'3'5'-347,"-1"0"-1031,-2-5-1233,0 2 2611,-1-1 0,1 2 0,-1-3 0</inkml:trace>
  <inkml:trace contextRef="#ctx0" brushRef="#br0" timeOffset="13592">7897 12373 13779,'-8'5'2891,"1"-1"-2421,7-4 101,-5 3-212,4-3-135,-4 3-134,5-2 313,0-1-380,-2 2-23,0-2 67,-1 0-101,1 0 1356,1 0-1333,0 0-2005,-10 5-1200,-7 6 3216,-15 17 0,14-13 0,1 5 0</inkml:trace>
  <inkml:trace contextRef="#ctx0" brushRef="#br0" timeOffset="16739">7361 11545 7482,'37'-1'470,"-1"0"0,24 0 315,-39 1 122,-8 0 24,-7 0-271,-4 0-1863,-1 0 1,-1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24:30.814"/>
    </inkml:context>
    <inkml:brush xml:id="br0">
      <inkml:brushProperty name="width" value="0.09071" units="cm"/>
      <inkml:brushProperty name="height" value="0.09071" units="cm"/>
      <inkml:brushProperty name="color" value="#A020F0"/>
    </inkml:brush>
  </inkml:definitions>
  <inkml:trace contextRef="#ctx0" brushRef="#br0">23232 11775 6227,'-45'19'0,"1"0"0,0 0 0,-9 4 0,0-1 0</inkml:trace>
  <inkml:trace contextRef="#ctx0" brushRef="#br0" timeOffset="278">22703 12020 8613,'-19'-44'1972,"3"8"-1647,15 26-168,0 3 257,-4-3-190,2 3-66,-4-3-46,2 4-56,-2-2-45,-2 1-11,-2-1 56,-3 2-213,-3 2-280,-2 2-314,-1 2 179,1 0-77,-1 0 570,2 2-402,-1 2-1222,-2 4 1703,-1 1 0,8-3 0,3-2 0</inkml:trace>
  <inkml:trace contextRef="#ctx0" brushRef="#br0" timeOffset="1061">22247 11915 10888,'-6'0'1468,"1"0"22,5 0-1490,-2 0 190,1 1 1,0 2-12,5 1-134,3 2 111,5 0 12,1 0-145,3 0-23,1-1 213,3-1-112,7-2-11,21 0 11,-5-1 89,19 0-190,-11-1 0,5 0 179,4 0-89,2 0-90,1 0-711,-3 0 846,0 0-68,-4 0-336,0 2 269,1 0 33,1 0-33,4-1 0,1 0 0,0-1 23,2 0-12,0 0-11,-31 0 0,-1 0 0,2 0 0,0 0-238,0-1 1,1 0 237,0 0 0,1 0 11,-1 0 1,1-1-12,0 1 0,0-1 22,0 1 0,-1 1-11,0-1 1,-1 0-12,-2 1 0,0 0-23,32 0 34,-19 0 1,0 0-1,-9 0 0,1 0 205,11 0 1,0 0-200,-11 0 0,-1 0-40,1 0 1,1 0 22,0 0 0,1 0 0,0 0 0,1 0 11,1 0 1,-1 0 4,1 0 1,2 0 44,20 0 1,2-1-45,-16-1 0,0 1 235,15-2 1,-1 1-253,-20-1 0,-3-1-53,-1 1 1,-1 0 197,-3 0 1,0 0-56,27-4 156,-26 3 1,-2-1-158,10-1 90,2-1-179,-31 4 0,-6 1 160,-3-2-798,-3 3-2838,-11-2 720,-13 3 2785,-17 0 0,13 0 0,0 0 0</inkml:trace>
  <inkml:trace contextRef="#ctx0" brushRef="#br0" timeOffset="2404">3056 13001 11784,'-12'-4'1928,"3"0"-1201,9 4 372,0 0-1066,-20-16 180,15 12-213,-7-13 0,24 17 101,14 0 72,12 2 1,5 1-174,22 0-197,-10 0 0,3-1 208,-16-1 0,0-1 39,3 0 1,4 0 86,-3-2 0,7-1 1,1 0-1,-5 1-111,-4 0 0,-3 0 0,5-1 68,3 1 0,5-2 1,3 0-1,-2 0 0,-7 1-576,-1-1 1,-5 1-1,3 0 482,14-1 0,3-1 0,-3 1 45,-12 0 0,-3-1 0,1 1-873,2-1 1,1 0 0,0 0 845,0-1 1,1 1 0,0 0-19,-1-1 0,0 0 0,0 1-326,0-1 1,-2 1-1,1 0 385,-2 0 1,-1-1 0,0 1-60,21-2 0,-1-1 0,-2 2 0,-1-1 39,-1 0 1,0 1-1,-1-1 0,-1 1-39,-1 0 0,0 0 85,-1 1 0,-2 0-63,-3 0 1,2 1-23,-1 0 0,4 1 0,-6 0 16,-3-1 1,-2 1 5,21-1 1,-5 1-1,-17 0 770,-10 2-725,-8-1 2508,-7 0-2575,-6 1 2052,-5 0-1907,-3 0 485,-3 0-899,-1 1-123,-10 0-1177,-7 7-470,-14 7-1939,-10 9 3978,-6 4 0,18-11 0,5-4 0</inkml:trace>
  <inkml:trace contextRef="#ctx0" brushRef="#br0" timeOffset="10305">25632 11929 14103,'-10'-7'886,"3"1"-673,7 6-23,0 0-89,14-2-11,1 0-34,18-2 145,32-4-156,-4 2 39,-17 1 0,6 0 65,6 1 1,5-1 0,-3 1-858,2 0 0,0 0 708,4 0 0,5 0 0,-6 2-759,-6 1 0,-2 0 787,3 0 0,0 1 56,2-1 0,0 1-526,1-1 1,1 0 542,2 0 0,1-1 39,1 0 0,1 0-629,-21 1 1,0 0 0,1-1 488,1 1 0,0 0 0,0-1 60,0 1 0,1 0 0,-1 0-57,-1 0 1,1 0 0,-2 0 121,0 0 1,-1 0 0,-1 1-126,18-1 0,-2 1 61,-4 0 1,-2-1-90,-4 1 0,-1 0 28,-5 0 0,-1 0-6,-4 0 1,0 0 421,4 0 1,-1 0-417,14 0-11,3 0 89,-32 2 728,-8-1-806,-7 0 2121,-5 1-2222,-4-2-1954,-1 0 1,-2 0 0</inkml:trace>
  <inkml:trace contextRef="#ctx0" brushRef="#br0" timeOffset="11425">21342 10955 8916,'-6'-7'269,"1"2"526,5 5-257,0 0-56,-10-28-68,8 19-134,-5-21-280,12 28 146,3 0-101,0 2-45,-1 1 0,-1 3-303,-1 7-682,-3-1-2557,2 1 3542,-3-7 0,1-3 0,-2-1 0</inkml:trace>
  <inkml:trace contextRef="#ctx0" brushRef="#br0" timeOffset="11569">21427 10808 13387,'9'0'-12,"-1"0"-190,-8 0-33,0 0-1457,5 40 1692,-4-19 0,4 22 0,-5-31 0</inkml:trace>
  <inkml:trace contextRef="#ctx0" brushRef="#br0" timeOffset="12714">4964 11598 14025,'0'-4'78,"0"13"-44,-3 5-34,0 11-381,-2-4-1333,1 0 862,2-4-593,2-3 1445,1-7 0,-1-2 0,2-5 0</inkml:trace>
  <inkml:trace contextRef="#ctx0" brushRef="#br0" timeOffset="12878">5022 11609 10249,'2'-5'1423,"-1"1"11,-1 4-1064,4 23-370,-4-1-67,2 23-1749,-5-4-760,-1 2 2576,0-4 0,3-15 0,-1-9 0</inkml:trace>
  <inkml:trace contextRef="#ctx0" brushRef="#br0" timeOffset="18215">14202 16142 15840,'-9'-25'1154,"3"2"-874,5 11-156,1-3-12,0-1 145,0-3-257,1-4 0,3-5 101,2-3-90,4-4 23,1-5-34,0-3 57,-1-1-69,1-1 12,-2 1 0,2 1 34,-1 0-34,1 0 11,-1 0-11,1-2 45,0 0-101,1 2 56,-1 4-3392,-1 5 3403,-2 3 0,-1 4 1,-3 3-12,-2 2 78,-1 3-89,-1 5 11,0 4 3392,0 4-3347,0 3 11,0 1-292,0 2 236,0 7 12,0 5 10,2 11 34,5 5-56,5 4 67,5 6-33,1 3-34,2 5 72,-5-11 1,1-1 17,9 23 33,1 0 0,0 2-89,1 2-34,-2-5 0,-1-2 101,-3-6-68,-5-12 1,2 0-1,-2-3 1,-1-1-34,1 2 0,0 1 50,3 8 1,-1-3-51,1 7 45,5-1-12,-17-36-10,1 0 44,-6-10 404,-2-7-426,2-14-23,5-15-11,6-26 1,3-4-1,-8 32 0,0 0 11,4-13 1,1-5-1,-2 8-145,0 0 128,2-1 1,0 0 5,0-2 6,0 1 0,1 2 39,0 1-157,4-12 112,-4 13 1,0 0 10,5-12-39,-5 12 0,-1 2 85,-4 15-24,-4 10-357,-5 17 324,3 17 0,0 0-11,1 17 45,-1-3-112,-1 4 67,2 2 0,2 3 0,1 0 45,2 0-12,2 1 12,6 20-56,-3-13 11,4 14 22,-2-1 34,-4-18-45,-3-10 1,1-1 32,5 14-44,-1-4 0,-3-6 12,-6-16 10,1-2-11,-1-2-22,0-5 78,-1-3-89,-2-4 33,1-2 112,-2-2 157,1-2-179,1-2-101,1-5 134,3-6-167,0-6 33,1-2-11,0-3 11,0-1 44,0-2-10,-1-4-34,0 0 78,-1-4-156,0 0 78,1-3 0,2 0 22,1-1-10,6-18-12,-3 13 78,3-14-190,-6 16 112,-2 0 0,0-1 0,0-14 34,-1 16-34,0-8 44,-1 21-167,-1 4 123,1 3 0,-3 3 23,1 1-1,-1 2-22,1 2 0,-1 3 67,1 1-212,-1 4 145,0 1-79,-1 2 68,-1 2-34,1 0 45,2 0-11,3 7 56,1 4-124,0 9 79,4 6 0,-2 4 45,3 8-34,1 6 68,1 5-18,-4-12 1,1 3 100,-1 1 1,1 2-102,3 9 1,1-1-12,-4-11 1,0-2 11,-1-3 0,1-2-62,3 10 134,-1-2-22,0-2 11,0-6 90,12 14-146,-11-23-67,7 7 90,-15-25-68,-3-3-22,-1-2-78,-1-1-1569,-1 0-515,-1-2-4147,5-3 6309,3-5 0,-3 4 0,2-1 0</inkml:trace>
  <inkml:trace contextRef="#ctx0" brushRef="#br0" timeOffset="20988">23972 16111 11593,'-2'8'2701,"0"-1"-1211,2-7-280,0 0-750,9-12 145,1 0-470,9-15 537,1 2-672,1-5 44,2-5 169,1-3-90,1-6-67,3-5-56,0-4 112,1-3-112,-2-3 0,-1-1-957,0 0 969,-3-1 32,-1 2-202,-2 3 158,-3 6 90,-3 7-146,-2 7 56,-2 7 0,-3 8 56,-2 6 939,-2 7-961,-2 4 153,-1 2-467,0 2 269,1 10 11,1 5 44,2 14-32,4 6-12,3 8 90,5 3-34,3 3-56,1 0 0,3-1 89,-2-1 23,2-1-67,-2-1-45,-1 0 123,-2 0 45,-2 1-168,-2 0 0,-1 1 124,-2-3-68,1-1 11,0-3-67,1-4 101,-1-2-113,0-4 12,0-4 0,-2-4 12,0-4 44,-3-4-56,0-1 0,-2-1 112,0-2-180,-1 0 68,2-1 0,-1-2 90,1-1-45,-1-3 33,1 0-78,0-3 157,3 0 45,2-2-202,5-5 0,1-6 90,4-6-79,-1-4 23,1-1-34,0-4 89,-2 2-134,1 0 45,-1-1 0,-1 0 12,1-1-12,0-1 11,1-1-11,1 0 67,1-1-134,1-2 67,1-1-45,2-4 11,1-2 34,2-1 0,1 0 0,1 2 56,-2 3-212,7-11 156,-11 13 0,5-9 11,-14 17-11,-1-1 0,-1 3 78,-2 0-201,0 3 123,-1 3 0,0 2-22,-1 4 44,-2 2-22,-1 4 101,-3 3-337,-2 2 34,-1 1 202,1 3 0,2 5 0,4 6 68,0 7-169,4 3 101,1 4 22,11 17-11,-5-9 12,6 13 55,-3-1-223,-7-11 145,3 9 11,-4-1 0,-3-12 0,2 9-11,-5-14 90,1-2-213,1 6 123,0-7 11,0 5 0,-2-9 11,1-1-22,-2 1 79,1-2-169,-1 1 90,0-3 0,1 0 11,0-2 12,1 0 22,-1-2 11,1 4-124,-2-5 57,1 7 11,-5-8 0,1 3 45,-2-4-45,-1 1-11,2 5 11,-1-5 0,1 3-11,-1-5 44,-1-2-22,1-1-11,-1-1 23,1-1-57,-1-1 34,0 1 0,-1-3 11,1 2 1,-1-2-12,0 0 56,0 1-146,0 1 79,0 3 22,0-1 34,0 2-45,0-4 45,0 0-124,0-1 337,0-1-246,3-1-12,1 0 67,5 0-123,1-2 56,3-1 0,3-3 0,1 0 0,3-1 11,2-1-11,2-1 56,0-3-101,4-1 45,-2-1 0,3-1 23,-1-1-12,2-2 11,2-1-22,1-1 101,1-1-67,0-1-34,-2-1 0,-1 1 56,0-1-45,-1 1-11,-1-1 0,0 1 89,-2 1-111,-3 1 22,-3 3 0,-3-1 56,-3 4-34,-2 1 57,-2 3-79,-2 3 157,-3 2-34,-2 3-123,-2 0 269,-2 2-258,2 4 0,0 4 34,1 7-45,-1 7 179,1 3 79,-1 2-258,1 0 0,0-1 191,0-1-79,0-4-34,1 0-78,0-5 90,-1-2-68,0-4-22,0-4 0,-3-2 45,1-3-1614,-1 0-100,-3-1-3486,-9-5 5155,-8-7 0,5 5 0,1-3 0</inkml:trace>
  <inkml:trace contextRef="#ctx0" brushRef="#br0" timeOffset="24676">23437 11852 11661,'4'-10'2487,"0"1"-1781,-4 9-168,0 0-482,-7-6 11,-5 15-67,-9 1 140,0 14 0,-1 5-39,-15 18-528,10-13 0,1 2 511,4-10 0,1 1-71,-8 13 1,0 2 36,-1 4 1,2 0-34,-1 1 0,1 0-169,2 0 1,3-2 151,6-11 0,1-1 28,0 2 0,0 0-11,0 0 0,1 1-17,-1 0 0,1 1 0,0-1 0,1 1 11,-1 1 1,0 0-7,0-2 1,-1 1-6,1-1 0,0-1 0,0-1 0,0-1 39,0 0 0,0-1-28,1-1 1,0 0 21,-14 28-33,4-2 90,1-3-1,2-2 1,1-2-90,1 0 67,0-1 68,0 1-102,1-1 40,6-14 0,1 1 72,-3 17-67,5-18 1,2-1-79,0 13 112,1 2 79,-1 3-147,0 4-44,0 3 113,1 1 32,3-18 1,-1 1-146,1-9 0,0-1 61,-1 11 1,1 0 151,-4 19-90,2 1-67,3-21 0,1-1 45,-1 21-51,2-24 1,-1-2-51,1 9 67,2-6 45,1-4-56,2-4 759,-2-4-726,0-4 68,-1-4-55,-1-4 269,-1-2-282,0-3-89,0-4 56,0-2-56,1-3 359,-1-2-729,4-8 337,-2-4-1010,2-8-469,-1-4-1223,-2 1-1903,0-2 4638,-1-1 0,0 12 0,0 2 0</inkml:trace>
  <inkml:trace contextRef="#ctx0" brushRef="#br0" timeOffset="25205">22172 14696 14137,'-4'-8'1625,"1"2"-1323,3 6 1121,0 0-1232,9 29 873,1-4-896,7 28 303,-2-10 67,-1 4-336,-3 1 100,0 1-212,-1-2 55,0-1 113,-1-5-67,1-7-191,-2-4 45,0-7-1,-2-7 158,-1-6-202,-1-7 56,-2-1 582,1-2-559,2-2-79,5-7 78,4-5-78,5-8 90,0-2-90,1-2 0,2-1-45,0-3 67,3 0-22,3-3 90,3-1-45,1 0 124,2 0-125,13-10 259,-12 12-247,-7 7 0,-1 1-23,0 0-33,5-4 12,-18 15-12,-5 5-740,-4 4 0,-4 3-1501,-4 1-694,-12 7-3262,-14 2 6197,-21 6 0,21-6 0,-1-2 0</inkml:trace>
  <inkml:trace contextRef="#ctx0" brushRef="#br0" timeOffset="27318">14117 16042 14775,'7'5'1524,"0"-5"-1400,0-10 123,-2-4-46,1-2 113,2-11-269,0-7-23,1-2-11,-3-2-11,-1 9 11,-1-2 1,0-2 21,0-2-33,1 0 0,1-2-22,1-1 33,1-1-11,0-1 0,0 0 0,-3 0-11,-1 2 11,-3 1 0,-1 3-101,0 3 135,-1 5-34,0 3 11,-1 3 11,0 4 12,0 0-34,1 3 0,-1 2-45,1 1 79,0 2-34,-1 2 22,2 3-22,-1 1-157,1 2 112,0 3 90,0 5-45,5 6 135,8 14-1,1-3-134,5 11 56,-3-5 246,0 3-145,4 4-157,0 3 191,4 2-168,0 0 100,2-1-337,-1-1 248,0-2 44,0 2-11,-1-1-67,0 1 68,0 0-68,-2 1 123,-1-2-123,-2-1 11,-1-2 90,0-2-45,0-3 22,9 11-67,-7-12 68,7 7-79,-10-13 0,0 0 0,-2-2 281,-2 1-281,0-1 33,-1-1-33,-1-1 34,-2-1-34,-1-3 0,0-3 45,-1-4-23,-1-2-22,-1-1 67,0-2-67,-1-1 68,-2-1-68,1-1 0,-2-1 538,1-1-527,2 0 79,2-7 55,1-3-122,4-8 21,0-2-44,2-2 0,0-1-11,0-2 56,-1-2-45,-1-2 45,-2-1-34,-2-2 11,0-1-22,-1-1 0,0-1-56,0-2 101,1 0-45,-2-2 11,1 0 1,-1-1-1,0 3-11,-1 2 0,-1 4-67,-1 3 134,0 2-90,-1 4 46,0 0-1,0 1-22,0-1-22,0-7-45,1 7 111,0-6-44,1 11 23,0 0-12,-1 3-11,1 1 0,-2 3 0,1 3-67,0 1 112,0 3-45,-1 1 22,1 1 124,-2 0-516,3 4 0,-2 5-1401,5 6-1411,1 7 3182,15 6 0,-12-12 0,7 1 0</inkml:trace>
  <inkml:trace contextRef="#ctx0" brushRef="#br0" timeOffset="28782">24077 15798 10765,'2'-5'1803,"0"1"-1478,-2 4 359,23-40-516,-10 18 34,19-34 134,-17 28-79,0-1 1,-1 0-67,0-2-101,1-1 111,0-1-190,-1-2-11,-1-1 90,0 0-68,1-1 12,-2 0-34,1 0 56,-2 2-157,2 3 101,0 5 0,-2 3 56,0 5-11,-1 4-45,-2 2 0,-2 4 78,-1 3 68,-2 2-146,-2 3 11,0 0 68,0 7 66,0 2-89,2 6-56,3 3 258,1 0-124,3 5 1,2 2-12,2 5 1,2 3 503,0 4-549,1 2-78,-1 2 280,-1 1-213,0-4 113,0 0-180,0-3 202,0-1 56,0-2-247,-1-1-11,-2 0 168,-2 0-146,0 0 146,-2 2-168,-1 1 146,-2-1-12,1-1-134,-1-1 0,1-2 112,-1-2-56,1-1-11,-1-2-45,1-1 78,-2-2-33,0-1-45,0-2 0,-1-1 23,-1-2-23,-1-2 45,0-2 33,0 1-111,-1-4 33,1 2 0,-1-2 0,1-1 11,0-1 11,1 0-22,-1-2 56,-1-1-6622,0-1 3641,1 0 2925,-1 0 0,1 1 0</inkml:trace>
  <inkml:trace contextRef="#ctx0" brushRef="#br0" timeOffset="29263">24754 16230 10092,'0'10'2387,"0"-2"-1121,0-8 45,0 0-740,11 2 157,9-12-728,8 0 158,6-14-46,-3-1-112,5-3 0,4-6 45,4-3-12,0-3-10,0-3-23,-2 0-6,-14 14 0,1-1-5,-2 1 0,1 1 11,-1 0 0,-1 1 0,17-18 11,-17 18 0,7-5-78,-9 10 67,2-1-56,-12 14 56,-3 3-56,-2 4-11,0 1 56,0 1-191,7 15 202,-4 0-3256,7 21 0,4 15 0,-3-6 3256,6 11 0,2 8 0,-4-9 0,-16-39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10:30:50.262"/>
    </inkml:context>
    <inkml:brush xml:id="br0">
      <inkml:brushProperty name="width" value="0.09071" units="cm"/>
      <inkml:brushProperty name="height" value="0.09071" units="cm"/>
      <inkml:brushProperty name="color" value="#FF0000"/>
    </inkml:brush>
  </inkml:definitions>
  <inkml:trace contextRef="#ctx0" brushRef="#br0">13382 5998 8522,'-47'-13'1349,"5"2"-899,29 1 270,-8 7 539,-3-7-539,8-1-630,-5 9 89,0-9-89,16 11-90,-26-10-359,28 7 359,-7-7 359,-1 10-359,8 0-90,-7 0 0,10 0-719,0 0 809,10 0 360,4 10-450,41-7 90,-34 7 0,42-10 0,-48 0-663,30 0 1023,-19 0-374,40 0 14,-24 0 0,-9 0 0,2 0 0,0 5 0,-2 1 0,20-4-992,4 9 632,-22-11 360,-1 0-2839,-8 0 2839,18 0 450,-17 0-105,28 0-255,-5 0 0,10 0-180,-2 0 90,-11 0 90,0 0-45,-13 0 0,0 0 45,8 0-270,24 0 180,-40 0-82,29 0-8,-5 10 0,0-7 90,-7 2 0,0 0-90,2-5 442,-12 0 1,2 0-353,31 0 3364,-35 11-3544,28-10 0,0 0 247,-19 10-67,14-10 0,-1-2 90,-24 1-135,7 0 0,4 0 135,23 0-225,-27 0 0,2 0-548,3 0 1,-4 0 1132,3 0-657,25 0 297,-36 0 0,16 0-90,-11 0 45,-1 0 0,2 0-45,31 0 159,-32 0 1,3 0-295,18 0 0,-3 0 135,-13 0-360,26 0 0,-1 0-460,-30 0 461,32 0 718,-32 0 644,13 0-644,-8 0-449,27 0-2438,-37 0 2528,26 0-1008,3 0 1008,-6 0 894,6 0-849,-19 0 0,-2 0-45,-3 0 49,26-5 1,8-1 310,-10 5 0,-3 0-315,-3-5 0,1 1-135,-4 4 0,3 2 0,-3-1 646,2 1 1,-3-2-602,-2-4 0,0 0 0,11 4 0,-6-1 743,-12-8-698,8 10 0,-13 0 0,11 0-90,-6 0 90,-6 0 0,3 0-180,5 0 0,-1 0 540,5 0-360,0 0 0,4 0 45,-6-5 0,-2-1-45,-6 5 0,1 0 986,26-5 0,-6 1-896,-25 5 0,24 0 119,-31 0 61,10-10 90,-18 7-540,15-7 180,-18 10 90,1 0-90,-4 0 270,1 0-270,-9 0-90,9 0-450,-11 0-360,0 0 1,0 0 0</inkml:trace>
  <inkml:trace contextRef="#ctx0" brushRef="#br0" timeOffset="4539">1576 11078 9062,'-20'0'540,"9"-11"89,-20 8 361,15-17-900,-8 17 449,3-7-449,8 10-90,0 0 0,-8 0 0,19 10 0,-19 13 0,18-7-270,-8 26 540,11-26-540,0 18-89,0-11-1,0 11 720,0-8-91,0 15 1,0 4-450,0 13 540,0-13 0,0 7 0,0-5-270,0-12 0,0 0-940,0 32 1,0-3 849,0-9 269,0-5 1,0-1 90,0 3-90,0 8 0,0 1-90,0-1 134,0 5 1,0 0-135,0-10-45,5-6 0,1 1 315,0-7 0,1-2-360,0-3 0,-1 0 269,0 2 1,-1-2-180,-5 20 0,10 2-315,-3-15 0,-1 1-623,1-8 1,-1 0 532,0 7 1,-1 2 358,-4 4 1,-2 0-90,0-17 0,2-1 0,4 18 0,0-2-132,-2 0 222,7 6 0,1 0-45,-8 5-355,1 0 0,2 0 355,0-22 0,-1-2 180,-4 6 0,0-1-270,10 19 539,-11-15-189,0-1-1160,0-5 540,0-2 1526,0-6-2066,0-28 385,0 7-1914,0-10 2292,0 0 47,0-10 0,-3-3 0,0-11 0</inkml:trace>
  <inkml:trace contextRef="#ctx0" brushRef="#br0" timeOffset="5236">1011 13853 10681,'2'13'540,"0"-3"-91,-2-10 1980,0 0-2069,21 0-180,-15 11-180,25-9 180,3 9-511,6-22 421,-2 10 0,2 0 0,13-10 0,-12 4 0,12-1 0,3-1 0,-2 2 67,-2 2 1,-1 1-1,1 1 1,1-3-540,2-4 0,1-2 1,1-1-1,0 3 359,7 3 1,3 1-1,-3 1 1,-9 0-1367,-5-2 1,-3 1 1418,-2 1 0,2 2 0,-3 0-30,-3 3 0,-1 0-322,16-4 0,1-2 367,-1-1 0,1 1-45,9-1 0,-1 1 0,-12 0 0,-1 1 45,0 0 0,-2 0-45,-13-1 0,2-1 90,10-1 0,6-1 0,-4 2-1,3 0 1,0 1-30,-9-1 0,3-1 0,-2 2 75,11 5 0,-1-1-135,-3-7 0,1-2-90,12 4 0,-1 1 90,-15-1 0,0 0 45,17-4 0,-3 2-45,-30 7 0,0 1 45,26-9 0,4-1 0,-9 4 0,-3 1-45,-8 0 0,1-1 45,22-4 0,-2 1-45,-31 9 0,0-1 180,27-7 0,1-3-90,-24 6 0,0-1 224,22-4 1,4-1-315,-9 5 0,0 1-45,-1-5 0,2 1-45,-11 5 0,1 1 1,-3 0 134,-5-2 0,2-1-1,14-2 1,11-3 0,0 1 0,-10 1-708,-7 1 0,-1 0 663,1 1 0,9 0 0,-2-1 0,-11 0 632,17-12-572,-19 16 0,6 2 0,-5-2 796,-5-7 1,0 0-887,15 7 0,7 3 0,-10-4 30,8-15 90,2 14 0,0 1 0,-4-7 180,-17 8 0,0 0-270,8-6 540,1 9-540,-1-9-270,-13 5 0,0 2 925,8 1-880,-3-7 0,-2-1-135,-8 9-1259,5-9 989,-13 11 2390,-18-10-2570,7 7-2389,-10-18 3199,0 8 0,-12-10 0,-4-1 0</inkml:trace>
  <inkml:trace contextRef="#ctx0" brushRef="#br0" timeOffset="7081">1881 11148 8792,'5'0'810,"-2"0"-631,-3-10 451,0 7-540,0-7 540,0 10 89,0 10-269,0-7-270,0 7-360,0 1 450,0 2 0,10 10-90,-7-10-540,7 19 630,1-27-90,-8 37-91,18-6 1,-19 3 225,8 12 0,1 6-90,-4-12 0,-1 1 0,-1 13 0,3 2-46,6-15 1,2 0 0,-4-5-489,-8-6 0,0-2 444,17 12 0,0-1 315,-8 14-450,0-9 0,9 9-360,1-22 630,3 9-270,8-19 180,-20 18-360,17-17 360,-5 17-90,1-18-90,4 8 0,-18-10 90,11 10 90,-1-8-90,11 18-90,-7-18 0,7 8 0,-11 0 0,1-8 0,-11 8 0,19 0 0,-27-18-90,37 26 180,-37-27-90,37 19 90,-37-10-90,27-11-90,2 29 90,-5-34 0,4 17 0,-1 2 0,-3-11 707,16 7-707,-1-2-89,-15-18 673,7 6 1,4 3-1125,8-1 0,-1 1 540,-12 1 0,1 0 315,9 0 0,-4-2-315,-7-1 0,-8-10-540,9 0 1080,-1 0-540,-8 11 540,8-9-1080,-10 9 630,10-11-630,-8 0 540,-2-11 180,7 9-180,-15-9 90,28 1-90,-17 7 0,-4-7 0,-2 10 180,3-11-180,2-2 90,8 0-90,-10-8 0,-1 19-90,12-19 90,-9 8 0,18-11-90,-17 1 90,28-11 90,-37 18-180,24-15 0,-18 17 90,2-9 90,8 10-180,-10-18 180,10 15-90,-8-8 90,8-7-90,21-6 270,-34 9 0,0-4-270,9 2 0,-2 0 90,-5-17-630,9 3 540,-16-3 0,18 7 0,-21-14 540,8 27 629,-19-17-1079,9 18-1169,-1-8 1079,4 10 0,9 1 0,-10-1-630,-2-10 720,-1-13-90,-7-2 0,7 2-90,-10-19 90,11 35-3482,-9-34 3482,9 39-144,-11-19 233,0 19-89,10-18 450,4 17 180,-1-7-720,-3 11 720,-10-1-1170,11-20 0,2 5 270,4 5 0,0 0-366,-1-16 636,15 14 539,-28 4-449,7 19-90,-10-21-629,11 8 4803,2-8-4174,0 11 501,-3-1-1490,-10-10 989,0 8 90,11-8-90,-8 11 180,7-1-180,-10 0 180,0 1-90,0-1 0,0 1 0,11-1 936,-9-10-936,9 19 0,-11-17 0,0 19 810,0-10-810,0-1-360,0 1 270,0 10 270,0-8-180,0 18 719,0-7-1169,0 10 450,0 0 90,0-11-360,0 9 180,0-9 90,0 11-8635,0 0 8545,0 11 0,-9-9 0,-2 9 0</inkml:trace>
  <inkml:trace contextRef="#ctx0" brushRef="#br0" timeOffset="9647">3598 13124 12120,'8'0'1349,"-2"-11"-1169,-6 9-270,0-9 270,0 11-90,0 0 90,11 0-90,-8 0-360,7 0 270,-10 0 180,10 11 90,4-9-180,-1 19 0,-3-18 0,-10 18 0,0-19 0,0 19 0,0-18 89,-10 18-89,-3-19 180,-11 9-180,11-11 270,-8 0-270,18 0 180,-28 0 90,26-11 269,-16-2-269,10-21-360,8 19 180,-7-27-180,10 26-540,10-7 540,4 2 0,9 18 0,-10-18 0,8 19 0,-18-9 0,18 11 0,-18 0-90,18 0 180,-19 0 450,30 11-630,-27 2 90,16 0-450,-11 8 450,-7-19 540,7 19-540,-10-8 90,0 11-720,0-11 1260,-10 18-630,-3-15 90,0 7-540,-19-2 1170,16-18-540,-18 7 89,21-10-449,-18 0 810,15 0-720,-8-10 90,14 7-450,10-39 360,10 24 180,-7-26 0,29 20-90,-17 1-90,19 10 90,-10 2 0,-11 11 540,8 0-540,-18 0 90,18 0-90,-8 11 0,0-9 0,8 30-630,-18-27 630,7 26-90,-10-7 180,0 12 630,0-10-540,0 6-90,0-19-540,-10 0 540,7 8 180,-29-19 180,17-2-450,-19-2-180,10-19 630,0 18-540,11-18 0,3 19-450,10-19 270,0 18 540,0-18-4138,0 19-1529,0-19 5397,10 18 0,-13-7 0,5 10 0</inkml:trace>
  <inkml:trace contextRef="#ctx0" brushRef="#br0" timeOffset="11321">4774 13006 12570,'11'-10'360,"-3"7"-91,-8-18 91,0 18 0,0-17 270,0 7-1,0-21-539,0 18-90,0-15 0,0 28 0,-11-8 270,-12 1-180,-14 18 90,3-4 0,0 5 0,-8 27-180,-13 1 0,31 7 0,11-17 0,3 17 0,10-28 90,0 15-90,0-18-90,10 11-180,3-1-180,32-20 180,-16 5 90,26-29 180,-29 8-90,8-11 90,-10 11 90,-1-8-180,1 8 90,-11-10 90,8-1-90,-8 1 180,0 9 90,-2 4 270,-1 10-180,-7 10 449,18 4-359,-18 9 0,17 1 179,-17 10 361,18 13-963,-14-13 1,-1 2 196,6 6 1,0 0-135,-5-7 0,-1 3 315,0 26 0,-2 3-270,-3-21 0,-2 2-951,1 0 1,0 5 0,0-5 860,1-4 0,-2-2-1226,-2 8 0,-4-1 1226,-3-6 0,-4-2 0,-4 3 0,0-2-82,-9 18 37,5-30 0,2-8 0,15-16 145,-37 15-325,16-21 90,-11 0-90,-7-11 90,28 8-270,-26-28 270,26 15 1649,-18-28-1649,21 7 0,2 1 2371,11-19-2371,0 16-110,0 6 1,0-2 109,-1 1 0,2-3-45,19-20 0,2-1 90,-17 18 0,1-1-15,15-3 0,8-3 0,-6 8-30,-4-6-1066,2-4 0,2 1 1156,1 17 0,-6-12 0,-2 0-207,0 12 207,5-11 0,0-3 0,-5-7 333,0 23 1,2-2-289,-6-8 0,-1 2-45,13-5 154,-17 9 0,-1-2-334,15-22 0,-18 18-179,18-16 718,-19 29-269,9-19-719,-11 19 1078,0 3-1938,0-9 1399,0 27-503,0-26 413,-11 28 0,8-18 630,-17 19-540,17-9 450,-8 11 3391,11 0-4290,0 0-1,-10 0 990,7 0-450,-7 11 0,10 2-450,-11 0 630,9 29-2942,-9-14 2852,11 19-2539,0 8 2539,0-16 0,11 8-540,2 8-219,3-14 1,2-1 1208,8 18-495,-14-18 0,0-4 463,9-13-418,-19 1 381,30 10-471,-16-8-223,18-3 223,-11-12 2070,-10-11-2070,19-11 1889,-16-2-1889,28-31 0,-7-6 629,-11 0 1293,-5 6-2012,-21 20-540,0 1 1171,0 10-541,0-8 0,0 18 90,0-7 0,0 20 90,0-7 90,0 18-90,0 2-90,0 14 0,0 0-90,0-3 90,0-11 0,0 1-180,11-1 629,-9 1-449,30-11-449,-27-3 449,16-10 0,-10 0-180,2 0 0,10-10 0,-10-3 90,8-21 0,-18-3-90,7 0 180,-10 4-90,0 9 0,0 11 0,0-18-90,0 25 180,0-25-90,0 28-90,0-18 0,0 19 0,0-9-180,0 11 180,-10 0-450,-24 0 360,15 0-269,-33 11-541,26 2-539,-21 0 810,20 8-1,6-18 0,21 7-1798,-10-10 989,7 10 1529,-7-7 0,1 7 0,-3-10 0</inkml:trace>
  <inkml:trace contextRef="#ctx0" brushRef="#br0" timeOffset="11988">5621 12536 13289,'-11'-13'2069,"7"2"-1799,-6 11-90,-1 0 0,9 0 90,-9 0 90,11 0 539,0 11-719,0 2 90,11 10-90,2 1-90,0-1 0,8 22 449,-19-17-539,19 17 0,-7-11-360,-1 13 360,8 13 0,-19-10 90,19 4-90,-18-27 90,7-4-90,-10-12 0,0-11 0,0 0 0,0-11-90,0-2 0,0-21 90,0 8-90,0-8 90,0 0 450,0-3-540,0 1 90,0 12-539,0 3 449,32 8 0,-14 0 180,48 3-180,-27 10 90,8 10 90,-12 3 90,-12 21-91,1-18 901,-11 26-900,-3-26-720,-10 18 540,-21-11 90,5 1 90,-18-11-90,11-3-90,-1-10-90,1 0 0,9 0-359,-7 0 179,8 0-539,0 0-541,3 0 631,-1 0-1710,9-10 2519,-9 7 0,1-7 0,-2 10 0</inkml:trace>
  <inkml:trace contextRef="#ctx0" brushRef="#br0" timeOffset="12366">6326 12653 13212,'25'-10'989,"-12"7"-192,-2-18-617,-11 19 388,0-9-208,0 11-210,0 0 120,-11 0-89,-12 11-91,-14 12-90,0 3 90,14 8-90,2-10-90,18-1 90,-7-9 0,10 6 0,0-17 0,0 8 0,0-11 0,0 0-179,0-11 179,10 8 0,-7-7 0,18 10 89,-8 0-89,11-10 0,-1 7 0,11 3 0,-8 3 0,9 7 0,-1 0-899,2 3 359,-9 1-989,4-14 0,-18-3 1529,0-18 0,7 18 0,-8-7 0</inkml:trace>
  <inkml:trace contextRef="#ctx0" brushRef="#br0" timeOffset="12650">6609 12183 6497,'-12'-13'1169,"2"3"1988,10 10-1988,-10 0 689,7 0-689,-7 0 441,10 10-1160,0 3 2776,0 11-3405,10-1 538,3 21-269,1 6 90,7 10 45,-15-21 0,1 1-360,4-8 0,1-2 45,1 20-90,-2-8-2248,-1-8 1078,-7-16 181,7 13-1979,1-31 3148,-8 0 0,6 0 0,-11 0 0</inkml:trace>
  <inkml:trace contextRef="#ctx0" brushRef="#br0" timeOffset="13239">7244 12277 13649,'2'-13'270,"0"3"270,-2 10-270,0 0 359,0 10-449,0-7 0,0 7 180,11 1-270,-8 2 90,18 31-180,-19-15 180,9 15-90,-11-31 89,0-2-89,0-11-90,0 0-90,0-11-89,0-2 179,0 0 0,-11-8-90,9 8 0,-9-10 0,11-1 180,0 11-90,0-8 0,0 19 0,0-19 0,0 18-90,11-7 180,-9 10 179,30 0-179,-16 0 180,28 10 0,-18 3-270,8 11 90,1-1-90,-9 1 90,8-11 180,-21 8-90,-3-19-90,1 9 0,-8-11 0,7 0 449,-10 0-89,0 0-1619,0-11 899,0-2 540,0 0-360,0-8 0,0 8-360,0-31 450,0 15 540,0-26-540,0 39-360,0-15 450,11 28 360,2 3-181,10 3 1,1 18-180,0-18-90,10 17 0,-8-6 0,-3 9 0,-2-10 0,-18 8-360,18-8 91,-18 0-91,18 8 0,-19-18-629,9 7 89,-11-10 225,0 0 1,-3 0-1,-1 0 1</inkml:trace>
  <inkml:trace contextRef="#ctx0" brushRef="#br0" timeOffset="13414">7926 11995 14459,'14'13'989,"-8"8"1,15-8-541,-8 10-89,1-10 90,-4 8-90,-10-8-180,11 1 89,2 6-269,0-7-809,-3 11 269,-10-11-719,0 8 359,0-18 900,0 7 0,-3-20 0,-2-4 0</inkml:trace>
  <inkml:trace contextRef="#ctx0" brushRef="#br0" timeOffset="13570">7808 11854 14459,'-6'0'180,"6"0"179,-21 0-179,18 0 270,-7 0-270,10 0-1439,0 0 629,0-11-629,0 9-450,0-9 1709,0 11 0,-3 0 0,-1 0 0</inkml:trace>
  <inkml:trace contextRef="#ctx0" brushRef="#br0" timeOffset="13942">8020 11901 12660,'38'21'3418,"13"15"-3238,-22 3-45,-1-15 0,-4-3-45,-18-8 89,15 8 1,-21-19 180,0 9-270,0-11-180,0 0 90,0-11-450,0-2 360,0-10 0,0-1 90,0 11-89,0-8 89,0 8 0,0-10 89,0-11 1,0 8-90,0-8 180,10 21 90,3-8-90,11 18 0,10 3 0,-8 13-135,7 2 0,0 4-315,-2 18-90,14-1-1529,-35 9 1170,-10-30-2160,0 6 2879,0-21 0,-4 0 0,-1 0 0</inkml:trace>
  <inkml:trace contextRef="#ctx0" brushRef="#br0" timeOffset="14117">8537 11666 14279,'6'0'899,"-2"0"-539,7 0 0,-9 10 90,19-7-91,-18 7-89,18 1 360,-8 12-540,11 3-90,-1-2-270,-10-3 0,-2-8-719,-1 10 539,-7-10-360,7-2 181,-10-1-2519,0-7 3148,0 7 0,-4-10 0,-2 0 0</inkml:trace>
  <inkml:trace contextRef="#ctx0" brushRef="#br0" timeOffset="14323">8443 11524 14279,'-8'0'1529,"2"1"-989,6-1 719,0 0-989,0-11-90,0 8 0,0-7-90,0 10-1822,0 0 0,-4 10 1,-1 3-1</inkml:trace>
  <inkml:trace contextRef="#ctx0" brushRef="#br0" timeOffset="15608">8819 11501 13469,'7'0'90,"-3"0"180,-4 0 180,0 10 1079,11-7-989,2 18-2135,11-8 1595,-11 11-90,-3-11 0,-10 8 180,0-19 0,11 19-90,-9-8 0,9 0 0,-11 8 1595,0-18-1505,0 7 0,0-10-180,0 0 90,0-10 0,0-3 0,0 0-90,0-8 90,-11 8-90,-2-11 90,0-10 90,3 8-180,10-8 0,0 21 90,0-8 90,0 18-90,10-7 90,-7 10-90,28 0 90,-15 0-90,18 0 180,-10 10-180,-1-7 89,11 28 1,-7-25-90,7 25 0,-21-28 90,8 7 0,-18 0 0,17-7 0,-6 18-90,-1-18 0,18-3 0,-15-13-90,7-11 90,-12 1-90,-11-1 90,0-10 0,0 18 0,0-25 0,0 35 90,0-36-180,0 37 90,0-16 270,0 11 360,0 7-630,0 14-270,21 15 270,-5 0 45,20-2 0,4-6 45,-17-13-90,10 13 0,-3-5-270,-16-20-270,20-17 540,-19-15 90,-2-1 0,-5 1-90,-8 8-180,0-21 180,0 49 180,0-7 90,0 31-270,0-16 180,11 37-90,12-16 0,-7 0 450,26 5-540,-37-28-360,27 7 360,-19-10-180,32-10 90,4-14 0,1 9 0,-16-27 180,-13 26-180,-18-18 90,7 11 0,-10-1 90,0 1-90,0 10 90,0-8-180,0 18 0,0-7 90,0 10 90,0 0 0,0 10-90,0-7 0,0 39 0,0-24 0,0 16 90,0-24-180,0-10 0,0 0-90,0-10 90,0-3-90,11-11 90,-8-10 90,7 19 0,-10-17 0,0 19-90,0 0 90,11 3 90,-9 10-90,9 0 0,-1 10 0,3-7 90,0 18 0,-2-19-90,10 9-90,-5-11 90,18 0 0,-21 0-90,18 0 0,-25 0 90,25-11 90,-18-2-90,11 0 0,10-8 180,-18 19 0,26-9 0,-37 11 0,47 0 0,-33 0-90,36 11-180,-18-9 0,10 9-1080,11-22-359,2-2 540,-10 0 989,-16 3 0,-3-1 0,-10-2 0,13-11 0</inkml:trace>
  <inkml:trace contextRef="#ctx0" brushRef="#br0" timeOffset="17247">2422 15076 13289,'6'0'720,"-13"-11"-270,-6 9 179,-10-19-449,10 18 0,2-7 180,1 10-180,7 0 270,-8 0-540,11 0 719,0 10-539,0 3 540,0 11-900,0-1 450,0-10 540,0 8-1080,0-8 540,0 11-450,0 20 450,0-15-472,11 15 472,-8-10-1,18 13-89,-8 3 225,-1-1 0,-1 1-225,-4-16 0,-1 0-901,1 12 1,-3 0 989,-4 11 1,5-12 0,0-1 90,-2 14-90,2 5 0,1 4-1380,-1-22 1,0-1 1244,-4 9 0,1 1 90,2 9 0,2-3-893,0-20 1,-1-2 847,-4 13 0,0 0-539,4 1 1,1-2 448,-1-12 0,0 3 99,-1 7 1,0 7 0,1-4-10,7 1 0,0 0 341,-7-4 1,-1 3-1,0-1-401,2 0 0,2-1 0,-1 1-60,1 6 0,-1 1 0,2-3 30,-1-7 0,1-2 0,0 2 0,2 8 0,0 1 0,1-2 712,5 7 0,0-2-712,-8-15 0,0 2 0,-1-3 0,5 7 0,-2-3 0,-5-2 0,-2-4 0,7-2 0,-8 8 0,7-2 0,-10-30 902,0 17-812,0-19 315,0 0-315,0 8 3080,0-19-3260,0 9 759,0-11-849,0 0 180,11 0 0,-9 0 90,30 0-180,-17-11-3302,41 9 3392,-28-9-148,26 4 0,18 0 1,-6 0 147,-12 1 0,5-3-282,-12 0 0,12-3 0,6-2 1,2 0-1,-1-1 0,-6 3 1,-10 1 251,2 2 0,-8 2 0,5-3 30,7-4 0,10-6 0,1 0 0,-5 2 0,-14 7-73,17 6 103,-10-7 0,9-4 0,-7 2 646,-16 5 0,-1 2-706,16 0 0,8-1 0,-10-1 75,-21-1 0,-1 0-15,10 4 0,5 3 0,-2-1 60,6-8 0,0 0-90,8 5 0,0 1-45,3-4 0,0-1-674,3-1 0,1 1 719,-9 3 0,1 0 0,-6-6 0,2-2 0,-5 4 0,-9 9 0,-1 1 854,11-13 1,2-2-855,-5 10 0,-2 1 0,-13 0 0,1-1 0,21-3 0,3-1 45,-4 0 0,1-1 45,6 0 0,3-2 30,-9-1 0,1-1 0,-3 2-321,-1 7 1,0-1 200,-8-5 0,3-2 0,-1 1 0,20 1 0,-2 0 0,-17-5 0,3-1 0,11 0 0,7 0 0,-11 2 8,-22 8 0,-2 0-8,12-4 0,7-2 0,-5 1-45,-2 2 0,-4 1 90,4-2 0,-1 0-45,-1-5 0,-3 2 0,8 3-90,-12 2 2685,-12 1-2775,1 7-122,-1-7-2127,11-1 1440,-18 9-1270,16-19 2259,-30 18 0,6-18 0,-12 8 0</inkml:trace>
  <inkml:trace contextRef="#ctx0" brushRef="#br0" timeOffset="22570">2775 15405 9512,'6'0'1799,"-1"0"89,-5 0-1618,0-10-90,0 7-180,0-8 90,0 11 270,11 0-360,-9 0 180,9 0 0,-11 0-180,10 0 90,-7 0-90,7 0 90,-10 0-180,0 0 0,11 0 90,-9 0 0,9 0-90,-11 0 270,0 0 90,10 11-1,-7-8 181,7 7-450,-10-10 450,0 0-450,0 10-360,0-7 360,0 7 450,0-10 179,0 0-89,11 11-450,-8-8-720,7 17 630,1-17 540,-9 8 0,19-11-450,-18 10-90,7-7-630,-10 7 90,11 0 1170,-9-7-1260,9 18 1260,-11-18-630,0 7 0,10 11 90,4-16 540,-1 27-1710,8-9 541,-8 3 1888,10 29-1979,-6-20 1,0 1 1348,-3-4 1,-1 1-675,-1 2 0,-1-2 45,0 1-720,-1-21 630,3 8-630,1-8 810,7 10 540,-8 11-720,0-7-90,-3-4 809,11 19-1258,-15-13 539,25 18 90,-18-13-720,0-11 630,-2 1 630,-1-11-91,-7 8-539,7-19-539,-10 19-1,11-18 810,-9 18-270,9-19 0,-11 19 90,10-18-90,-7 7 0,8-10 540,-1 11-540,-7-9-540,7 19 720,1-8-180,-9 0 0,9-2 90,-11-11 359,0 10-449,0-7-449,10 7 449,-7-10-90,7 0 90,-10 11 0,0-9 0,0 9 0,0-11 90,0 0-180,11 0 90,-9 0 0,9 0 539,-11 10-539,0-7-449,0 7 629,0-10-90,10 11-90,-7-9 0,8 9 449,-11-11-449,0 10 0,0-7-449,0 7 449,10 1 0,-7-9 0,7 9 0,-10-1 0,0-7 0,11 18 0,-9-18-90,9 7 180,-11-10-1,0 10-89,10-7-89,-7 18 89,7-18 89,-10 17-178,11-17 718,-8 18-629,7-18-450,-10 7 360,11 0 180,-9-7-90,9 18-90,-11-18 180,0 7 360,10 1-450,-7-9-360,7 19 360,-10-18 0,0 7-90,0-10 540,11 0-450,-9 11 0,9-9-540,-11 9 630,0-11-90,0 0 0,0 10 0,0-7 90,0 7-90,10-10 0,-7 0 0,7 0 450,-10 11-450,0-9-360,0 9 360,0-11 0,11 10 90,-8-7-90,7 7-90,-10 1 180,11-9-90,-9 19 0,9-18 0,-11 7 90,10-10-90,-7 0 0,7 0 0,-10 0 630,11 0-720,-9 0 180,9 0-540,-1 0 540,-7 0 90,18 0-180,-18 0 0,7 0 90,1 0-180,2-10 90,0 7 90,8-7 360,-18 10-450,17-11 0,-17 9-360,18-9 360,-18 11 0,18-10-90,-19 7 180,9-7-180,-1-1 90,-7 9 90,7-9-90,1 1-90,-9 7 90,9-7 90,-1 10 270,-7-11-360,18-2-360,-18 0 360,18-8 360,-8 19-360,0-19 0,-3 18-360,1-7 360,-8-1 0,28-12-90,-15 7 90,7-5 360,-12 11-360,-1 7-450,-7-8 450,7 11 90,1 0-90,-8 0 0,18 0 0,-8 0 90,10 11-90,-10-8 0,8 7 0,-7-10 0,9 10 450,-10-7-360,8 18-90,-18-18-360,18 7 270,3 0 180,2 4-90,-3-1 0,9 8 0,-27-8 0,27 0 0,-30-3-90,19 1 90,-8-9 90,11 19-90,-11-8 0,8 0 0,-18-2 0,28-1 0,-5 14 0,1-9 0,4 6 0,-18-10 0,11 2 0,-11 0 0,8 8 180,3-8-270,-9 0 90,17 8 0,-30-19 90,19 19-90,-18-18 90,28 18-90,-15-8 0,8 0 0,-3 8 0,-19-19 0,19 19 0,-18-18 90,18 18 0,-18-19-90,18 9 0,-19-1 0,19 3 0,-18 1 0,18 6 89,-19-7-89,19 1 0,-18 6 0,18-17-89,-18 18 89,7-18 89,1 17 1,-9-17-180,19 8 90,-18-11 0,18 10 0,-19-7 0,19 18 0,-7-8 90,9 0-90,-10-3 0,8 1 0,-18-9 90,7 9-90,-10-11 0,11 10 0,-8-7 0,7 7 0,1-10 90,2 0-90,0 0 90,-3 0-90,1 0-90,-9 0 90,9 0 0,-11 11 0,0-9 0,0 9 90,0-11-90,0 0 0,10 0 0,-7 0 0,7 0 270,1 0-270,-8 0 90,7 0-360,1-11 270,-9 9 0,9-9 0,-11 11 0,10-10 0,3 7 0,0-18 90,8 19-180,-18-9 90,7 1 90,1-3-90,-8 0 0,18-19 0,-19 16 0,9-7 0,-11 2 0,0 18 0,0-7 0,10 0-90,-7-4 360,7-9-180,-10 10-360,0-8 360,0 8-180,0-11 90,11 1 0,-9 10 360,9 2-360,-11 1-90,0-3-180,0 0 540,0 2-270,0 1 0,0 7-270,0-18 270,0 19 90,0-9-90,0 1 0,0 7-90,0-18 180,0 8-180,0 0 90,0-8 90,0 8-180,0 0 90,0-8 0,0 8 0,0 0 0,10-8 0,4-2 0,-1 7 0,-3-5 90,-10 11 180,0 7-270,0-18-270,11-2 270,-9-4 0,9 4 0,-11 2-90,0 18 90,0-7 0,0 0 270,0-4-270,0 1 0,0 3 90,0 0-90,10-4-360,-7-9 360,7-1 0,-10 11 270,0-8-270,0 8 0,0-10-360,0-1 450,0 11-90,0-8 0,0 19 270,0-19-360,0 8 90,0 0 360,0 2-630,0 1 270,0 7-270,0-18 540,0 8-270,0-10-90,0 10-90,0-19 180,11 27 0,-8-26-90,7 28 360,-10-18-270,0 8-270,10 0 360,-7-8-180,8 8 90,-11 0 90,0-8-180,0 8 90,10 0 0,-7-8 0,7 8-90,1 0 90,-9-8 0,9 18 0,-11-17 0,0 17 0,10-18-90,-7 18 0,7-7-90,-10-1 180,0-2-89,0 0 89,0-8 0,0 8 0,11 0 89,-8-8-178,7 19-1,-10-19 0,0 18 180,11-18-90,-9 19 0,9-9 0,-11 1 0,0 7 0,0-7 0,0-1 0,0 9 0,0-9-90,10 11 90,-7 0 0,18 0-90,-18 0 90,17 0 0,-17-10 0,8 7 449,-1-7-449,-7 10 90,7 0-90,-10 0 0,11 0 0,2 0 0,0 10-90,-3-7 180,1 7-90,2-10 0,0 0-449,8 0 359,-8 0 180,32 11-180,-16-9 180,5 9-90,-13-11 0,-19 0 0,19 0 0,-18 0 0,18 0 0,-18 0 0,18 0 0,-19 0 0,19 0 0,-18 0 0,18 0 0,-19 0 0,9 0 0,-1 0 0,-7 0 0,18-11 90,-18 9-90,18-9 269,-19 11-179,19 0-90,-18 0-359,7 0 359,11-10 0,-15 7 0,25-7 0,-28 10 449,18-11-449,-19 9 0,9-19 0,-1 18 0,-7-18 0,7 19 90,-10-19-450,11 8 360,-8 0 0,7 2 0,-10 1 0,0 7 0,0-18 0,0 19 90,11-19-90,-9 8 0,9-11-90,-11 11 180,10-8-90,-7 8 450,7-21-810,-10 8 450,0-8-90,0 11 0,11-22 90,-9 16-90,9-15 360,-11 20-450,10 1 180,-7-1-90,7 1-450,-10-1 450,0-20 90,0 15-90,0-15 540,0 10-540,0 18 0,0-15-450,1 18 360,9-21 90,-7 18 0,18-26 90,-19 37-180,9-26 180,-1-3 0,3 5-180,0-15 90,-2 10 45,-5 0 0,-2 0-45,-1-11 0,1 7 0,3 0 0,3 2 0,-7 10 90,18-6-90,-8 19-90,0-10 90,8-11 0,-8 18-180,21-26 180,-8 27 0,-2-9 0,9-2 0,-3 0 0,-17 5 180,23-8 0,2 3-180,-23 13 0,9-8-360,7 8 270,-15-11 90,29 1 90,-9-11-90,1 18-3392,-3-15 3302,-10 18 90,0-11-401,20-10 401,-15 8 0,26-8 90,-29 11-45,2 1 0,-1-1-135,2-5-11,3 1 0,2-1 191,5-9-90,8 1 90,-2-9-90,-19 29 0,8-25 0,-10 25 360,0-18-271,-1 21 1,-10-8 0,-2 8 0,10 0 0,-16-8 0,26 8-360,-17-11 360,9 1 3093,-10 10-3093,-2 2 581,-1 1-221,3 7 51,0-18-501,-2 19 0,-11-9-90,0 1-90,0 7-809,10-7 179,-7 10-89,8 0-91,-11 0-2877,0 0 3867,0 10 0,-4-7 0,-1 7 0</inkml:trace>
  <inkml:trace contextRef="#ctx0" brushRef="#br0" timeOffset="24100">5574 17498 12210,'12'0'720,"-2"-10"359,-10 7-90,0-7-629,0 10 1259,0 0-1259,-11 0 450,9 0-541,-9 0-718,1 0 539,7 0 0,-8 0 0,1 10 89,-3 3-179,0 0 0,2-2 90,11-1-90,0 3 450,0 0-450,0 8 0,0-18-450,0 18 540,0-8-90,11 0 0,-9 8 0,19-19 90,-18 9 360,7-11-450,-10 0 90,11 0-630,-8 0 540,18 0 0,-8 0 0,0-11 0,-3 9 0,-10-19 0,0 18 0,0-18 90,0 8-90,0-10-90,0 10 180,0-8 0,-10 18 540,7-18-630,-18 19 0,19-9-540,-9 11 540,1 0 450,7 0-450,-8 0 630,-10 11-900,-5 2 360,0 10-450,5-10 360,10 8 0,9 3 0,-9-9 450,11 17-360,0-19-90,0 0-360,11 8 360,2-19-90,0 19 90,8-18 0,-18 7 0,18-10 0,-19 0 0,19 0 90,-8 0-180,1 0 180,17 0-3392,-15-10 3212,7 7 90,-2-18-90,-7 8 90,-1-10 0,-3-1 0,-10 11 0,0-8 0,0 8 0,0-10 0,0-1 0,-10 1 3572,-4 10-3482,-9-8 0,-1 18-180,11-7 90,3-1 0,-1 9 0,9-9 180,-9 22-1,1 2 91,7 31-270,-8-15-180,11 26 180,21-29-90,-5-3 180,18-23 90,-21-13-539,8 0 359,-18-8-360,18 8 270,-18-10 90,7-1 0,-10-10-90,-10 8 180,-4 3-180,1 12 0,-8 11 450,19 0-720,-19 0-360,18 0-179,-18 0 269,18 0-359,-17 0-1,17 11-179,-8-9 1169,11 19 0,-20-18 0,-5 7 0</inkml:trace>
  <inkml:trace contextRef="#ctx0" brushRef="#br0" timeOffset="25806">6374 17357 15358,'0'-34'2159,"1"8"-1529,-1-8-1080,0 11 630,-11 9-180,9-6 180,-19 17-90,18-8 90,-28 22-180,25 2 0,-25 0 0,28 8 0,-7-8 0,10 21 0,0-8-90,0 8-90,0-10-180,0-1 270,0-10-90,10 8 0,4-29 180,9 16 540,11-29-540,-8 8-90,9 0 720,-22 3-1080,8-1 989,-8 19-269,10-16-90,1 29 990,10 23-631,-8 9-449,-8-24 0,-2 2 180,-8 6 0,-2 2 90,15 23-226,-19-15 1,-2 0-45,11 16-90,-11 2 0,-11-38 0,-2 7-90,-11-11 90,11 1 90,-8-11-90,8 8 0,-11-19 0,1 9-90,-1-11 1,1 0-1,-1 0-90,0-11 90,1 9 0,-1-19 0,11 8-90,3-21 0,10-3 180,10-20-90,6 16 0,2 1 90,-3 6 0,-1 2 0,3-2 0,0 0-135,5-5 0,-2 3-193,-1 2 283,2-10 0,2 1 315,1 15-360,-11-27 0,8 29 0,-18-29-90,12 19 1,1 1 538,-11-20-497,6 17 1,-1 0 47,-10-9-2012,11 8 2012,-9-16 180,9 29-180,-11-8 90,0 0-90,0-2 360,-21-11-270,16 21 450,-16-6-810,10 9 270,8-3-360,-28-8 360,26 20 319,-16-6-319,10 17 1937,9-18-2027,-9 18 540,11 3-450,0 3-360,-10 49 540,7-20 225,-5 8 0,6 9-255,21-2 0,11 5 0,-6-5-60,-16-6 0,2-1 30,19 8 0,8 3 0,-8-12-30,-13-13 90,18 8 0,-11-10-90,1-11 90,0 8-90,-11-18 0,18 7 0,-26-20 90,37 7-90,-36-18 0,36 18-90,-27-17 0,9 6 90,-3-9 0,-18-1 90,17 1-90,-17-1-90,8 1 90,-11 10-90,0 13 90,10 23 0,-7-7 0,16 10 0,4 0 90,-5-7-90,16 15-90,-13-24 90,-18-20 0,7 7 0,1-18-90,-9 8 0,9-11 0,-11 1 90,0 10 90,0-8-90,0 18 0,0-18 0,0 19-90,0-19-90,0 18 0,0-7 180,0 10 360,0 0-360,0-11-450,10 9 360,4-9 0,9 1 90,22-3-90,-6-11-1785,8 1 1785,-23 10-334,7-19 424,-25 17-122,15-9 122,-21 3-180,0-2 719,0-3 1344,0-19-2243,-11 9 360,-2-1 180,-21-7-90,8 17 318,2 4-318,13 2 0,1 18 90,7-7 491,-7 10-491,10 10 179,10 14-269,-7 2 90,18 18-90,-8-17 0,0 7-90,19 10 360,-27-15-1149,27 26 789,-19-29 270,0 8-540,-3-11 270,1 1-90,2 10 180,0-19-90,-3 6-180,-10-10 699,0-9-609,0-12 0,-10-6 0,7-7 90,-7 2 0,10 18-90,0-39 0,0 35 90,10-35 0,3 39-90,22-7 90,-20-1 90,27 9-90,-36-9 0,25 22 0,-18 2 0,11 0 90,-11 8 90,-3 2-180,-10-7 0,0 15 0,-10-18 0,7 0-360,-28 8-719,4-8 719,-9 0-179,2-2-1,20-11-989,-7 0 629,8 0-1259,-10-11-809,10 9 2968,2-9 0,9 11 0,-2 0 0</inkml:trace>
  <inkml:trace contextRef="#ctx0" brushRef="#br0" timeOffset="26441">7832 16746 13829,'17'0'810,"-4"-11"-630,-13 9 1439,0 2-1529,0 2-360,0 19 270,0-18 0,-10 18 0,7-8 0,-7 0 539,10 8-988,0-19 359,0 9 539,0-22 91,0 9-180,0-9-1349,0 1 989,0 7-360,10-18 540,3 29 449,22-16-539,-9 19 540,-3-1-900,-2-7-270,-8 7 540,11-10 90,-11 11 0,8-9-90,-8-2 450,11-13-450,-11 0-90,8-8-360,-8 8 360,0-10 90,8-1-90,-8 1 0,0-1 90,-2-10-90,-11 8 90,10-29-89,-7 16 89,3 5 0,-2 0-667,-14-5 667,7-6 0,-21 7 0,-4 1 0,7 0 225,-6-1 0,-1 0-225,4 4 0,11 8-450,-8 3 450,18 2 90,-7 18 360,10-7-450,-10-1 936,7 9-936,-8-9 180,11 11 270,0 11-270,0 2 359,11 21 361,2 2-720,11 1 179,10 18-2030,3-6 1761,-1 1-45,-13-17 0,-1-1-1224,15 18 1179,-1-11 0,-2 3 90,-10-29-90,-11 10 0,8-9 0,-18-4-90,18-10 180,-8 0 646,0 0-2625,8 0 405,3-10 1484,2-14 0,4-2 0,-12-8 0</inkml:trace>
  <inkml:trace contextRef="#ctx0" brushRef="#br0" timeOffset="27180">7808 17451 14009,'4'0'1169,"-1"0"2069,-3 0-3058,0 21-719,0-16 629,0 27-90,0-19 0,0 10 0,0 1-540,11 10 720,-9-19-180,19 6 0,-18-21 450,7 0-720,-10-21-360,-10 16 720,7-37 989,-18 16-1169,19-10 90,-9 12 0,11 14-539,0-1-1,11 9 540,2-9 0,10 11 0,12 11 0,-9-9 0,8 19 0,-11-18 540,1 18-540,0-19-540,-1 19 630,1-18-90,-11 7 0,-3-10 1169,1-10-1169,-8-3-629,7-21 629,-10 18-540,11-26 1260,2 6-540,0-4 89,-3 7-538,11 22 448,-15 11-89,25 11 0,-18-9 0,11 19-90,-11-8-180,8 11 360,-8-11-180,0 8-1259,-2-19-90,-11 9 0,0-1-630,0-7 360,0 7 1619,0-10 0,-4 0 0,-1 0 0</inkml:trace>
  <inkml:trace contextRef="#ctx0" brushRef="#br0" timeOffset="27338">8349 17192 10753,'26'-2'2519,"-6"4"-2339,14 12 1306,-10 6-1576,-11 4-180,-3-8 357,-10 5-717,0-11-1926,0-7 577,0 18 2161,0-19 1,-4 9 0,-1-12 0</inkml:trace>
  <inkml:trace contextRef="#ctx0" brushRef="#br0" timeOffset="27471">8302 17075 14099,'-6'0'-360,"8"0"450,-13-11-90,11 9 180,0-9 90,0 11-923,0 0 1,-4 0 0,0 0 0</inkml:trace>
  <inkml:trace contextRef="#ctx0" brushRef="#br0" timeOffset="27848">8584 17075 11760,'27'10'3238,"-7"3"-2788,14 11 360,-21-11 89,8 8-899,-18-8 630,7 0-990,1 8 450,-9-18 0,9 7 90,-11-10-90,0 0-90,-11-10 0,9 7-450,-9-18 450,11 18 0,0-18 0,0 8 0,0-10 90,0-1 450,0 11-450,11-8-90,-9 19 719,9-9-1258,-1 11 1258,4 0-1259,9 0 540,1 0-90,-1 11-89,1-9-181,0 19-810,-11-18-449,-3 18 360,1-19 1259,-9 9 0,4-11 0,-12 0 0</inkml:trace>
  <inkml:trace contextRef="#ctx0" brushRef="#br0" timeOffset="27982">8984 16934 13649,'17'0'990,"-9"0"-1,13 0-539,-19 0 0,19 10-360,-18 3 539,18 0-719,-18 8-180,7-18-1439,1 18 990,-9-8-2429,9 0 3148,-11-3 0,-6-10 0,0 0 0</inkml:trace>
  <inkml:trace contextRef="#ctx0" brushRef="#br0" timeOffset="28228">8961 16769 13649,'19'0'0,"-8"0"0,-18 0 0</inkml:trace>
  <inkml:trace contextRef="#ctx0" brushRef="#br0" timeOffset="30724">6585 15687 13379,'15'0'810,"-4"11"-900,-11 2 270,0 0-180,0 8 0,0-8 270,0 0-180,0-3 539,0 1-449,0 2 360,0 0-360,0-3 270,-11-10-450,-2 0 89,-10-10 811,10-3-630,2 0-540,1-8 900,7 8-630,-7 0 0,10 2-1170,0 1 1170,0 7-90,0-7 180,21 10 0,-16 0 540,26 10-630,-18-7 90,1 18-90,7-19 719,-19 19-719,19-18-809,-8 39 1169,0-24-1,-13 26-269,-23-31-90,7-2 0,-16-22 90,9-2-90,-3-10 0,2-1-1651,51 7 0,9 0 2281,-18 2-1944,28 10 0,-8 10 1314,-35 0 0,7 26 0,-10-28 90,-21 18 539,-26-8-539,16 0 2359,-32-13-2359,47-13 269,-8 0-449,14-8-90,10 18 2403,0-18-2853,0 19-1708,0-19 2338,0 8 0,10 0 0,2 2 0</inkml:trace>
  <inkml:trace contextRef="#ctx0" brushRef="#br0" timeOffset="31826">3692 17004 11850,'8'-10'1349,"-1"7"-1169,-7-7 180,0 10 180,0 0 539,10 0-539,-7 0-720,7 0 270,-10 10 90,0 3 0,0 0-540,0 8 630,0-18 719,-10 18-1349,7-19-179,-18 9 539,8-11 1349,-10 0-1169,9-11-180,-7-2 90,19 0-360,-9-29-360,11 24 1890,21-37-631,-15 29-629,25 3 90,-28 12-629,18 11 539,2 11-540,4-9 1169,-4 19-1078,9-8 539,-27 11-540,26-1 450,-28-10 90,7 8 0,-10-8 0,0 0 0,-10 8 180,-3-18-91,-11 7 1,11-10-90,-8 0 0,8 0-180,-11-10 90,11 7 540,3-18-630,10 19-180,0-19-449,0 18 89,0-18-449,0 19-2879,0-19 3958,0 18 0,4-18 0,1 8 0</inkml:trace>
  <inkml:trace contextRef="#ctx0" brushRef="#br0" timeOffset="32660">3104 17851 10681,'7'0'360,"-1"0"1079,-6 0 450,0 0-1170,0-11-449,0-2 270,0-10-1170,0-11 720,-11-3 540,8 1-630,-18-19-90,-2 16-348,-4-8 348,-7 2-742,12 17 0,0-1 1462,-18-24-361,17 24 1,-1 1 360,-10-6-630,21 21 0,3 2-540,10 11 1508,0 0-1418,0 11 865,0 2-325,0 10-540,10 1 1260,3 0 89,32 20-404,-21-20 0,2 2-990,9 8 0,1 2-119,-6-6 0,0 0 299,5 5 1,-2-2 853,7 6-404,-1 0 0,-2-2-1124,-16-5-1395,7-9 0,-4-2 855,-21-11 1529,7-10 0,-16 0 0,-1 0 0</inkml:trace>
  <inkml:trace contextRef="#ctx0" brushRef="#br0" timeOffset="32970">3269 17663 9602,'7'0'1169,"-1"0"-540,-6 0 361,0 10-181,10 3-719,-7 0 540,7 8-1080,11-8 540,-15 0-270,25 8 270,-18-18 450,11 18-630,-11-19 180,8-2-90,-18-13 1439,-3-31-1529,-24 5 0,-2 2-270,-19 16 1,29 21-1350,-5 0 269,11 11-358,7-9 1798,-7 19 0,4-18 0,-1 7 0</inkml:trace>
  <inkml:trace contextRef="#ctx0" brushRef="#br0" timeOffset="33783">3481 17569 10501,'7'0'2069,"-1"0"-1529,-6 0 2338,0 0-1979,0 10-1168,11 14 448,-9 2-269,30 8 180,-27-21-719,16-3 1258,-10 1 1,2-9 90,0 9-630,8-11-720,-8 0-1169,21-21 1889,3 5 630,0-7-1,-3-9-539,-11 17-90,-10-9 719,-2 3-1438,-11 19 1258,0-19-1258,0 18 629,0-7-630,0 10 630,0 10 90,0-7 540,0 7-1350,0 1 1260,0 2-630,-11 10-630,9-10 91,-9-2 629,11-11 1259,0 0-1259,11 0-720,2 0 1350,0 0-630,18-11 0,-25 9 630,25-9-1170,-28 11 540,18 0 90,-8 0 540,0 0-1800,19 11 1170,-6-9 0,0-2 0,-5-2-629,-11-19 629,-7 8 90,8-32-180,-11 17 0,0-17-181,0 22 810,0-1-629,-21-31 180,-16 3-45,8 11 0,-3 1-491,7 14 1,1 2 984,-10-20-1258,13 31 1348,18 2-114,-8 11-605,11 11-90,11 12 270,2 3-45,6 1 0,7 1-45,14 8 0,1-1 0,-12-7 0,0-1 432,15 7 1,-2-3-702,-5-7-545,0-11 994,-3-3-1080,-21-10-89,8 0-3149,3-10 4138,2 7 0,0-18 0,-12 8 0</inkml:trace>
  <inkml:trace contextRef="#ctx0" brushRef="#br0" timeOffset="34759">7173 15969 12930,'16'0'1619,"7"-10"-1349,-21 7 539,30-38-719,-27 22 0,16-25 180,-10 10-90,-9 8-90,9-19-90,-11 9 0,0-11 90,0-11-90,0 19 0,-11-5 180,-13-1-91,-23 6-293,8-8 294,-6 23-90,11-7-90,19 26 90,-17-16-90,29 21 0,-7 0 90,10 0-90,0 10 180,0-7 0,0 28 0,11-15-90,12 29 0,3-19 0,19 18 204,-19-18-159,2-4 0,-1 1 405,2 13-450,4-17 0,0-1 90,-4 16-630,26-11 540,-29 1 90,29-11-180,-37-3 90,24-20 0,-28 7 450,9-18-990,1-2 540,-11-3 0,-3-8 0,-10 10 0,0 1 0,0-1-89,0 11 178,0-8 181,0 19-270,0-9 90,0 11-539,11 11 449,-9-9-180,9 19 360,-1-8-91,4 11 1,9-11-90,1-3 0,-11-10 540,-3 0-540,1 0 0,-9-10-450,9 7 990,-11-18-540,0 8-90,0-10 90,0 10 450,0-8-630,0 18-720,0-18 181,0 19-91,-21-9-1348,5 11 988,-18 0 361,21 11-361,-8-9 1170,8 9 0,-3-1 0,2 3 0</inkml:trace>
  <inkml:trace contextRef="#ctx0" brushRef="#br0" timeOffset="35688">7949 15287 13559,'4'-10'1889,"0"-3"-1709,-4 0-180,0 2 0,0 11 90,0 11 0,0-9 0,0 9 0,0-1 180,0 3-270,0 11 0,0 0 0,0-1 90,10 1-90,3-1 90,11 1 90,-11-11-1,8 8-89,-8-19-90,21 9-90,-18-11 540,37-21-450,-35 5 90,20-20 0,0-4-90,-17 6 45,3 5 0,-6 3-45,-18 16-90,0 10 90,0 0-180,0 10 0,-11-7 90,9 7-90,-19 1-89,18-8 89,-7 17 180,10-17 0,0 8 90,0-11-90,0 10-90,0-7 0,0 7 90,0-20 0,0 7 0,0-7 0,0 10-90,10 0 90,3-11 90,11 8 0,-11-7-90,19 10 0,-27 0 0,26 0-90,-18 0 180,11 0-90,0 0 0,-11 0-90,-3 10 90,1-7 0,2 8 90,0-22-90,8 8-90,3-28 90,2 15 0,8-7 0,-10-8 90,-11 25-90,-3-36 0,-10-5 90,0 6-733,0-14 643,0 31 0,0 1 0,-10-1 0,7 1 269,-29-22-89,17 17-778,-9-17 598,3 22 90,19-11-180,-19 7 90,18-6 591,-29 9-411,17-10-180,-19 18 90,10-15-90,0 28 89,11-18 832,-8 19-1011,8-9 0,0 11 90,3 0 0,10 0 90,0 0 0,0 11 0,0 2 540,10 21-361,3-8 226,12 19 0,5 7-180,-4-12 0,1 1-1980,3 13 0,0-1 1710,-7-18 0,-1-2 180,-1-4 0,2-3-45,27 13-315,-20-20 0,1-2-765,16 4 91,-13-31-1800,0 7 91,-8-18 2448,8 8 1,-15 0 0,-2 3 0</inkml:trace>
  <inkml:trace contextRef="#ctx0" brushRef="#br0" timeOffset="41586">7267 5316 7533,'-10'0'-90,"1"0"90,9 0-30,0 0 0,0 0 0</inkml:trace>
  <inkml:trace contextRef="#ctx0" brushRef="#br0" timeOffset="43375">5644 17569 10231,'13'0'90,"7"-11"270,-17 9-270,7-9 270,-10 11-1,0 0-89,11 11-90,-9-9-90,9 9 90,-11-1-90,0-7 0,10 7 90,-7 1 90,7-9 179,-10 9 181,0-11 1799,0 0-2159,-10 0-810,7 0 1799,-7 0-629,10 0-1979,0 0 629,0-11 1260,0 9-450,0-9 449,0 11 1,10 0-990,-7 0 540,7 0 720,-10 0-451,0 0-1438,0 11 1259,0-9-90,0 9 0,-10-11-450,7 10 360,-18-7 540,19 7-540,-19-10 629,18 11-1258,-18-9-1,8 9 810,-11-22-989,11 9-541,3-9-2877,-1 11 3327,9-10 900,-9 7 0,1-7 0,-2 10 0</inkml:trace>
  <inkml:trace contextRef="#ctx0" brushRef="#br0" timeOffset="45053">6656 15781 11580,'1'13'810,"0"-2"-720,-1-11 90,0 10 90,0-7-180,0 7 179,0 1-179,0-9 0,0 9 90,0-11 810,0 0-631,0-11 1,0 9-720,0-19 1350,0 18-900,-10-18 0,7 19-180,-18 2 180,18 2-990,-7 9 1620,10-11-540,0 0-90,0 10-630,10-7 630,-7 7 90,8 1 360,-11-9-540,0 9 539,0-11 91,0 0-1170,0 10 630,0-7-90,0 18 0,-11-19-989,-2 19 1079,0-18 1349,-8 18-1349,18-18-630,-7 7 1170,10-10-5937,0 0 2878,10-10 2429,-7-4 0,17 1 0,-8 3 0</inkml:trace>
  <inkml:trace contextRef="#ctx0" brushRef="#br0" timeOffset="48186">5880 6962 9422,'12'0'180,"-1"0"89,-11 0 1800,0 0-1799,0 10-630,0-7 0,0 7 900,0-10-1575,0 0 1,-11 0 0,-1 0-1</inkml:trace>
  <inkml:trace contextRef="#ctx0" brushRef="#br0" timeOffset="48576">8561 6868 9422,'5'0'3508,"0"0"-4633,-5 0 1,-5 0 0,0 0-1</inkml:trace>
  <inkml:trace contextRef="#ctx0" brushRef="#br0" timeOffset="49179">11501 7150 7892,'11'0'0,"-1"0"-269,-10 0 269,0 0 0,-10 0 0,-1 0 0</inkml:trace>
  <inkml:trace contextRef="#ctx0" brushRef="#br0" timeOffset="50516">17074 6962 8882,'24'13'720,"-4"-2"-541,-20-11-67,0 0 1,-9-1-1,-2 1 1</inkml:trace>
  <inkml:trace contextRef="#ctx0" brushRef="#br0" timeOffset="50918">19262 6844 8882,'2'13'1259,"0"-2"-1259,-2-11 0,0 0 0,0 0 0</inkml:trace>
  <inkml:trace contextRef="#ctx0" brushRef="#br0" timeOffset="52292">5033 11360 9242,'0'10'3238,"6"-7"-2878,-26 7 179,17-10-449,-8 0 720,11 0 1349,0 0-2069,11 0-360,2-10 450,32-3-180,-16 0 90,26-8 89,2 8-179,-4-11 0,-14 12 0,1 1 0,9-2 0,-4-4 0,0 2-89,10 10 89,-5-11 0,-1 1 0,-7 12 44,-9-7 1,0-1-45,4 9 90,-1-19 0,-12 18-90,-14-7 0,-10 10-7915,0 0 7915,-10 0 0,-3 0 0,-10 0 0</inkml:trace>
  <inkml:trace contextRef="#ctx0" brushRef="#br0" timeOffset="53083">5245 10301 10771,'11'0'2518,"-2"0"-2338,2 0-629,12 0 808,-7 0 1,26 0-90,-26 0-360,28-10-180,-7 7-539,0-7-1260,7-1 810,-17 9-271,17-9 721,-28 11 809,5-10 0,-20 7 0,-1-7 0</inkml:trace>
  <inkml:trace contextRef="#ctx0" brushRef="#br0" timeOffset="53284">5597 10207 9691,'-14'13'4138,"3"8"-3598,11-8-270,0 11 269,0 10-359,0-8 0,0 8-90,0-10-90,0 20 90,0-15-270,0 5 90,0-3-539,0-26-1440,0 27 1079,0-30 1,0 19 989,0-18 0,-10 18 0,-2-8 0</inkml:trace>
  <inkml:trace contextRef="#ctx0" brushRef="#br0" timeOffset="53452">5362 10701 10591,'12'11'2069,"-3"-9"-540,-9 9-1529,0-11 360,21 0-540,-16 0 450,27 0-180,-29 0 0,28-11-270,-15 9 90,18-9-360,-10 1 0,-1 7-1978,22-18 988,-6 8-585,8 0 2025,-13-8 0,-10 19 0,1-9 0</inkml:trace>
  <inkml:trace contextRef="#ctx0" brushRef="#br0" timeOffset="54689">6068 10466 10591,'0'-13'-90,"0"3"360,0-1 539,-11 9-359,9-9-360,-9 11 270,1 0-270,-3 10-90,-11-7-270,0 18 270,11-18-180,-8 18 630,8-19-450,0 19-270,3 3 540,10-9-180,0 17 270,0-30-360,0 19 90,0-18-450,10 7 270,-7-10 450,28 0-360,-25-10 90,25 7-90,-18-18 0,0-2-90,-2 7-360,-1-26 540,-7 27-90,7-9 90,-10-7-90,0 15 180,0-18-3123,0 0 3033,-10 8 0,18 2-745,-27-7 835,17 26 0,-12-27-180,4 30-270,10-19 0,0 18 3789,0-7-3160,-1 44 1,2 16-360,10-19 0,-7 23 0,5-1 90,14-27-270,11 19 90,-18-30 1608,37 17-1428,-35-30-90,27 9 0,-22-22 0,1 9 90,0-19-90,10 8 0,-19-11 360,17 1-270,-19-1 0,0 11 0,-2-8-180,-11 19 90,0-19 0,0 18 90,0-7-90,0 10-90,0 0 90,-1 10 90,-9 3-180,-3 11 90,0 10-90,23 2 270,6-10-90,18-5-90,0-21 0,-7 0-90,7-10 180,0 7-90,-8-18 0,8 19 90,0-19 0,-8 18-90,-2-18 0,-14 19 90,-10-9-90,0 11-630,0 0 630,-10 0 90,-3 11-180,0-9 90,2 9 0,11-11-90,0 10 0,0-7-90,0 7 270,0-10 180,0 0-360,11 0 180,-9 0-90,19 0 90,-8 0-90,22-10 0,-9 7 180,18-18-180,-17 19 0,7-9 0,-21 1 90,8 7-450,-8-18 450,11 19 0,-1-19 90,-10 18-270,8-28 90,-18 25 90,7-35-180,-10 25 270,11-18-180,-8 0 0,7 8 0,-10-8-90,0 10 180,0-10-90,0-2 90,0-1-90,-11 3-90,9 11 180,-9-1-180,11 1 90,-10-1-180,7 11 180,-7 3 270,-1 20-180,9 3 360,-19 21-271,18-8 181,-7 29-90,10-26 90,0 36-270,0-26 314,4 0 1,2 1-315,7 23-1036,11-3 1126,-1-26 0,33-3-90,-25-26 360,24 16-720,-31-21-809,20-10-271,-4-3 361,-7 2 0,2-2-979,15-10 1968,-15 6 0,-2 0 0,4-10 0,4-7 0</inkml:trace>
  <inkml:trace contextRef="#ctx0" brushRef="#br0" timeOffset="57728">7455 17757 9381,'3'13'450,"0"-3"924,-3-10-4432,0 0 3058,0-10 0,-3 7 0,0-7 0</inkml:trace>
  <inkml:trace contextRef="#ctx0" brushRef="#br0" timeOffset="61988">12865 7903 9961,'1'13'2159,"1"-3"-1529,-2-10-1200,0 0 0,0 0 1</inkml:trace>
  <inkml:trace contextRef="#ctx0" brushRef="#br0" timeOffset="62794">15734 7950 11131,'8'0'0,"-2"0"719,-6 0 3599,0 0-4228,11 0-90,-9 0 0,9 0 0,-11 0-720,0 0 180,10 0-449,-7 0-1440,8 0 361,-1 0 2068,-7 0 0,1-11 0,-13-2 0</inkml:trace>
  <inkml:trace contextRef="#ctx0" brushRef="#br0" timeOffset="66669">7150 7973 9332,'-22'0'1889,"11"0"-1350,-10 0 181,19 0-540,-9 0 449,11 0-269,-10 0-360,7 0 0,-7 0 90,10 0 540,0 0-540,21 11 90,-6-9-720,30 9 270,2-1 540,-7-7-270,25 7 270,-15-10-450,-5 0 0,2 0 225,-9 0 0,0 0-45,3 0 0,-1 0 180,-5 0 0,-2 0-464,28 0 554,-11 11-450,5-9 270,2 9 0,-15-11 135,2 0 0,-1 0-135,-1 0-1,2 0 1,1 0-90,8 0-90,-14 0 1,0 0 89,22 0 0,-1 0 134,-14-1 1,-3 2-135,2 9 0,4-9 0,-1 1-90,-6 8 225,4-9 0,8-2 45,5 1 0,0 0-135,-13 0 0,2 0 15,6 0 0,5 0 0,-9 0-60,10 0 45,1 0 0,-1 0-45,-8 0 90,-13 0 0,1 0-45,-4 0 0,-1 0 45,28 0 0,-23 0 0,-2 0-90,2 0 0,8 0 0,1 0 89,-2 0-89,2 0 0,2 0-89,9 0-1,-10 0 180,15 0-90,-25 0 0,-1 0 0,1 0 89,1 0-89,-3 0 0,1 0 0,21 0 45,-24 0 0,1 0 0,5 0 0,-2 0-45,20 0 90,-13 0 0,-2 0-90,-19 0 0,8 0-90,0 0 180,13 0-90,3 0 90,8 0-90,-21 11 90,-3-9-180,21 9 644,-3-11-554,-16 0 0,-1 0 90,23 0-392,-21 0 302,-3 0-90,0 0 0,-8 0 180,29 0-180,-26 10 180,26-7-180,-18 7 45,-5-9 0,4-2 45,15 1 0,3 0 0,-2 0 0,-2 0 0,-1 0 0,-3 0 0,9 0-90,-31 0 90,10 0 0,-8 0 360,19 0-270,-9 11-90,1-9-360,18 9 450,-26-11 302,26 0-392,3 0 0,-6 0 0,6 0 0,7 0 180,-23 0-90,16 0-90,-13 0 0,-19 0 0,8 0-90,21 0 90,-13 0 0,-7 0 0,-2 0 0,4 0 0,18 0-90,-26 0 90,8 0 0,2 0 0,14 0-275,7 0 275,6 0 0,-38 0-90,38 0 90,-37 0 0,15 0 0,-9 0 90,1 0 0,22 0-90,-19 0 0,-2-5 0,2-1 45,-2 5 0,0 0-45,0-5 0,2 1 45,7 5 0,-3 0-45,7 0 90,-3 0-90,-9 1 0,0-2 90,17-9-90,-20 9 0,1-1-180,30-8 180,-16 10-90,-1 0 0,17 0-573,-37 0 663,15 0-180,22 0 270,-32 0 359,9 0 1,1 0-450,6 0-449,-1 0-1,7 0 450,-20-11 0,11 9 125,-8-4 0,1 1-125,15 5 344,-15 0 0,-1 0-344,19 0 0,-8 0 0,-3 11 90,-3-9 0,-7 9-90,0-11 0,18 0 90,-5 0-90,10 0 0,-13 0 90,-2 0-90,-8 0 0,-1 0-90,9 0 0,-19 0 90,19 0 0,-19 0-90,-2 0 90,-3 0-90,2 0 180,3 0 0,19 0-270,-19-11 180,29 9 0,-26-9 0,26 11 539,-18 0-539,0 0-539,7 0 539,-7 0 0,0 0-90,7 0 180,4 0-1965,-9 0 1785,6 0 90,-22 0 0,22 0 540,-6 0-540,8 0 0,-2-10-450,-19 7 1080,19-7-630,-19 10-266,19 0-184,-19 0 810,39 0-90,-23 0-270,-8 1 0,1-2 90,22-10 0,4 9 359,-1-9 1,-13 11-450,-13 0 2335,-10 0-3235,21 0 271,15 0 719,3 0-904,-28-5 1,-2 0 813,14 2 90,-10-7 55,8 10-145,-19 0 45,11 0 0,2 0 45,-5 0 180,7-5 0,5-1 44,-11 5 1,1 0-810,11-5 1,3 1-294,-6 5 1,-2 0 787,-6 0 0,-4 0 1433,13 0-1411,0-1 1,13-2-1,3-1 1,-10 2-101,-5 1 1,0-1 32,10 0 0,12-1 0,-4 0 0,-16 1 45,-9 2 90,16 0-180,-39 0 630,26 0-450,-26 0 1582,39 0-1132,-26 0-630,15 0-360,1 0 1,-6-11 674,-6 10 1,3 0-226,4-5 0,1 1 270,-3 5 0,0 0-448,-2 0 0,-1 0-361,30 0 539,-36 0 90,16 0-90,-22 0 0,1 0 89,10 0-178,3 0 89,10 0 0,-10 0 0,18 0 89,-37 0 1,35-10-90,-48 7 90,47-7-90,-33 10 266,25 0-266,-9 0 0,-9 0-90,11 0 0,2 0 90,-5 0-45,5 0 0,-2 0 45,-11 0 0,8 0-90,-10 0 90,0 0 0,10 0-90,2 0 180,1 0-90,-3 0 0,-10 0 0,0 0 0,-1 0 0,-10 0-90,8 0 90,-8 0 0,11 0 90,0 0-90,-11 0-90,29 0 90,-24 0 90,37 0-180,-18 0 180,10 0-90,11 0 0,-24 0 0,3 0 0,5 0 0,0 0-966,21 0 1056,2 0-90,-28 0 0,0 0 0,18 0 540,-16 0 0,8 0-450,8 0-1170,-15 0 990,7 0 180,-3 0-90,-28 0 540,16 0-540,-19 0 0,0 0-630,8 0 540,-8 0 1056,11 0-966,-1 0 0,1 0 540,-11 0-91,8 0-359,-18 0-180,7 0 90,11 0-539,-16 0 449,27 0-450,-9 0 540,4 0 0,17 0 90,-18 0-90,19-11 0,-29 9 0,15-9-90,-28 11 180,18 0-90,-19 0 0,9 0-90,-1 0 630,-7 0-630,8 11 630,-1-9-1080,-7 9 630,7-11-540,1 0 450,-9 0 0,9 0 0,-11 0-7376,0 0 7376,0-11 0,-8 9 0,-1-9 0</inkml:trace>
  <inkml:trace contextRef="#ctx0" brushRef="#br0" timeOffset="135291">21049 9126 6363,'7'0'-30,"-2"0"0,-5 0 0</inkml:trace>
  <inkml:trace contextRef="#ctx0" brushRef="#br0" timeOffset="136176">23495 9431 12390,'12'0'450,"-3"11"179,-19-8-449,7 7-180,-7-10 360,10 0-1440,0 0 1,-10 0 0,-2 0-1</inkml:trace>
  <inkml:trace contextRef="#ctx0" brushRef="#br0" timeOffset="138003">25823 9102 10501,'-30'0'2519,"17"0"-1980,-8 0-269,21 0-90,-10 0 0,7 0 90,-7 0 0,-1 0-360,9 0 270,-9 0-91,11 0 811,0 0-540,11 0 179,33 0-449,-2 0-310,1 0 0,4 0 265,-7 0 0,4 0-45,3 0 0,5 0 0,-2 0 0,4 0 0,0 0-1023,-9 0 1,2 0 0,-6 0 1022,20 0 423,-3-5 0,4 0-288,-9 4 0,-1-1-46,8-3 1,1 0-315,3 5 1,3 0 134,-14-3 0,1-1 0,2 0 270,9 0 0,3 0 0,-2-1-761,-3 1 0,-1 0 1,-3-1 639,-9-2 1,-1-1 0,-4 2 210,7 5 0,-2 0-454,8-10 0,5 1 94,0 8 0,6 3 0,-4-3 90,-16-4 0,-2-2 0,1 1 725,5 5 0,1 3 0,-4-2-545,6-5 0,-9 1 450,-3 5-630,19 0 2974,-60 0-2974,7 0 432,-10 0-2344,0 0 1,-7 0 0,-3 0-1</inkml:trace>
  <inkml:trace contextRef="#ctx0" brushRef="#br0" timeOffset="140088">4962 9784 9961,'-54'-13'4228,"10"3"-4408,44 10 990,0 0-721,21 10 181,-5-7 180,39 7-360,-26-10-802,26 10 712,-19-7 45,-2 3 0,1-1-135,17-5 135,-9 5 0,3 0-45,-3-4 0,-2 1-45,-3 3 0,0 0 90,8-4 0,-2-2-45,5 1-45,-4 5 0,0 1-1266,10-4 1311,-16 4 0,0-1 0,9-5-99,9 0 9,4 10-1067,-1-7 1157,-2 7 180,-11-10-90,11 0 0,-23 5 0,1 1-1862,26-4 1772,-27 4 0,-1-1 90,13-5-111,0 0 111,0 0-49,11 0 0,5 0-41,-9 0 0,0 0 45,10-1 0,3 2-15,-15 2 0,2 1 0,-8-1-120,17 0 135,3 2 0,-1 0-45,-12-5 0,-16 0 0,4 0 0,6 0 0,-2 0 0,-11 0 0,0 0 45,21 0 0,0 0 0,-17 0 0,-2 0 45,27 0-45,-19 0 0,-2 0-45,11 0 0,-19 0 0,3 0 0,2 0 0,0 0 90,24 0-45,-28 0 0,1 0-45,4 5 0,-1 1 0,13-4-45,-13 3 0,1 1 45,1-1 0,-1 0-45,-1-4 0,-2 1 45,0 3 0,-3 0 789,21-5-789,-15 5 0,-1 1 0,8-4 1056,3 4 1,-3-1-967,-18-5 1426,26 10-1516,-18-7 0,0 7 180,28 1-180,-33-9 485,23 9 504,10-11-1394,-27 5 1,1 0 493,-2-3 1,2-1-45,17 3 0,-5 2 45,-17 5 0,9-10 0,1 0 0,-5 10-135,-6-10 0,2-2 0,1 1 0,-1 0 45,18 0 0,-9 0 0,-2 0-90,0 0 45,-2 0 0,-1 0-1209,0 0 1344,16 0 340,-18 0-430,21 0 89,-19 0-3090,27 0 2911,-37 0 180,26 0-90,-19 0 0,1 0 0,18 0 0,-26 0 1432,26 0-1343,-18 0-89,0 0-449,7 0 988,-7 0-460,21-11-439,2 9 360,-10-9 0,15 11 0,-36 0 90,26 0 3392,-18 0-3482,21 0 0,-19 0 0,6 0 180,20-10-270,-31 7 90,4-2 0,1 0-90,-3 5 180,1 0 450,-3 0-540,0 0 90,3 0-630,10 0 630,0 0-90,1 0-745,-12 0 745,9 0 0,-19 0 0,19 0 0,-19-11 0,29 9 0,-26-9 180,37 11 89,-17 0-179,1 0 0,16 0 0,-16-10-90,0 7 90,-6-7 0,-10 10 450,-7 0-450,17 0-90,-28 0-270,26 0 360,-37 0 90,26 0 90,-17 0 565,-1 0-475,-3 0 270,1-11-451,-9 9 1,9-9 0,-11 11 450,0 0-540,10 0 0,-7 0 0,7 0 0,-10 0-90,0 0 90,11 0-360,-8 0 0,7 0-630,1 0-539,-9 0 540,9 0-271,-11 0-1528,0 0 269,0-10 2429,0 7 0,-2-7 0,1 10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25:50.309"/>
    </inkml:context>
    <inkml:brush xml:id="br0">
      <inkml:brushProperty name="width" value="0.09071" units="cm"/>
      <inkml:brushProperty name="height" value="0.09071" units="cm"/>
      <inkml:brushProperty name="color" value="#A020F0"/>
    </inkml:brush>
  </inkml:definitions>
  <inkml:trace contextRef="#ctx0" brushRef="#br0">2491 11559 13308,'-4'4'4258,"1"0"-3765,-11 5 269,10-6-303,-10 7-269,18-20 315,24-36-292,6-7-493,-5 10 0,3-2 336,-3 3 0,1 1-696,2-3 0,0 0 640,1-1 0,0 1 0,-2 2 0,-2 1-176,-1 5 1,-2 1 186,-4 6 0,-2 3-11,10-13 0,-12 15-134,-10 11 460,-5 8-1077,-2 4 1436,-7 4-1345,-8 9-338,-11 13-503,-11 15 44,-4 10 757,19-21 0,0 0-1,1 0 1,-2 2-521,-8 14 0,0 0 800,7-10 1,0 0 420,-8 10 0,2 0 50,8-14 1,1-1 324,1 0 1,0-1 212,-15 23 208,6-5-258,5-10-90,7-8 79,5-9 413,6-7 136,3-6 800,2-4-621,7-9-333,4-9-507,11-14 235,7-16-432,-10 17 1,1-3-498,3-2 1,0-2 379,4-4 0,1-1-73,0 0 0,1-1 28,0 0 1,0 0-57,-2 3 0,0-1-90,-3 4 0,-1 1-157,-3 4 1,-1 2-303,10-17-751,-9 13-1243,-9 15-3384,-7 9 5927,-3 8 0,-1 0 0,-1 2 0</inkml:trace>
  <inkml:trace contextRef="#ctx0" brushRef="#br0" timeOffset="792">2063 11175 8299,'0'6'23,"0"-1"-1,0-5-11,0 39-11,-1-18-56,3 33-414,1-27-34,3 3-1087,1 4 1591,1 3 0,-3-17 0,0-2 0</inkml:trace>
  <inkml:trace contextRef="#ctx0" brushRef="#br0" timeOffset="1442">3192 12920 7840,'33'10'45,"0"0"0,26 10 67,-28-9-101,1 2-22,-2 0-191,1 0-1143,0-1 1345,11 1 168,-9-4 1099,22 6-1357,-23-9 79,10 6 11,-14-7-370,2-1 348,-1-2-1,1-1-1534,-2-1 1557,1 0 1501,-3-1-1501,0-3-336,0-3 336,-1-6 1367,0-2-1210,-1-2-90,1-2-67,-1-1 0,2-3 0,1-2-79,0-3-33,3-4-11,1-4 123,2-2 90,1-3 67,2-1-146,0-3 0,-1 0 11,-3-4 62,-10 14 0,-2-2 7,11-21-486,-12 21 0,0-1 227,5-17-258,0-1 191,2-1-236,-2-1 471,1 0 0,-12 26 0,-3 6 0</inkml:trace>
  <inkml:trace contextRef="#ctx0" brushRef="#br0" timeOffset="7092">5083 10670 16400,'-4'-38'1065,"1"8"-908,2 29-180,1 1 23,-1 8 23,0 6-12,-2 12-11,0 6 11,-1 5 34,0 4-68,-3 3 23,1 4 0,-1 1 12,2 3-12,0-2 0,0-1 0,2-4 11,-1-2-11,0-3 0,-1-2 0,-1 0 0,-1-2 11,-1 0-11,-2 0 22,-6 16-55,3-13 22,-6 11 11,7-18 33,-1-2-33,2-2-11,1-1 11,1-1 0,1 0 0,-1-1-22,0 0 22,0 1-90,1-1 90,-1 4 0,0 1 11,0 2-11,0 1 0,1-3-11,1 0 11,0 0 11,-2-1-11,0-2 0,-1 2 0,-1-2 11,0 0-11,-3 2 0,2-1 0,-3 2 0,0 0 12,0-1-12,-1 2 0,0-1 0,-1 1 0,0-1 0,-1 0 0,0-2 44,0-1-44,0-2 0,1-1 23,-1-1 22,-4 8-45,4-8 0,-3 5 56,2-1-56,2-7 33,-4 7-22,4-7 57,-2 0-68,0 1 0,0 0 101,0-1-56,3-2-45,0 0 0,3-3 56,-1-1 56,0 0-112,0 0 0,-3 0 190,2 0-190,-2 1 23,1 0-1,1 0-11,-1 1 45,3 0-56,-2-1 0,2 2 101,1-3-101,-1 0 0,2 0 67,-8 7-33,4-4-34,-14 14 78,5-7-78,1-2 34,3-4 0,8-8 66,-4 1-100,3-2 112,-10 4-100,9-4 32,-6 1-10,7-3 123,0-1-157,0-2 0,0 0 213,0-2-202,0 0 79,0-2 0,-1 0-1,0 0 90,0 0-179,-1 0 0,-1 0 224,-2 0-134,-2-2 33,-2 0-44,-2-1-68,-1 0 179,2 2-190,1-2 0,2 0 235,1-1-156,0 0 0,0 0 55,-7-4-22,4 3-112,-5-2 101,-13 0-56,1-1 11,-10 0 56,8-3 0,-1-1-34,-13-6 39,-4-11 1,1-4 17,8 1-130,11-1 1,2-4 22,12 10 0,1 1-28,-2-2 0,0-1 28,-6-6 0,0 2-28,-7-10 0,3 1 11,13 12 12,2-1-23,0 1 0,1-2 0,-2-5 0,-1-2 22,-2-4-11,0-3 0,1 1-11,5 8 11,-1 0 1,-1-4-12,0 3 0,0 0 5,-1-3 1,-1-1-23,-2-6 0,1 4 40,2-1-23,-4-6-34,15 25 34,0 3 23,1 0-23,2 2 0,1-1-23,0-1 46,-4-11-23,3 7-56,-5-16 56,4 10-34,1 2 0,-4-19 12,8 27 0,-9-23-12,5 15 34,0 7 0,0-3 0,3 11 0,2 3 11,-2-5-44,3 8 33,-2-1 0,3 5 11,0 2-11,0 2-683,1 1 144,-2 1 517,1 0-68,-1 4 79,2 7 22,8 23-11,1-2-11,7 14 11,0-9 0,2 1 0,-1 2 0,2 2 0,-1 2 11,1 0-11,0 0 0,0-2 0,0-2 0,5 13 0,-6-14 0,3 8 0,-7-17 0,1-1 0,7 15 12,-4-9-12,5 11-12,-6-12 12,-2 0 12,1 0-12,-1 1-12,-1-2 12,-1-2 23,1 5-23,-2-6 0,0-3 0,-3-7-11,-3-8 11,-1 0 22,4 6-33,-1-4 11,3 6 11,-2-4-11,2 3 0,1 1 0,1 1 0,1 1 11,1 1-22,2 0 22,-1-1-11,1 0 0,1-2-11,0 0 11,0-2 11,-1 0-11,1-1 0,0 0 11,1-2 12,0 0-34,8 4 11,-7-6 33,5 4-33,-8-7 0,-1 0 0,2 0 0,-2 0 0,3-1 0,-1 1 0,2-2 46,-1-1-24,1 0-22,0 0 0,0 0 0,11 5 0,-9-3 0,9 3 11,-12-6-11,0 1-11,0-1 11,-1 0 34,1-1-34,-1 0 0,1-1 0,-1 0 44,0 0-32,0-1-24,0 0 24,0-1 32,-1 0-21,0 0-23,1-2 0,0 1 89,2-1-89,-1 0 0,2 0 23,0 0 33,0 0-45,1 0-11,0 0 0,-1 0 101,1 0-68,8-3 1,-5-1 11,6-3-12,-9-1-33,0 0 0,-1 0 79,1-2-68,-1-1 23,1-3-1,1-1 12,1-1 0,-1 0-45,-1-1 0,0 1 101,11-8-101,-7 6 44,17-16-21,-17 12-23,6-7 0,-10 7 56,0 0-34,0-1-22,1-3 0,-1-1 11,1-2 34,1 0-45,-2 0 0,0-1-11,0 1 22,10-15 0,-8 8-11,7-11 0,-11 12 0,-1-1 0,0-1 23,-2 0-12,0 0-11,-1 0 11,-2 1 0,0-1 23,-1 1-34,-1-1 0,0 0 34,0 0-23,-1 0 11,0-2 12,-1-3-1,2-2 1,1-4-34,0 0 0,1 0 45,0 1 0,-2 1-45,1 1 23,-2 0-23,3-1 89,-1 0-89,2-2 0,0 1 191,1-1-180,-1 0 34,-1 0 11,0 0-11,0-1 67,0 1-112,-1 3 0,-2 3 123,-1 6-112,-3 6-11,-2 5 0,-3 5 11,-1 5-22,-1 3 11,0 4-90,0 4 23,0 1-1524,0 3 157,-7 6-493,-5 10-1581,-12 17-3181,-8 15 6689,11-17 0,2 0 0,-5 4 0,3-3 0</inkml:trace>
  <inkml:trace contextRef="#ctx0" brushRef="#br0" timeOffset="8636">3634 13069 17375,'-2'-32'1009,"-1"6"-785,-1 24-224,-1 1 0,0 1 134,-1 0-122,0 0-1,-1 5-11,1 4 0,-2 5 45,2 4-45,1 4 0,1 2 100,2 12-21,1-6-79,1 6 112,5-5-112,1-10 0,5 2 123,1-12 0,1-3 35,2-3 32,0-3 23,2-1 11,-1-1-168,1-6-34,-1-3 236,7-21-157,-4-10-34,-2-3 146,-7 2-202,-8 14 34,-1 3 258,-3 3-147,-3 3-44,-3 5 12,-5 3-12,-2 3-45,-1 4-67,-1 2 0,0 1 22,0 5-22,0 5 0,1 7-22,2 7 44,1 3-44,4 3 22,2 4 0,4 1 33,1-1-33,1 1 0,3-5 45,3-3-45,9 1 0,1-11 146,18-1-101,-14-18 33,10-7-44,-15-10 10,-3-7 90,-11-13 1,-4-1 90,-4 2-141,1-1 0,-7 6 207,-45 27-291,31 9 23,-28 24-1,47-1-22,2 26 0,6-20 0,1 8 0,5-17-11,2-2 33,4-3-11,1-3-11,5-2 12,1-6-12,-1-2 33,-3-8-10,-5-48 10,-12 11-11,-4 2 1,-4 1-12,-8 7-11,-9 9-33,13 18-91,-2 1-424,-3 13-775,-4 10-1064,-2 19 2387,12-1 0,1 1 0,-1-1 0,2 16 0</inkml:trace>
  <inkml:trace contextRef="#ctx0" brushRef="#br0" timeOffset="9576">3109 15775 9084,'3'-4'78,"-1"0"-1322,-2 4 942,0 39 302,0-24 0,0 26 0,0-36 0</inkml:trace>
  <inkml:trace contextRef="#ctx0" brushRef="#br0" timeOffset="9899">2999 15825 12658,'-31'-32'291,"6"6"-291,24 22-22,0 3-729,1 0 90,3 1-381,3 0-1053,3 5 2095,1 1 0,-4 0 0,-2-1 0</inkml:trace>
  <inkml:trace contextRef="#ctx0" brushRef="#br0" timeOffset="10360">3496 15739 13240,'-6'5'606,"1"-1"167,5-4 1255,0 0-1098,11-1-381,2-18 213,13-13-538,3-25-95,-13 23 0,1-2-411,2-5 1,1-1 331,1-4 1,0-2 100,3-2 0,0-1-95,0 0 0,-1 1-45,1 2 0,-2 1 34,-3 6 0,0 3-45,-4 5 0,-1 3-146,6-14 57,-7 16-931,-6 13-549,-4 8-257,-1 20-975,-7 11 3031,-6 19 0,3-16 1,-1-4-1</inkml:trace>
  <inkml:trace contextRef="#ctx0" brushRef="#br0" timeOffset="13530">16834 11926 10641,'-4'8'2813,"1"-1"-2029,3-7 269,0 0-638,14-45 33,3 14-619,-1-5 0,3-4 227,0 12 0,1 1 179,3-5 1,2-1-431,3-2 0,2 0 318,3-1 0,2 0-17,2 0 1,1 1-472,1 0 0,2 1 544,0 1 1,0 1-175,-3 1 1,-1 2 5,-2 2 1,-3 2 111,-4 3 0,-3 0-101,16-14 12,-10 6-34,-7 4 0,-6 4-11,-5 5-286,-6 4-857,-3 6 303,-4 4-483,-4 1 437,-7 8 897,-26 15 0,20-9 0,-12 7 0</inkml:trace>
  <inkml:trace contextRef="#ctx0" brushRef="#br0" timeOffset="13939">16767 11499 11806,'-3'-9'2085,"0"1"-1245,3 8-840,0 0 0,-2-3 314,1 14-12,-2 5 46,0 24-1,0 10 68,-2 11-403,-1 5 44,0 0-44,-1 0 245,3-5-223,2-3 33,1-6-22,3-9 0,4-10 391,7-13-121,11-10-203,13-10 201,15-15-285,-17 2 0,1-2-370,8-7 0,2-3 342,8-3 0,3-2-792,-14 7 1,1-1 0,1 1 791,4-3 0,2 0 0,1 0-26,1-1 0,1-1 0,0 2-704,0-1 1,1 2-1,-2 0-77,-3 3 1,-1 0-1,-1 2-3076,14-5 1,-3 3 3882,-12 6 0,-5 3 0,3 0 0,-22 8 0</inkml:trace>
  <inkml:trace contextRef="#ctx0" brushRef="#br0" timeOffset="16384">16579 17829 6764,'-6'4'1681,"1"0"-1076,5-4 1054,0 0-1335,-7 3 584,2-3-516,-4 3 336,4-4-167,-1 0-303,2-1-12,-2 0 291,1 2 91,1 0-594,0 0 11,0 0 235,3 0-146,-2 0-33,2 0-45,-2 0 11,2 0 68,-2 0-135,1 2 0,0 2 78,2 2-56,0 1 79,0 0-90,0 1 12,0-1 89,0 0-112,0-2 0,2 0 112,0-1-78,3-1 56,0-2-34,0 0 134,-1-1 0,0 0-190,1-1 0,-2-4 280,2-6-123,-3-1-78,0-3-1,-2 6 192,0 1-248,0 1 12,-1 2 145,0 2-168,-1 1 45,2 2-56,-3 0 22,1 0-22,-1 0-89,-1 0 89,2 4 0,-2 2-34,1 3 34,2 2-11,0-3 11,1 0 0,0-3 0,0-3 45,0 0-23,6-2 45,-1 0-67,6-2 0,-2-2 23,-1-1-23,-2-2 78,-2 0-44,-2 3 145,-1 0 11,-1 2-156,0 0-34,0 0 157,-4-1-146,0 2 11,-3 0-22,-1 1-1983,-4 4-1344,4 5 3327,-2 5 0,8-4 0,0-3 0</inkml:trace>
  <inkml:trace contextRef="#ctx0" brushRef="#br0" timeOffset="18742">13335 14089 12053,'7'3'1715,"-2"-1"-1547,-5-2 986,0 0-505,12 0-413,-4 0 44,11 0-224,-5-3 325,0 0-370,0-3-11,-3 0 269,-4 1-79,-3 1 68,-2-1 44,-1 2-167,-1-1 526,0 0-661,-1 1 23,-3 0 145,-1 0-123,-3 3-12,0-1-33,1 1 34,0 0-12,1 0-22,-1 3 0,2 2-11,0 4 11,1 1 0,2 3-22,2-3 55,0 0-22,0-3-11,0-1 0,5-4 56,2 0-56,5-2 56,2 0-56,1-5 34,1-2 0,-2-7-34,0-1 0,-4-2 44,-2-1-44,-5 3 0,-1 1 0,-2 3 68,0 4 156,-2 3-224,-2 1 0,-5 3 0,-9 7 0,4 2-12,-3 8-32,10 5 44,3 0 11,5-2 0,5-6 0,3-10-11,3-2 23,2-2 10,-1-3-33,0-4 0,-3-3 67,-4-1-55,-3 0-12,-2 3 0,-1 2 79,-1-1-12,-1 3-67,-1 0 0,-1 1-90,1 3 34,2-1-639,1 6-258,0 7-1130,7 8-236,8 3-2332,15 1 4651,12-3 0,-17-9 0,-2-4 0</inkml:trace>
  <inkml:trace contextRef="#ctx0" brushRef="#br0" timeOffset="19702">20742 14180 12983,'-3'-9'2532,"1"1"-1636,2 8 572,0 0-1333,-14-16 78,6 12-123,-12-12-45,10 16-45,0 0 78,1 2-33,2 3-45,3 2-23,2 2 12,1-1 22,1-2-11,0-1 0,0-3 0,3 0 23,8-6-23,1-3 123,9-13 34,-11 3 22,1-5-134,-9 9 380,-1 2-425,-1 3 0,0 1 113,-1 4-113,-3 1-404,-5 1-335,-7 5-931,-6 11-907,-6 8 2577,4 5 0,1 1 0,0-3 0,-7 14 0</inkml:trace>
  <inkml:trace contextRef="#ctx0" brushRef="#br0" timeOffset="20314">19870 15469 17790,'6'-37'100,"-1"7"-32,-5 43-68,5 3 0,1 3 0,6-4 12,1-11 10,9-2 56,-5-8-78,4-3 0,-9-7 45,-2-2-22,-3 0 33,-3 0 100,-2 3-144,-1 1 469,-1 4-470,-4 1 1,0 3 100,-4 1-112,0 3-112,0 0-247,1 2-358,1 5-202,3 4-683,0 7-740,6 3-1288,7 1 3630,7-3 0,-4-7 0,-1-4 0</inkml:trace>
  <inkml:trace contextRef="#ctx0" brushRef="#br0" timeOffset="21009">22278 15002 14294,'0'-8'1804,"0"2"-1491,0 6 416,0 0-684,-26-3 0,18 7 11,-20 0 179,27 6-235,0-1 0,1-2 302,1-2-111,2-2 33,3-1-212,1-2 335,5-4-347,-5 2 157,1-2-404,-6 3-818,-2 1-1466,-13 7-1862,-10 4 4393,-17 10 0,15-9 0,2-1 0</inkml:trace>
  <inkml:trace contextRef="#ctx0" brushRef="#br0" timeOffset="27377">13476 14085 10563,'2'-17'6230,"-3"6"-6230,-3 0 0,1 7 0,3 4 0,-1 0 67,0 6-11,-1 0-56,0 4 246,1 2-156,1-2-34,-1-3 179,1-3 4326,0-4-4505,-2 0-34,1 0 23,-2 0-45,2 0 56,0 0-9625,0 0 9569,0-3 0,0 2 0,1-3 0</inkml:trace>
  <inkml:trace contextRef="#ctx0" brushRef="#br0" timeOffset="29028">3642 16970 16614,'6'-57'1591,"-1"11"-1087,-5 39-135,0 4-178,0 1-191,0 15 0,0 2 0,1 14-11,7 10 33,0-12-22,12 8 11,-7-22 23,5-2 146,-6-9-180,0-6 0,0-5 302,-2-6-134,-1-8 0,-3 0 67,-3-1 23,-2 3 89,-1 3-178,0 1 155,-3 7-312,-3 0 21,-1 8-10,-2 0-23,2 2 0,-1 0-79,1 5 1,0 6 11,-1 11 78,1 7-22,3 6 11,1-1 0,3-2-12,0-6-21,3-7 33,2-6-23,5-6 46,1-3 44,1-4 0,3-7-22,1-8 22,2-11-67,3-27 157,-9-1 11,-1-6 314,-63 49-482,31 19-68,-13 30 1,6 12-11,29 12 83,-4-25 1,6-6 330,17-15 28,-13-44 1,-4-12-332,6-3 12,-8 2 0,-4 3-45,-5 14-101,-7 4 101,5 10-437,1 2-8381,10 57 8818,31-19 0,-19 24 0,19-35 0</inkml:trace>
  <inkml:trace contextRef="#ctx0" brushRef="#br0" timeOffset="30040">6521 15776 18104,'-17'-18'213,"3"4"-213,14 14 0,-1 9 347,1 3-246,0 10 44,2 1-33,2-3-22,2-3 89,4-5-145,1-5-34,0-3 359,3-3-191,0-8-67,0-7 55,5-24 35,-7 3-191,-1-27 336,-8 26-168,-7-9 101,-2 21-11,-5 6-90,-3 7-56,0 6-112,-1 3 0,0 7-45,0 9 90,0 11-45,2 13 11,4 8 11,5 3-10,2 2-12,9-5 0,3-8 56,10-10-34,1-11 12,4-9 22,1-6 0,0-11 33,0-7-89,-5-8 0,-5-5 213,-7-1-90,-6-1 101,-7 2-33,-5 3 0,-7 3-1,-6 6-190,-3 7 0,-1 5-11,-3 6 11,-2 11-56,-1 10-494,1 13-726,4 8-383,8 6-1164,8 3-2254,6 0 5077,11-4 0,-5-21 0,5-9 0</inkml:trace>
  <inkml:trace contextRef="#ctx0" brushRef="#br0" timeOffset="30212">6701 16123 18216,'0'-6'1165,"0"1"-6711,0 5 5546,-17 26 0,12-20 0,-12 20 0</inkml:trace>
  <inkml:trace contextRef="#ctx0" brushRef="#br0" timeOffset="31129">5611 17661 11806,'0'-11'2678,"0"2"-1658,0 9 358,0 0-1030,-25-6 66,15 5-414,-20-5 34,22 6 201,1 4-224,1 4 91,3 6-13,1 4 46,1 3 44,1 0-179,5 0 0,2-3 246,5-4-212,2-4 11,1-4 11,1-3 44,0-2 57,-1-8-157,7-20 112,-8 0-101,2-14 68,-12 12-34,-2 3 157,-2 4 436,-5 4-414,-3 6-67,-6 3 213,0 5-348,-2 3-22,1 1-34,0 5-22,-2 9-403,-1 15-3048,3 10 0,1 4 3507,3-7 0,0 1 0,0 1 0,1-3 0,2 1 0</inkml:trace>
  <inkml:trace contextRef="#ctx0" brushRef="#br0" timeOffset="37020">10859 14762 9655,'-5'-1'1188,"1"1"-606,4 0-582,-16-12-44,10 9 10,-11-10-89,13 12 0,2 0-68,1 1 897,0-1-549,5 0 0,1 0-11,4 4 22,2 1 201,2 5-324,2 0 0,3-1 448,14 4-302,-4-3-34,12 1-68,-9-3 68,0-2-157,1 0 0,-2 0 235,13 2-145,-10-2-57,11 2-33,-15-2 67,1 1-67,-2 0 0,0 0 90,1 0-79,-1 0 23,-1 0-34,-1 0 45,0 1 89,0 0-134,3-1 0,1 0 123,3-1-89,0 0-12,0-1 1,0 2-23,-1-1 168,-1-1-168,2 1 0,2-2 180,3 0-124,2 0-12,1-1-10,-1 1-12,-3-1 79,-3 0-101,-1-1 0,-2 0 135,0-1-91,-3 0 46,2 0-68,0 0 46,2 0 77,-1 0-145,0 0 0,1 0 79,-1-1 21,1 0-77,1 0-12,-1 0 11,-2 1 23,0 0-45,-2 0 0,0 0 79,0 0-57,0 0 0,0 0-22,0 1 23,-1 1-23,12 2 0,-10 0 67,9 1-33,-11-2 10,-1 0-32,-1-2-1,0 1 45,0 0-56,1-2 0,0 2 124,1-1-80,0 0-32,-2-1 32,2 2-44,-2-2 68,0 2-68,-1-1 67,10 1 0,-9-2 11,29 2 46,-27-2-124,17 0 0,-20 0 56,1 0 33,1 0-66,1-2 21,0 1-44,-1-3 90,1 1-90,0-1 0,0 1 90,0-1-79,1 0 45,-1 0-34,3 1 45,1 0 90,3-1-157,2 1 0,3-1 90,2 0 0,0-1 101,18-1-158,-17 1 191,9-1-224,-18 0 34,-14 3-23,-3 1-11,-13 2-202,-3 0-2185,-5 0-21,-8 0-1537,-13 1 3945,-14 1 0,16-1 0,1 1 0</inkml:trace>
  <inkml:trace contextRef="#ctx0" brushRef="#br0" timeOffset="38073">12675 14935 15224,'-8'-3'-11,"2"1"11,6 2 123,0 0-123,0 3 0,0 0 45,0 3-45,1-4 45,1 0 33,2-1 258,1-1-336,1 0 112,-1-1 179,0-3-44,0-3-112,-1-4 10,-2 0 124,0-1 168,-2-1-437,0 4 90,-1-1 10,-5 3-66,-2 2-12,-5 1 34,-7 2 68,3 0-124,-4 1-12,7 1 12,1 2 34,4 4 12,2 2-46,3 6 56,2 0-12,2 0-44,0-2 0,1-4 45,4-2-11,2-3-12,5-2 23,0-1-23,3-1 90,-1-5-112,0-3 0,-3-4 79,-4 0-1,-3 2 180,-3 1-146,-1 2-67,-3 3 100,-4 2-145,-7 1 0,-6 2 0,-2 0 23,-2 1-1,0 3-11,4 3-11,3 1 123,4 1-123,6-2 0,3-2 12,4-2 21,0-1-1982,0-1-1088,1 0-22,-1 5 3059,2 2 0,-2-1 0,0-1 0</inkml:trace>
  <inkml:trace contextRef="#ctx0" brushRef="#br0" timeOffset="39974">16510 17410 14540,'3'1'2286,"0"0"-1546,-3-1-964,4 0-897,0 0-1478,5 0 2599,-1 0 0,-3 0 0,-2 0 0</inkml:trace>
  <inkml:trace contextRef="#ctx0" brushRef="#br0" timeOffset="41674">6546 5129 11257,'0'5'112,"0"-1"-660,0-4-13,4 0-313,3 0-1468,8 0 2342,4 0 0,-7 0 0,-2 0 0</inkml:trace>
  <inkml:trace contextRef="#ctx0" brushRef="#br0" timeOffset="42135">8774 4928 10293,'6'1'1323,"-1"0"929,-5-1-2902,1 0-11,3 0-1400,10 0 974,2 0-1804,13 1 2891,2-1 0,-12 2 0,-1-2 0</inkml:trace>
  <inkml:trace contextRef="#ctx0" brushRef="#br0" timeOffset="43727">14652 5402 14081,'5'1'-157,"0"-1"-437,0 0-1266,1 0-1008,-1 0 2868,-1 0 0,-3 0 0,-1 0 0</inkml:trace>
  <inkml:trace contextRef="#ctx0" brushRef="#br0" timeOffset="49646">11174 6214 13588,'4'8'2140,"-1"-2"-1524,-3-6-3798,0 0 1535,2 1-997,5 2 2644,8-1 0,-6 2 0,2-3 0</inkml:trace>
  <inkml:trace contextRef="#ctx0" brushRef="#br0" timeOffset="53651">7968 7056 15347,'1'8'807,"0"-1"-482,-1-6 392,0-1-863,3 0 135,-2 0-246,4 0-1761,0 3 2,-1 2-864,0 4 2880,-3 0 0,-1-3 0,0-1 0</inkml:trace>
  <inkml:trace contextRef="#ctx0" brushRef="#br0" timeOffset="55212">11052 7070 13622,'-3'4'616,"6"1"-247,9 0-245,8 2 336,6-1-404,9 2 179,10-1 45,15-2-855,-24-3 0,3 0 760,6-1 0,2 0-67,5-1 0,3 0-102,4 0 1,2-1 229,4-1 1,1-1-206,-21 1 0,0 0 0,0 0-41,2-1 0,-1-1 0,0 1 26,0 0 0,1 0 1,-2 1-16,0-1 0,0 0 0,0 1 62,20-1 0,-1 1-73,-3 0 0,-1 1 11,-4 0 0,-1 1-310,-4 0 0,-1-1 377,-6 1 1,0 0-79,-6 0 0,0-1 56,26 1-23,-9-2 136,-10 2-169,-9 0 0,-8 0 1379,-9 0-1312,-7 0 784,-6 0-818,-4 0-3237,-1 0 1736,2-1-1591,1 4 3059,6-1 0,-5 2 0,1-1 0</inkml:trace>
  <inkml:trace contextRef="#ctx0" brushRef="#br0" timeOffset="56438">15453 7070 8725,'12'-2'426,"-3"1"-45,-9 1 572,0 0-382,19 14-213,-8-9 68,17 10-168,-12-12-34,3-1 0,3 0-123,5-1 179,22 1-146,-5-1-134,20-1 123,-10 0-89,7 0 33,5 0-67,-31 0 0,2 0 90,18 0 0,0 0-313,-12-1 1,0 1 222,13-1 0,-1 1 17,-17-1 0,-2 1-12,0 0 1,0 0 27,-2 0 1,1 0-34,31 0 0,-4 0 123,0 0-33,-1 0-90,2 0 34,0 0-12,0 0 23,0 0-250,-3 0 205,2 0-22,-1 0 123,3 0-101,1 0 0,1 0 84,-18 0 0,1 0-79,-12 0 1,1 0-187,12 0 0,-1-1 287,-14 1 1,-2-1-40,31-1-67,-4 0 90,-4 1-68,-3 0 0,-1 1 379,0 0-401,-1 0 0,0 0 89,-2 0-89,-3 0 350,16 0-238,-18 0-112,9 0 213,-15 0-101,-15 0 379,-1 0-267,-16 1-162,-4-1-768,-1 2-481,-1-1-1861,-3 1 3048,-7-1 0,5 0 0,-4-1 0</inkml:trace>
  <inkml:trace contextRef="#ctx0" brushRef="#br0" timeOffset="59514">10447 8257 13600,'0'5'268,"1"-1"-424,0-4 21,3 0-2610,9 0-1088,-2 0 3833,7 0 0,-10 0 0,-1 0 0</inkml:trace>
  <inkml:trace contextRef="#ctx0" brushRef="#br0" timeOffset="60207">12708 8326 12703,'4'3'1143,"0"0"-3664,-4-3 347,-5 0 2174,2 0 0,-1 0 0,2 0 0</inkml:trace>
  <inkml:trace contextRef="#ctx0" brushRef="#br0" timeOffset="61112">19083 8185 10709,'0'0'0</inkml:trace>
  <inkml:trace contextRef="#ctx0" brushRef="#br0" timeOffset="63755">17898 15319 8030,'45'0'329,"1"0"0,-3 0 0,-3 0-251,14 0-56,1 0-10,2 0 66,-1 1-22,1-1 0,2 0-560,2 0 773,2 0 0,1-2-247,0 0 1,-1-2 55,-1 0-22,1 0-56,-2 0-3081,0-2 3103,-3 0-22,-5-1-168,-4 0-1580,12-4 1748,-28 5 0,4-1 0,-31 5 0</inkml:trace>
  <inkml:trace contextRef="#ctx0" brushRef="#br0" timeOffset="64464">17120 15816 10316,'-4'-3'729,"2"1"-1,2 2-504,4 1-101,5 4-111,8 2 290,6 4-123,10 1-17,1-3 1,4 0-113,-6-1 1,2 0-437,14 2 0,2-1 386,-10-1 0,0 0 0,3 0 0,0 0 34,2 1 0,0-1 5,1 0 0,1 0-39,1 0 0,1-1 0,-1-1 0,0-1 11,2 1 0,-1-2-11,0-1 0,0 0-6,-1-1 1,0 0 5,0-1 0,-1 0 0,0-1 0,-1 0 28,1 0 0,0 0-28,0-1 0,1-1 0,0 0 0,0-2 39,0-2 1,-1-1-29,-1-1 1,0-2-12,-2 1 0,-1-1 0,-3 0 0,-2 0-63,-3 0 0,-2 0 63,24-8-213,-9 1-425,-8 1-170,-8 3 159,-8 1-192,-9 3-985,-8 1 1826,-4 0 0,-3 5 0,0-1 0</inkml:trace>
  <inkml:trace contextRef="#ctx0" brushRef="#br0" timeOffset="65115">18084 14641 9621,'41'0'504,"1"0"1,-4 0-1,-1 0-168,11 0 90,1 2-235,3 2-621,4 2 889,4 3-403,-27-3 0,2-1 50,0 2 1,2 0-74,1 0 1,1 1-171,2 0 1,-1 2 248,2-1 1,0 1-113,2 2 0,-1 0 0,0 0 0,0 2 39,0-1 0,-1 2 0,-2 0 1,0 0-40,-1 0 0,-2 0 22,-1-1 1,1 0-18,25 8 1,0-1-6,-25-9 0,0-1-12,19 6 1,-3-2 45,-8-6 195,-8-2-588,-6-1-459,-8-1-482,-8 0-295,-7-1 1595,-4 0 0,-4-3 0,0 1 0</inkml:trace>
  <inkml:trace contextRef="#ctx0" brushRef="#br0" timeOffset="67204">14012 12793 11123,'9'-3'538,"1"1"-202,0 3-213,3 2-33,-1 2 56,0 3-146,1 2 0,2 2 67,-1 2 11,4 1-89,0 2 22,2 1 45,3 1-67,9 9 11,-6-6-34,5 4 113,-10-10-113,0 0 34,0-1 0,2 0 23,-2 2-23,0-1 0,-1 0-68,-2 0 147,1 0-113,1 1 45,-1-1-11,1 1 12,-2-2-12,0 1 0,-2 0-68,-2-1 136,1 2-68,5 10 11,-5-6-11,5 8 0,3-4 134,-4-7-55,18 6-57,-13-14 12,10 1-1,-9-5-33,1-1-67,12 2 145,-9-3-89,20 2 11,-20-4 0,8-1-11,6-5-101,-8-3 190,13-5-78,-10-2 0,2-1 56,19-8-56,-14 4 0,12-3-22,-20 7 33,2 1-750,21-5-516,-10 5 1255,-15 5 0,-3 0 0,-5 3 0,-6 2 0</inkml:trace>
  <inkml:trace contextRef="#ctx0" brushRef="#br0" timeOffset="72952">25964 10654 10821,'4'11'1882,"-1"-3"-1244,-3-8 169,0 0-684,48 2 34,-22 1-45,40 3 202,-32 1 67,2 4-381,2 2 0,2 4 56,0 5 23,0 2-79,-1 5 11,0 2 23,-1 4-23,3 0-3403,0 2 3392,2-1-34,1 2-317,-12-12 0,1 0 373,18 14-297,-16-15 0,-1 0 353,18 7-229,3-3 151,2-1 180,-1-2-91,-2 0-89,-2-2 11,-4 0 23,2-2 44,-1 0-78,4-1 0,0 1 23,4 0 167,0-1-190,2 2 79,1 1 21,0 0 12,-29-11 1,0 0-113,30 12 0,-30-12 0,0 0 0,29 11 101,0-2-101,-2-3 33,0-2 23,0-3 56,-1-4-112,0-2 0,-3-5 202,1-1-68,0-2-134,3 0 56,-14-3 0,2-2 17,4-3 0,0-2-73,0 0 0,2-3 56,-10-1 0,1-3 0,-1 0-17,12-6 0,-1-2-11,-1 1 0,2-2 449,-12 6 1,0-1 0,-3 1-478,-3 3 0,-2 1 39,10-5 1,-1 1 938,15-5-978,-3 1 11,-2 0 22,-2-2 868,-2 0-901,-13 5 0,1-1 34,20-12-50,-19 13 0,-1-1 16,17-8 33,0 0 57,2 1-46,-13 9 1,3-1 17,4 0 0,2 1 412,0 0 0,1 0-474,-1 1 0,-1 2 56,-13 4 0,-1 1-17,3-1 1,0 0 111,0 0 0,3 0-151,18-5 0,0 1 140,-16 4 1,0 1-18,13-3 0,-1 2-106,-22 5 0,-2 2 61,32-6-33,-5 3 112,-3 1-157,-22 3 0,-2 1 22,12-2 23,1 0-45,-31 4 432,-7 1-700,-5 1-3183,-2 0 1939,-13 8-2152,-8 2 3664,-23 8 0,19-7 0,-3-3 0</inkml:trace>
  <inkml:trace contextRef="#ctx0" brushRef="#br0" timeOffset="74183">26110 10646 7806,'5'0'1670,"-2"0"-460,-3 0-863,4 0-55,1 0-57,5 0 45,1 2-280,2 2 236,11 9-113,-5 0-90,9 7 57,-6-4-56,2 4 100,3 0-112,18 12 124,-7-7-90,13 8-56,-14-9 22,0 1-22,0 0 45,0 1-45,-2 2 0,0-2-33,-1 2 77,-2-2-44,0 1 23,0-1-12,1-1 67,1 0-78,2-1 0,1 0 124,0-1-24,0 1-100,-3 0 45,-1-1-22,-3 1-12,-3-2-11,13 10 33,-9-8 12,13 7-45,-11-10 23,5-2-1,2 0 0,5 0-22,-11-5 0,0 0-22,21 8 50,-19-8 1,0 0-294,15 4 277,1 1-24,0-1 12,1 0-191,-1-1 23,0 0-33,1-1-124,0-3 224,2-3-33,4-4 67,2-3-34,3-2 23,1-1 78,2-2-56,-33-1 0,0 1 56,2-2 0,1-1-250,1 0 0,1-1 182,2 0 1,1-1 44,1 0 1,1-2-438,3 0 1,0-1 369,2-1 1,0-2-40,3-1 1,-1 0 10,2-1 0,0 0 96,1-1 0,0 1 16,0 0 0,-1 2-128,1 0 0,-2 2-780,-3 1 1,-2 1 913,-2 1 0,-5 1 0,6-1 0,-15 3 0</inkml:trace>
  <inkml:trace contextRef="#ctx0" brushRef="#br0" timeOffset="75070">28263 11662 10989,'3'-6'1512,"-1"1"-873,-2 5-370,0 0-78,0 4 44,0 2-179,0 6 336,0 1-314,0-1 45,2-2 157,4-1 1,4-4-79,5-1-202,2-3 67,2-1 190,2-3-133,0-3-68,0-4 100,-3-4 35,-3-2 89,-4-2-44,-5 0-236,-3 1 280,-3 2-157,-5 4-123,-3 4 33,-7 3-21,-3 3 21,1 9-33,0 3 0,2 11-45,5 3 101,2 1-56,6-2 34,1-3-12,1-5 57,2-4-79,3-4 0,3-4 45,2-2 33,1-2-78,0-2 45,-2-2 22,-2-3 0,-3-3-235,-2-2 112,-8 5-1300,-5 1-134,-11 5 1490,-28 17 0,27-12 0,-13 12 0</inkml:trace>
  <inkml:trace contextRef="#ctx0" brushRef="#br0" timeOffset="76825">11008 9096 11773,'1'-4'896,"0"1"359,-1 3-919,0-25-101,0 16 124,-1-19-302,1 24 223,-1 1-180,1 1-111,0 0 22,0 0-111,0 1-528,4 0 605,1 1-671,8-1-348,3 1 33,4 0-122,4 3 1131,21 0 0,-24 1 0,10-1 0</inkml:trace>
  <inkml:trace contextRef="#ctx0" brushRef="#br0" timeOffset="77448">13048 9166 13936,'-2'-4'56,"1"0"-2410,1 4 1335,3 5 1019,5-1 0,-3 1 0,1-1 0</inkml:trace>
  <inkml:trace contextRef="#ctx0" brushRef="#br0" timeOffset="78066">15525 9196 12815,'-1'9'1244,"-1"-2"-964,2-7 292,0 0 167,-1-4-504,1 3-235,0-2 11,-1 2-3439,1 1 1657,7-1-952,5 1 2723,9 0 0,-9-1 0,-1 1 0</inkml:trace>
  <inkml:trace contextRef="#ctx0" brushRef="#br0" timeOffset="78661">18484 9246 11504,'-6'5'628,"1"0"66,5-5-1740,0 0 0,0 0 1</inkml:trace>
  <inkml:trace contextRef="#ctx0" brushRef="#br0" timeOffset="79131">19404 9157 15851,'-3'0'1020,"0"0"549,3 0-2298,-1-2-380,0 1-886,0-1-1231,-1 1 3226,1 0 0,1 0 0,0-1 0</inkml:trace>
  <inkml:trace contextRef="#ctx0" brushRef="#br0" timeOffset="79718">21515 9220 9364,'0'8'2017,"0"-1"-841,0-7-750,4 0-124,-2 0-144,4 0-57,-3 0 246,1-1-146,-2-1-66,-1 1-79,1 0-23,-1 1 124,0-1-157,2 1 67,-1 0-22,1 0 22,-1 0-78,-1 0-2218,0 0-125,1 0 2354,-1-1 0,0-1 0</inkml:trace>
  <inkml:trace contextRef="#ctx0" brushRef="#br0" timeOffset="81891">8967 10287 11470,'7'5'-325,"-2"-2"381,-5-3-44,0 0-12,4 15-426,-3-9-516,4 12-951,-2-14 1893,0-2 0,0-1 0,-1-1 0</inkml:trace>
  <inkml:trace contextRef="#ctx0" brushRef="#br0" timeOffset="85654">28387 11788 13207,'7'-2'3250,"-2"1"-2735,-5 1 34,0 0-527,9-14-22,-6 10 0,5-11-504,-7 15-1315,-1 0 0,0 0 0</inkml:trace>
  <inkml:trace contextRef="#ctx0" brushRef="#br0" timeOffset="87662">12575 14933 13622,'0'-20'1300,"1"4"-875,-1 11-167,-1 1-146,0 0 403,-2 0-492,-2 1 77,0-1 2,-1 2 10,0 0 11,-1 2-123,1 0 34,0 0-57,0 0 46,1 0-35,0 5 12,1 2 0,2 5 34,1 1-34,1 1 22,0-1 57,2-2-34,2-1-45,3-2 78,2-2-56,1-3 46,0-1-68,1-1 67,0-1 90,0 0-57,0-6-100,0-1 124,-2-8 470,-1-14-572,-4 10 482,-1-8-425,-4 17-46,-3 2 23,-3 3-33,-4 3-1,-2 1-22,-1 1 0,-1 6-67,-2 12 67,7 1 11,1 7-11,8-8 23,1-1-23,5-4 0,2-2 22,4-4 0,3-2-22,-1-3 34,3-1-23,-4-1 56,2-4-67,-3-2 12,-3-5 44,-1-2-23,-4 1 34,-2-4-33,-1 7 44,-3-3-78,0 6-56,-7 2 56,3 2-11,-2 1 0,4 1-191,1 0-358,-1 0-336,1 2 896,-4 27 0,4-19 0,-1 18 0</inkml:trace>
  <inkml:trace contextRef="#ctx0" brushRef="#br0" timeOffset="89769">18440 14844 10552,'5'10'952,"-1"-2"-515,-4-8 269,0 0-415,14 2-56,-3 0-56,14 3-21,-2 1 32,4 3-10,5 1-147,6 3 292,6 1-247,6 2-33,6 2 246,5 0-589,-28-8 1,1-1 291,1 0 0,0 0 0,1 0 1,1-1-242,-2 0 1,1-1 50,0-1 0,0-1-471,-1-1 1,-1 0 145,0-2 0,0-1-2998,25 1 3519,-11-2 0,-22 0 0,-12 0 0</inkml:trace>
  <inkml:trace contextRef="#ctx0" brushRef="#br0" timeOffset="90572">18449 15447 12557,'2'-8'818,"0"2"-257,-2 6 122,0 0-560,0 7 404,0 0-505,3 7 68,1-2 22,4-2-11,1-2-23,1-4 1,2-2-35,1-2 270,2-2-247,-1-6 23,0-4 33,-1-5 57,-3-2 145,-3 1-57,-3 2-268,-2 1 460,-2 2-438,-1 3 79,-3 3 44,-4 2-111,-3 4 12,-3 0-46,0 2 33,0 5-44,2 3 45,0 5-34,5 2 33,1 0-10,3-1 44,2 1-67,2-4 56,5-1-34,5-3 23,6-4-45,3-2 34,0-2-34,0-5 89,-2-3-89,-2-6 23,-4-3 380,-5 2-403,-4 1 201,-2 2-111,-3 1 56,-10 0-146,1 5 0,-9 1-45,8 4 45,0 1-818,-1 0-2375,0 12-146,2 0 3339,0 12 0,7-13 0,1-1 0</inkml:trace>
  <inkml:trace contextRef="#ctx0" brushRef="#br0" timeOffset="149489">11065 10860 13341,'-5'-7'68,"2"3"-68,39 4 191,-5 7-163,2-3 0,1 0 39,23 11-67,6-1-608,-30-6 1,1-2 775,1 1 0,1-2-151,1 0 0,1-1-179,2-1 1,1-1 251,2-1 0,1 0-46,3-1 1,0 0-34,2 0 1,3-2 2,-4-1 1,5-2 0,-3 0-15,9-1 0,1-1-377,-8 0 0,1-1 0,-2 1 377,6-2 0,-3 2 17,1 0 0,0 0-12,-1 1 1,0 0-6,-3 1 0,2 1 22,-5 1 1,2 1-1,-2 0-67,8-1 1,1 1 44,-10 0 0,3 1 0,0-1 3,3-2 1,0 0 0,-2 1-4,10-2 0,0 0 3,-9 1 1,3-1 0,-4 0-4,3 0 0,-1 0 0,-5 1 0,4 0 0,-3 0 0,8 0 0,-1-1 0,-8 1 0,3-1 0,-3 0 28,2 0 0,1-2-287,-2-1 1,3-1 0,-2 0 252,9-1 0,-1-2 13,-7 1 1,2 0 0,-4-1-20,5-1 1,-2-1 11,0-1 0,0 1 0,-2-1 0,2 0 11,-5 2 1,3-1-1,-3 1-11,8-3 0,-1 1 0,-9 2 0,3 0 0,-4 0 17,4 0 0,-2 0-17,0-1 0,0 0 0,1 1 0,1-1-12,-1 1 1,1-1 0,0 1 0,1 1 11,-1 0 0,0 1 0,1 1 0,-1 1 0,0 1 0,0 0 0,1 2 0,-1-1 5,0 2 1,-1 1-6,2-1 0,0 1 72,0 0 1,-1 0-68,0 1 1,0-1-6,-1 2 0,0-1 0,-3 0 0,1 1 28,19 0 0,0 0-124,-16 0 1,0 0 95,15 0 0,-1 1-17,-18-1 1,-2 1 4,2 0 1,0-1 11,1 1 0,1 0 0,-1 0 0,3 0 15,-3 0 0,3 0 0,-2 0-26,7 0 0,0 0 11,-8 0 0,2 0 0,-3 0 0,2 1 0,-3-1-12,0 1 1,-1-1 28,-1 1 0,0-1-17,-1 0 0,1 1 121,-1-1 0,-1 1-104,2-1 0,-1 1-51,0 0 1,0 0 33,1 0 0,-1 0 0,3 0 0,-1 0 11,1 0 0,0 0-6,0 0 1,0 0 5,0 0 1,0 1-12,-1-1 0,0 1 265,0-1 1,-1 0-261,0 1 1,-1-1-6,-1 0 0,0 0 261,-1 0 0,0 1-227,-1 0 0,1-1-23,-2 1 0,0 0-11,0 1 0,0-1 0,-1 0 0,-2 1 67,32 1-67,-3 1 0,-1 0 0,1 0 23,1 2-1,-1-1 0,0 0-22,-2-1 0,-1 0 90,-1 0-90,-2 1 0,1 1 57,-1-1-46,-1 2 11,-3 1 676,-2 1-665,-14 0 1,-1 0-34,20 5 0,-17-4 0,-1 0 196,18 5-173,1 0 21,-1 1-44,1-1 34,1 3 33,2 0-67,3 0 0,1 0-457,-2 0 491,-3-1-144,-3-1 87,-3-1 46,-1-1 55,-2 1-78,-12-5 0,1 1 67,19 4-61,-18-3 0,-1 0 94,19 7-100,3 3 39,-28-10 1,0 1-18,1-1 1,2 1-23,17 8 0,1 1 39,-11-5 0,1 0-214,15 8 0,0 0 186,-12-5 1,-2-1-12,4 1 0,2 1 7,-4-2 1,2 2-1,-1-1-7,6 3 0,-2-1 0,-8-3 0,1 1 0,-5-2 11,-3 0 1,-4 0-12,-3 0 0,-1-1 1072,19 18-1094,-6 0 33,-16-9 0,0 1-11,12 15-6,-13-14 1,-1 0-6,10 12 22,0 3-11,2 3 145,2 4-134,-18-22 1,0 2-74,1 1 1,-1 2 61,0 2 0,0 2-157,-1 0 0,0 2 101,-1-1 0,0 2-56,0-1 0,0 3-45,6 16 0,2 4 67,-8-19 0,1 1 1,0-1-168,-1 1 1,1-1 0,0-1 256,7 18 0,0-6 5,-7-17 1,0-3 116,2 0 0,0-2-111,1 0 0,2-2-11,2 1 0,0-2-317,2 1 1,1-1 338,0-1 1,0 0-23,1 1 0,-1 0-38,0-1 0,0 1 122,0-1 0,0 1-39,-1-2 1,-1 0 4,0-1 0,0 1-50,-2-2 0,-1 0 79,19 21-68,-7 1 330,-17-14 1,-2 0-331,4 20-5,-10-18 0,-2-1 336,-2 15-342,-1-1-22,2 16 22,-1-16 0,2 10 22,-3-20-11,-2-2 12,-1 1 710,0 0-688,-2 1 515,0 4-560,-2 2 0,-3 2 22,-4 1 0,-6 3-10,-2 1-12,-4 4-426,0-2 415,0 1 11,1-4 0,0-4 78,1-2-67,-3-4 0,-2 0-11,-6-1 34,-5 2 11,-5 2-45,8-11 0,-2 0 5,7-7 1,-2 0-147,-9 7 0,-1 0 146,8-9 1,1 0-6,-2 0 0,-3 1 39,-16 13 1,0 0-29,11-8 0,1 0-379,-12 11 0,2-1 564,17-13 0,2 0-68,1 0 1,0 0-28,1-2 1,0 1 20,0-1 0,-1 1-66,0 0 0,-1 1 22,0 1 0,1 0-78,-1 0 0,1 1 0,0 0 0,0 1 34,1-2 0,0-1-23,0 0 0,0-2 34,-1 0 0,0-2-45,1-1 0,-2-1 33,0 0 1,0-1-29,0-1 1,1 0-6,-1-1 0,1 1 0,0 0 0,1 0 45,-28 17-23,3 1-22,1-3-509,1-2 532,1-2-23,-1-3 125,16-7 1,-3 2-104,-2-1 0,0 1 12,-1 0 0,1 1 331,1-2 1,1-1-288,-18 7-47,1 0-31,-2-2-146,1-1 146,2 1 23,0 0-128,2 1 105,1 1 14,4-5 1,-8 4 0,5-3-15,13-4 0,-1-1-144,-12 5 0,-6 2 0,9-4 188,-5 1-55,-1 1 11,0 0 0,1 0 0,-2 0 34,-2-1-57,-6-1 23,29-11 0,-2 1-84,-17 1 0,-1 0 84,13-2 0,0-1-17,-12 3 1,1-1-18,16-2 1,2-2 49,-1 1 1,0 1-17,1-1 0,0 0 0,-30 5 45,3 3-67,3-2 22,3 1 158,2 2-180,1 1 44,2 1-11,17-3 0,0 1 23,-16 10 292,18-8 0,0 1-326,1 2 0,2 1-11,-17 14-84,16-12 1,0 1 94,-11 11 448,2 3-425,0-2-91,1 2 68,3-1 0,0-2 23,-9 14-12,9-13-11,-8 10 11,10-15-33,0-1 22,-1-2 35,-2-2-13,-2-2-11,-2-2-11,-3-1 0,-2 0 23,-3-1-46,0 0 23,13-6 0,0 0 0,-17 10-141,18-9 0,0-1 152,-11 8-11,-1-1 45,-1-1-64,-1 1 19,8-7 0,-1-1-11,7-3 0,-1 0-839,-13 3 0,-1-2 850,8-3 0,2-2 0,-2 1 0,-1 0-283,-13 3 0,0 0 283,15-2 0,0 1 190,-8 1 0,2 0-156,-10 6-34,2-2 33,2-1-33,-3-2 34,-4-2-202,-7-1 168,28-5 0,-1-1-62,-3 0 1,-1 0-385,-4-1 1,0 0 439,-4 1 0,0 0 6,-4-1 0,-1 1 578,0 1 1,-4-1-505,5 1 1,-3 1 0,2-1-75,-8 1 0,0 0 0,10-1 0,-2 1 0,3-1-270,-3 1 1,4 0 269,-1 0 0,0-1 22,1 1 0,1-1-22,1 0 0,0 0 22,2-1 1,0-1-34,0 1 0,2-2 11,0 0 0,1 0-240,0-1 1,-1 0 233,2 1 0,0-2-134,0-1 0,1-1 39,-1 0 1,1-2 66,1-2 1,-1-1 33,1 0 0,-1 0-17,1-1 0,1 0 17,-2-1 0,1 0 0,2 1 0,-3 1 11,-17-3 0,-2 2 17,15 4 0,0 1 54,-15-2 1,1 2-44,17 4 1,2 0-12,0 0 0,-1 0-28,1 1 0,0 1 113,0-1 0,-1 0-113,-16 1 0,-1 0 11,13 0 0,0-1 330,-14 0 0,-1-1-325,15 0 1,1 0-39,-2-1 0,-1 0 22,-2-2 0,0-2-17,1 1 0,-4-4-24,-9-8 0,-6-5 0,4 1 35,1 0 1,0-3-101,7 1 0,-6-5 0,0 0 1,5 0 105,4 0 0,4 1 0,-1-1-156,0-1 0,-1 1 1,2 0 158,3 2 1,1 1 0,3 2 7,-2-1 0,2 1-356,0 0 1,0 1 372,0 0 0,1 1 56,0 0 0,1 1-84,-1-1 0,1 1 17,1 0 1,-1 1 38,1-1 0,0 0-51,-1 0 1,0 0 22,0-1 0,-1 0-28,0 0 0,-1 0 33,1-1 1,0 0 44,1-1 1,1 0-79,0 1 0,0-1 0,2-1 0,-1 0 45,1 0 0,0 0-17,0-1 0,1 0 39,2-1 0,0 0-67,1-1 0,1-2 61,1 0 1,2-1 61,1-1 1,1-2-124,1-2 0,2-2 0,1-2 0,2-1 84,1-2 0,2-1-78,2 0 0,1-2 16,0 1 0,0-1-22,1 1 0,1 0 34,-2 0 0,0 1 332,1 2 1,-2-2-367,-8-15 0,0 0 0,6 14 0,-1-2 85,-1-3 0,-3-4 0,2 5-85,3 3 0,1 1 11,-7-15 1,0 2-35,8 15 1,0 1 22,0 0 0,-2-1 0,-7-15 0,0 1 0,6 13 0,0 2 0,-6-12 0,1 2 211,7 17 0,1 2-189,1 0 0,0-1-78,-14-28 56,-1 2 0,-1 2-22,-2 1 44,-1 1-22,-1 2 0,1-2 45,0 0-101,3-3 329,10 15 1,0-4-263,1-5 1,1-1-12,-1 0 0,1-2-151,5 9 1,1-2 0,1 4 122,2 3 0,1 1 575,-1-9 1,0-2-548,4 6 0,0-3 0,0 3 244,-2-4 1,0-1-264,-1 0 0,0-5 1,-2 2-5,-9-9 1,-4 1 18,0 10 0,-4 0 1,1 3 3,-2-8 0,-1 2-795,-8-6 1,3 6 783,6 5 33,2 0 483,2-2-489,10 13 1,1-1-118,-4-19-13,6 20 0,1 1 114,-2-12-78,1 3-69,1 0-256,4-18 112,3 29 0,2-1-46,1 1 1,3 0 1605,5-30-1269,10 18-358,8-2 212,9-3 11,-15 24 1,1 1-169,3-3 1,0 1 187,1-1 1,1 0-172,0-1 1,1 0-24,0 1 1,0-1 95,0 1 0,2-1-415,10-13 1,3-2-45,2-3 0,1-1 627,0 0 0,0 0-185,-1 2 1,-2 3-563,-10 11 0,0 3 595,2-2 1,0 2-437,2-1 0,1 0 224,0 1 0,0 1 302,-1 3 1,1 0 106,-2 1 0,-2 3 0,5-3 0,-10 8 0</inkml:trace>
  <inkml:trace contextRef="#ctx0" brushRef="#br0" timeOffset="149588">11083 10980 8187,'0'0'0</inkml:trace>
  <inkml:trace contextRef="#ctx0" brushRef="#br0" timeOffset="151611">1306 10910 12792,'-1'-49'651,"0"12"-640,1 35 67,0 2-33,2 4 213,0 8-258,0 10 0,0 12 201,1 10-156,-2 10 56,2 6-396,-2 7 334,0-33 0,0 2 6,-1 0 0,1 1-45,-1 1 0,0 0 0,0 2 0,0 1 50,0 2 0,0 0-44,0 3 0,0 1 33,0 3 0,0 1-645,0 2 1,0 1 689,1-1 0,-1 1 28,1 1 1,0-1-113,0 0 0,0 0 0,1-2 0,0 0 123,0-1 0,0 0-34,0-2 1,1 1 22,0-2 0,-1 0-11,1-1 0,1 0-62,-1 1 0,0-1 101,1 1 0,0-1-140,0 2 0,-1-1 0,0 0 0,0 1 61,-1-2 1,0-1-429,0-1 1,0-1 371,-1-4 1,1 1 22,0 11 0,0 0-39,-1-15 0,1-1 11,0 8 0,1-1 5,0-7 1,1-1 28,3 27-34,1-4 235,-2-13-235,-2-28 1091,-1 0-1180,-2-10 733,0-2-969,-1 1 79,1-2-281,0 3 370,-1-3 101,1 0 0,-1-1 56,2-2-11,0 2-1,1 0-10,0 1-247,-1 1 269,1 0-22,0 0 11,0-1 22,-2-1-11,1-2 22,-2 0-100,7 0-157,-2-1-314,3 1-2600,0-1 3149,-5 2 0,0-2 0,-2 2 0</inkml:trace>
  <inkml:trace contextRef="#ctx0" brushRef="#br0" timeOffset="152377">1127 14053 11291,'-10'0'1300,"1"0"-381,9 0-482,0 0-124,-5-2-190,4 2 34,-4-2-112,15 0 673,9 0-651,14-4 218,1-2 1,5-1-79,7-3 0,4-1-593,-7 1 0,3 1 0,-2-1 464,12-2 1,-1 0-79,-1 1 0,-3 0-288,-11 4 1,-2 0 304,3 0 0,0-1-12,3 0 1,1 0 10,-1 0 1,0 0-435,1 0 1,0 1 456,-2 1 1,0-1-57,1 2 0,-1 1 17,-1-1 0,-1 1 0,1 0 0,0 0 11,-1 0 0,1-1-124,-2 0 1,3 0 164,4-2 1,6-1-1,-1 0-78,-6 3 0,-2-1 0,4 0 34,2-1 0,3-1 1,-1 1-1,-2 0 200,-4 1 0,-2 1 0,2 0-208,12-2 0,2-1 0,-5 1-869,-2 1 1,-3 1 853,-6 0 0,3 1 0,-4 0 15,4 0 0,-2 1-59,1 0 1,0 0 74,0 0 1,1-1-6,-2 0 1,1 1-121,-1 0 0,0 0 109,0 0 0,1-1 44,-4 1 1,3-1-1,1 0-44,3-1 0,0-1 0,1 0 358,-1 1 0,1-1 1,-1-1-356,-1 1 1,0-1 0,-3 0-4,5-2 0,-2 1 224,1 0 0,-1-1-185,0 1 1,-1-1-12,0 0 0,-2-1-28,0 1 0,0 0 0,-1-2 0,-1 0 106,0 0 0,0 0-78,-2 0 0,0-1-22,-1 1 0,-1 1-6,-5 0 0,1 1 47,5-2 1,-2 2-1169,0-1 140,2 0-2056,-49 11 1745,-10 1 1292,-17-5 0,15 4 0,0-4 0</inkml:trace>
  <inkml:trace contextRef="#ctx0" brushRef="#br0" timeOffset="154331">3782 13175 14719,'-52'-30'819,"7"7"-573,30 21-167,0 5 21,-2 6-100,1 5 146,1 8 89,1 5-235,5 2 158,3 17-125,4-12-22,3 8-11,6-19 68,5-4 88,4-5-156,5-6 202,12-7-124,-5-12-44,8-9-34,-11-10 56,-5-3 45,-6 0-45,-5 0-56,-6 3 257,-2 1-122,-6 4 44,-5 3-168,-6 5 158,-3 3 55,-1 6-224,-2 4 0,0 2 34,0 3-34,-2 6 22,1 4 12,-4 17-68,11-4 34,-1 10-11,14-9 11,1 0 33,6-2-21,2-2 44,15-4 33,-4-8-89,10-2 0,-8-8 56,0-4 0,-3-3-56,-2-4 0,-5-1 67,-4 2 225,-2 0-292,-3 2 0,0 1 212,0 0-156,-3 2 12,0 1 44,-6 0-124,2 3 12,-1 0 0,4 2 23,1 0-23,0 0-11,0 0-12,1 0 46,-1 0-68,0 0-4280,2 0 2241,0 2-863,1 2 2947,0 2 0,0-2 0,0-2 0</inkml:trace>
  <inkml:trace contextRef="#ctx0" brushRef="#br0" timeOffset="155712">3758 13453 18059,'0'6'997,"0"0"-863,0-6-89,0 0-2297,1 3-5636,3 6 7888,0-2 0,0 1 0,-1-5 0</inkml:trace>
  <inkml:trace contextRef="#ctx0" brushRef="#br0" timeOffset="157258">6792 15808 14227,'-4'0'2016,"0"0"-884,4 0-1076,-9 0 684,6 0-673,-6 0 23,8 0 616,1 0-617,-2 0 247,1 0-336,-3-1 0,2-3 124,-1 0-90,0-1-34,1-1 0,1 2 22,0-1-22,0 2-22,0 1-3240,0 1 1514,6 2-1602,5 1 3350,7 0 0,-6 0 0,0-2 0</inkml:trace>
  <inkml:trace contextRef="#ctx0" brushRef="#br0" timeOffset="158324">11101 14841 8299,'10'0'942,"38"9"-707,-20-5-157,34 8-78,-20-8 0,1 0 45,3-1-11,1 2-12,2-2-22,1 2 246,1-1-100,-3 0-56,-2 2-57,-2-1 34,1 2 113,1 0-180,4 1 0,1 1 124,1 1-96,-15-4 0,1 0-28,22 0 11,-22-2 0,1-1 67,2-3 1,-1-2 257,20-4-258,-21 2 1,-2-2-79,6-7-213,-7 0-684,-9 0-3192,-5 1 4089,-6-1 0,-7 6 0,-4 1 0</inkml:trace>
  <inkml:trace contextRef="#ctx0" brushRef="#br0" timeOffset="159439">26051 10675 12008,'-9'-14'124,"3"2"-225,5 12-78,1 0-304,0 5-278,0-2-886,0 5 1647,-1-3 0,1-2 0,-1-1 0</inkml:trace>
  <inkml:trace contextRef="#ctx0" brushRef="#br0" timeOffset="160630">25160 10424 14518,'-14'-19'56,"11"4"45,23 12 67,13 1-100,10 1-35,8 1 292,7 0-325,5 0-429,2 0 530,1 3-101,-33-1 0,0 2 22,33 7-22,-5 5 0,-4 3-22,-7 2 22,-6 1 5,-13-6 1,-1 1 5,16 9-11,-15-9 0,-1 0 0,16 9 11,-1-1 95,-1 2-106,-1 2 0,-2 0 0,1 0 22,2 0-17,-9-8 1,0 1-6,21 12-204,-18-10 0,-2-1 204,12 11 0,-2 0 12,-4-1-12,-2 0 22,-2-2 288,-2-1-310,-2 0 34,0-1-34,-3 0-23,1 1 12,-1 0 433,0-1-445,16 12 23,-10-10 0,10 10-267,-12-11 267,1 2-68,-7-8 1,0 1-146,18 12-17,-17-13 0,2 1-285,-1-4 0,2 0-942,2 0 1,0-1 542,1 0 1,-1-1 913,0-3 0,-3-3 0,-7-2 0,-4-4 0</inkml:trace>
  <inkml:trace contextRef="#ctx0" brushRef="#br0" timeOffset="161290">29102 12023 5924,'47'-14'78,"0"0"1,0 1-1,12-4 1,-3 0 329,-11 0 1,-3 0-285,-7 4 0,-1-1 122,1 1 1,-1-2-377,0 0 1,-1 0 157,-1-1 0,0 0 106,-1-2 1,-1 0-118,1-1 0,-1-1 22,2 0 0,0 0 95,0-1 1,2 0-102,-1 1 1,0 1-248,1 0 0,-1 0 214,0 2 0,-1-1 0,0 1 0,0 1 71,-1-1 0,1 1 85,0 0 1,1-1 17,0 0 0,1 1-45,0-2 0,1 1-62,-1-1 0,0 1 0,1-1 1,-1 1 16,-1 0 0,1 1-79,-2-1 1,1 1 139,-2 1 1,-1 0-130,27-14 107,-5 2 180,-4 2-68,0 1 124,0 2 122,3 0-447,1 3 697,1 2-731,-13 5 0,2 1 51,-9 4 0,0 0 278,13-3 0,0 1-217,-9 3 0,-1 2 201,3 0 0,-1 0-162,2 0 1,-1 2 122,0 0 1,1 1-494,17 0 1,1 0 369,-16 1 0,-1 0-112,13 2 1,-3 0-330,5 1 290,-14 4 10,-16-2-144,-10 0-1390,-9-1-673,-5 0 2410,-17-2 0,11-1 0,-11-1 0</inkml:trace>
  <inkml:trace contextRef="#ctx0" brushRef="#br0" timeOffset="163357">26193 10750 10103,'-1'6'482,"-1"-1"1020,2-5-1189,29 19-100,-14-13 381,25 14-594,-21-17 0,1 1 225,3 1-136,2 0-33,2 2-56,3-1 45,1 1 33,1-3-78,0 1 0,0-2 191,0 1-57,7-2-134,-12 1 90,4 0 66,-16-1-156,-3 2 0,-1 1 124,2 0-57,-1 3 0,2 1-67,1 2 11,0 0 79,2 3-90,-1-2 0,2 3 78,0-2-22,1 2-56,-2-1 0,1-1 45,-5-1-34,0 0-11,-1 0 0,0-2 45,2 0-45,1-2 34,2-2-34,1 0 23,2 0-12,-1-1-11,3 0 0,0 1 56,2 0-34,0 2-22,-1 1 0,0 0 68,6 4-68,4-1 201,9 2-190,-9-3 34,6-1-71,-18-4 26,8 3 0,-8-4 258,3 2-224,1-1-23,1-1-11,0 1 45,2-1-23,-2 1 273,12 0-239,-11-2-56,9 1 89,-16-2-89,3-2 56,-2 0 168,3-1-224,3 0 0,2 0 180,2 0-102,-1 0 34,0 0-112,-2-2 79,0 0 156,0-3-235,3 0 0,1-1 112,3-1-90,0-1 23,1 0-45,0 0 11,0-1 57,14-1-68,-13 3 56,10 0-34,-16 4 23,0 1-45,3 1 123,16 1-123,-7 0 0,12 0 45,-14 0-45,0 0 0,0 2 0,-1 0 56,17 2-56,-15 0 0,13 0 11,-16-1 0,2-2-11,0 1 0,0-2 0,2 3 34,-1-2-34,0 3 0,-1-1 11,-1 0 11,-1-2-22,20 2 12,-14-1-24,-7 1 1,1 1 11,4 0 0,12 2 11,-19-2-11,-2-2 0,-2-1 0,-1-1 12,-3 0-12,12-4 33,-8 0-33,10-6 11,-10 0-11,0-1 0,-1 0 12,1 0-12,0 1 0,1 0-12,3 0 35,0 2-34,13-2 11,-15 4 22,7 0-22,-19 4 0,-3 1 22,-1 0-22,-4 1 0,-3 0-11,-1 0 45,-2 0-68,-1 1 34,0 1 0,-3 1-45,-1 1 45,-1 0-716,-1-1-663,-3 0-1321,-6 0 2700,-5-2 0,3 0 0,0-1 0</inkml:trace>
  <inkml:trace contextRef="#ctx0" brushRef="#br0" timeOffset="164097">27098 10998 11011,'0'-8'1423,"0"1"-661,0 7-448,0 0-124,13-9 605,3 22-559,8-9-80,1 25 204,-4-4-192,2 4 44,1 1 46,3 2-247,1-1 504,5 0-515,3-2 0,2-1 247,1-3-179,1-3 44,-1-3-112,0-1 11,2-4 112,5-2-123,-6-8 0,2-1 33,-7 0 1,1-2-426,14 1 1,1-1 396,-10-1 1,-2 0-6,2 0 0,0 0-218,-2 0 0,0 0-304,-5 0 1,-1 0-2549,18 0 3070,-14 0 0,-19 0 0,-9 0 0</inkml:trace>
  <inkml:trace contextRef="#ctx0" brushRef="#br0" timeOffset="164730">26969 11142 8232,'42'30'717,"0"0"0,-2-1 1,-5-3-293,-3 4-425,3 1 124,2 1 368,4 0-324,0-2 34,5 1-202,-1-2 45,2 0 34,-1-2-79,-2 0-146,-3-2-358,-3-1-718,0-2-839,1-3 2061,1-2 0,-17-10 0,-4-1 0</inkml:trace>
  <inkml:trace contextRef="#ctx0" brushRef="#br0" timeOffset="177463">10503 13749 14641,'-16'-28'359,"5"4"-90,16 22-269,3 0 0,4 2 45,0 0-23,6 1-22,0 4 0,4 1 90,2 3-135,0 0 45,1-2 0,0 0 34,1-2-1,14-2-33,-9-1 67,11-1-145,-13-1 78,2 0 0,1 0 45,2-2-45,3-1 22,2-2-22,2-3 34,2 1-348,-5-1 314,1 1-145,-5 0 122,-1 1-55,-2 1-13,-2-1 2,-1 1 89,-2 0-146,-2 0 146,-1 0-11,0-1 0,1-2 11,0 0 0,1 1-11,-3-1-124,1 2-156,-3 1 291,-2 0-302,-1 2 212,-4 1-851,-1 1-438,-4 1 383,-3 3-955,-2 2 1951,-2 3 0,-1-3 0,0-1 0</inkml:trace>
  <inkml:trace contextRef="#ctx0" brushRef="#br0" timeOffset="178411">11203 13757 10541,'7'-3'582,"0"1"-224,43 4 46,-22 2-180,14 1 0,2 1 23,-4 5-191,13 5 582,-15-3-616,1 1-22,-1 0 158,1 1-102,-1 0-45,1 0-11,0-1 112,1-2-134,22 4 22,-13-5 22,15 3-22,-21-7 23,-3 1-23,-3-2 33,-2 0-100,-3-1 67,-2 1 0,0-1 11,-1 2-11,1 0 23,-3 0-23,0 0 56,-3-1-90,-3 2 34,-2 0 0,-4 0 168,5 6-90,-5-4-78,4 5 135,-6-5-68,1 2-45,1-1-22,0 3 146,1 0-45,1 1-23,13 4 34,-6-5-45,9 4-67,-1-4 56,-7-4-11,5 4 0,-11-5-45,1 1 113,-1-1-80,1 1-33,1-1 0,0 1 79,1-1-57,0 0-11,-1 1-11,0 1 79,0-1-79,-1 1 0,1-2 0,1 2 78,9 3-56,-6-2-44,6 3 100,-9-4-134,0 1 56,0 0 0,3 1 12,-1-1-12,2 2 22,-3-1-44,0 1 78,-1 0-135,-1 0 79,1 0-101,-1-2-191,2-2-301,0-2-1368,2-3-1905,-1-1 3866,-3-2 0,-9-2 0,-5 0 0</inkml:trace>
  <inkml:trace contextRef="#ctx0" brushRef="#br0" timeOffset="178860">12457 15019 17274,'15'-27'1166,"-4"6"-1828,-10 20-1822,-1 0 1,0 1 0</inkml:trace>
  <inkml:trace contextRef="#ctx0" brushRef="#br0" timeOffset="180709">16751 15836 9599,'-9'-56'1356,"1"9"-381,8 32-370,0 5 605,0 1-907,0 6 44,0 0 370,0 3-336,6 0-347,0 0 638,8 3-628,1 2 203,4 3 56,3 2-124,2 0-22,3 0-146,3-1 157,2 1 112,2 1-269,0 2-11,1 0 123,-1 1-55,0-2 10,0 0 91,20 2 32,7 0-201,0 1 90,-4-3 0,-22-2-57,-1-1-33,-3 2 135,0-2 66,-1 0-201,1 0 0,0-2 157,20 4-79,-13-5-78,14 2 68,-19-4-102,1 1 34,-3-2 0,-1 2 22,-2-1-10,-1 0-1,0-1-11,-1 1 78,1-1-89,3-1 11,0 0 0,6-1 45,0 0-45,4-1 22,-1 0-22,-1 0 79,-2 0-158,-1-1 79,-2-1 0,-2-1 11,0-1 1,1-1-12,2-1 0,2-1 67,3-2-78,0 0-1,18-3 1,-12 2 22,13-2 1,-16 4-12,0 0 56,1 1-79,-1-1 23,-2 1 0,2 0 90,-1 0-11,0 1-46,1 0-33,-3-1 79,-1 1 10,-1-1-44,-1 1-45,0-1 101,2 0-23,-1 0 1,0-1-79,-1 0 89,-4-1 1,-2 1-79,-4 0-11,-4 0 157,1 0-90,-9 3-67,-1 0 90,-9 3-57,-2 1-3405,-1 1 716,-10-1-2140,-3 1 4796,-10 0 0,10 0 0,2 0 0</inkml:trace>
  <inkml:trace contextRef="#ctx0" brushRef="#br0" timeOffset="181610">18481 14580 10193,'-11'-7'695,"3"2"-236,8 5 807,0 0-1255,13 8 258,-4-1 78,12 8-223,-6-2 22,1 0-146,2 2 168,0 0-134,1 0-1,23 14 68,8-2 45,1 2-124,-2-7-22,-25-12-56,0 0-11,-2-2-718,8 3-1243,-15-4 437,5 1 1591,-17-5 0,-3-2 0,0-1 0</inkml:trace>
  <inkml:trace contextRef="#ctx0" brushRef="#br0" timeOffset="182426">18537 14688 10384,'5'3'2117,"0"-1"-1310,40 22-370,-19-12-264,5 4 1,2 0-140,2-5 571,1 2-493,1-2 23,0 1 134,0-2 134,19 2-314,-13-3 91,13 0 21,-16-3-201,-2-1 0,-2 0 112,-4 0-56,-3 1 0,-1 0-56,1 2 146,0 0-45,2 0-101,13 4 79,6-1-35,-1 2 46,14 0-135,-26-5 45,11 0 0,-14-3 23,2-2-23,0 0 0,3-2 0,-1 0 100,2 0-178,-2-1 78,0 1 0,0-1 34,0 0-34,0 0 0,0 0-12,2 0 91,0-1-124,0-1 45,2-2 0,0 0 34,1-1-34,16-1-12,-15 1 124,12-1-190,-19 3 78,2 0 0,3-1 11,0-1 23,4 0-12,-1-1-22,-1 1 146,-1 0-79,12-1-11,-5 1 0,7-1-56,-21 4 101,-11 0-168,-17 2 67,-3 0-448,-4 0-2410,0 0 35,-6 0 2823,-5 0 0,3 0 0,-2 0 0</inkml:trace>
  <inkml:trace contextRef="#ctx0" brushRef="#br0" timeOffset="190178">18017 8290 17756,'11'-36'550,"-2"6"-203,-2 18-314,-3 4-44,-1 2 11,-2 2-313,0 2-405,0-1-1500,3 2-953,1-1 3171,3 0 0,-3 1 0,0 0 0</inkml:trace>
  <inkml:trace contextRef="#ctx0" brushRef="#br0" timeOffset="191316">8059 8240 11627,'-24'-14'3989,"15"8"-3350,-9-10-325,17 13 145,1 1-661,0 1-515,4 0-313,5 1-494,8 0-606,9 0-884,9 0 3014,9-1 0,-19 1 0,-1-2 0</inkml:trace>
  <inkml:trace contextRef="#ctx0" brushRef="#br0" timeOffset="191629">10405 8091 15224,'0'6'-1121,"-3"0"1,2-2-1,-2-2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27:31.265"/>
    </inkml:context>
    <inkml:brush xml:id="br0">
      <inkml:brushProperty name="width" value="0.09071" units="cm"/>
      <inkml:brushProperty name="height" value="0.09071" units="cm"/>
      <inkml:brushProperty name="color" value="#A020F0"/>
    </inkml:brush>
    <inkml:brush xml:id="br1">
      <inkml:brushProperty name="width" value="0.09071" units="cm"/>
      <inkml:brushProperty name="height" value="0.09071" units="cm"/>
      <inkml:brushProperty name="color" value="#FF0000"/>
    </inkml:brush>
    <inkml:brush xml:id="br2">
      <inkml:brushProperty name="width" value="0.09071" units="cm"/>
      <inkml:brushProperty name="height" value="0.09071" units="cm"/>
      <inkml:brushProperty name="color" value="#00B050"/>
    </inkml:brush>
  </inkml:definitions>
  <inkml:trace contextRef="#ctx0" brushRef="#br0">10014 2730 13240,'-4'3'1255,"0"-1"1793,4-2-2095,-3 9-427,2-7 102,8 5-359,45-36-269,-22 14 0,4-1-1302,14-9 0,7-4 0,-3 1-189,4 0 1,-2 1 1490,-5 1 0,2 0 0,-8 3 0,11-3 0,-19 5 0</inkml:trace>
  <inkml:trace contextRef="#ctx0" brushRef="#br0" timeOffset="5871">6079 5555 10226,'5'-4'0,"-1"0"0</inkml:trace>
  <inkml:trace contextRef="#ctx0" brushRef="#br0" timeOffset="11753">11405 5284 14764,'-5'0'337,"0"0"1792,5 0-1872,-4 0-223,2 0-12,-2 0-1322,4 0-828,-3 0-942,-3 1 3070,-6-1 0,4 1 0,-1-1 0</inkml:trace>
  <inkml:trace contextRef="#ctx0" brushRef="#br0" timeOffset="13854">8120 5192 19773,'-35'-50'941,"7"10"-750,27 38-158,2 0 1,11 2 190,46 1 0,15 2-224,-29-3 0,4 1-215,7 0 1,10 0 0,2 0-1,-3 0 293,1-1 1,-2 0 0,0 0-754,2 0 0,0 0 1,-1 0 726,-3 0 0,-1-1 0,-5 1-52,-1 0 0,-2 0 18,-1 0 1,3-1 0,-5 0-19,-7 0 0,0 0 11,21 0 1,-7-1 21,-23 0 136,-4-1-90,-15 1 1085,-5 0-1075,-5 1 2324,-1-1-2279,-1 2-134,-1 0-2488,1 0 1469,-2-3-1054,0 0-964,-7-2-515,-7 0 3552,-10 0 0,9 3 0,2 0 0</inkml:trace>
  <inkml:trace contextRef="#ctx0" brushRef="#br0" timeOffset="14240">9266 5085 16983,'4'0'-313,"-1"0"-1278,-1 0-1300,-3 0 2891,-6 0 0,4 0 0,-6 0 0</inkml:trace>
  <inkml:trace contextRef="#ctx0" brushRef="#br0" timeOffset="16715">2871 5903 16378,'2'-39'650,"-1"6"-527,-1 25 90,0 0-112,0 0 0,-1 2-101,0 0 0,-2 0 33,-2 0-33,-8 1-112,-16 2 67,-1 16 1,-3 9 49,-13 10 1,0 4-6,10-6 0,4 1 0,-3 6 0,7-4 0,15-12 0,5-1 0,2 0 0,3 0-11,2 1 11,0 3 0,1 0 22,5 1-22,4 0 11,7 0 0,4 1 1,3 0 10,2 1-22,1-1 0,-1 1 45,0-2-45,-4 0 22,4 9-11,-9-7 45,0 8-56,-11-7 0,-3 2 79,-1 6-57,-9 4 6,-4-8 0,-3 1-17,-14 18 11,7-17 1,0-1-23,-13 9 0,0-3 23,1-4-12,2-4-11,2-2 22,2-4-22,5-1 0,4-7 0,6-2 0,6-7 91,3-3-47,3-3 192,0-2-169,7 0-67,-1 2 0,5 1 0,-1 2 11,1 4-22,0 3 11,7 12 0,-4-1 0,3 11 45,-5-4-45,-3 5 33,-2 5 68,-3 4-101,-1 3 0,-2 2 45,-2-1-12,-2-1-10,-1-2-12,-3-1-11,0 2 90,-1 1-90,1 3 0,-2 4-365,0 4 410,1 2-23,-2 3-11,1-1 23,1-1 145,2-1-179,1 0 0,1 3 95,2-30 0,1 0-61,0 1 0,0 0-12,0 1 0,1 0 0,0 0 1,0 0-12,1 1 1,0-1 178,0 1 1,0 1-163,0 0 0,0 0-17,0 0 1,1 1 139,1 0 0,0 0-73,1-1 1,1 0-1,1 1 1,0-1 10,0-1 1,1 0-62,0-1 0,1 0 84,2 5 0,6 0-45,7-6 1,6-4-63,7-5 1,4-9-309,3-10 1,2-10-674,5-14 1,-1-10-45,0-6 1,-1-6-1654,-11 9 0,0-1 1,1-2 2672,4-4 0,-1-2 0,-2 4 0,-3 1 0,-2 3 0,-6 4 0,1-1 0</inkml:trace>
  <inkml:trace contextRef="#ctx0" brushRef="#br0" timeOffset="17987">3169 6314 15739,'-8'-4'516,"2"0"-258,14 4 111,7 0 35,11 1-404,8 1 0,8 0 313,8 1-156,5-3-324,4 0 234,2 0 1,0 0 246,-2 0-314,-4 0 0,-5 0 145,-9 0-100,-8 0 34,-9 0 21,-7 0-32,-6 0 346,-6 0-169,-2 0-5701,-2 0 2229,-1 5 3227,0-1 0,0 2 0,0-3 0</inkml:trace>
  <inkml:trace contextRef="#ctx0" brushRef="#br0" timeOffset="19012">3501 7576 13712,'-5'-1'470,"1"-1"572,4 2-191,64-2-817,-18 2-19,6-1 0,4 0 164,-15 0 0,-2 1 28,6-2 1,1 0-12,4 0 0,1-2-34,1 0 1,4-1-81,-2 0 0,4-1 1,-2 1 1,8-3 0,1 1 31,-10 0 1,2 1 0,0-2-98,-5 1 1,-1-1 0,-3 1 70,6-1 1,0 0-34,11-2 0,-3 0 0,-26 5 1,-3 1-57,21-4 118,-13 3 151,-14 3-168,-10 0-68,-8 1 225,-4 1-101,-4 0-720,0 0-848,-1-3-674,-1 2 2085,-9-4 0,7 4 0,-6 0 0</inkml:trace>
  <inkml:trace contextRef="#ctx0" brushRef="#br0" timeOffset="20095">3616 8338 16524,'-14'-2'762,"4"0"-729,10 2 258,0 0-291,7 0 112,6 0-11,12 0 34,9 0-135,8 0 101,8 0 190,6 0-291,6 0 0,-29 1 0,1 0 34,1 0 0,1 1-438,1 0 1,1 1 425,0 0 1,1-1-23,2 2 0,1-1 45,-1-1 0,3 1-96,20-1 1,1-1 50,-15 0 0,0 0 5,15-1 1,-1 1-6,-19-1 0,-1 0 28,17 0 0,1 0 0,-17 0 0,0 0 95,11-1 0,-1 0-89,-20-1 0,-2 1-34,29-4 224,-5-1-141,-4-1 40,-7 1-89,-5-1 135,-7 1 223,-4 1-280,-5 1-112,-6 0 1005,-4 1-882,-6 1 31,-3 1-154,-3 0 124,0 1-12,-1 0-112,0 0-2129,-1 0-1535,-8-1 3664,-3 1 0,1 0 0,1 1 0</inkml:trace>
  <inkml:trace contextRef="#ctx0" brushRef="#br0" timeOffset="21435">3383 9621 17151,'-3'0'784,"14"0"-593,5 0-56,16 0 391,2 1-526,5 0 123,6 0 90,7 1-56,5-1-79,8-1-28,-30 0 1,-1 0 0,3 0 0,0 0-233,0 0 1,0 0 181,1 0 0,-1 0 0,-1 1 0,1 0 39,-2 0 0,0 0 45,-1 1 0,0 1 174,29 0-180,-4 2 57,-9-3 234,-8 1-324,-9-1-45,-5-1 303,-6-1-112,-4 0-12,-5 0 419,-2 0-430,-3 0 112,-2 0-280,-1 0 0,-1 0 89,-1 0-33,-1 0-4471,-1 0 2589,-5 0-739,-1-2 2565,-7-4 0,6 3 0,-2-3 0</inkml:trace>
  <inkml:trace contextRef="#ctx0" brushRef="#br0" timeOffset="141068">16152 3654 17935,'-23'-21'-33,"4"5"33,19 19 0,0 7 44,0 8-44,0 13 0,0 8 12,0 7 100,0 7-112,0 4 135,0 5-335,0-28 0,1 0 284,0 1 0,1 2-28,-1 2 0,1 0-45,1 2 0,0-1 190,-1 2 1,0-1-152,1 1 1,-1-1-29,0 1 1,1-1 44,-1 0 0,1 1 34,-1-1 0,0 0-22,0 1 0,-1-1-51,1 1 0,-1 0-23,0 0 1,-1 0 162,1-1 0,-1 2-1690,1 17 1,-1 1 1593,1-14 1,1 1 22,0 14 1,1 1-516,0-17 1,0 0 436,0 0 0,1 0-101,0 1 0,-1-1 218,1 0 1,-1-1-90,1 1 0,-1-1-238,0 1 0,1 0 260,-1-2 1,1 2 111,0 20 0,1 0-162,-1-16 0,0 0-1,1 15 1,1 0 493,-2-21 0,0 1-449,1 19 1,-1 2-29,0-17 1,-1 1-202,2 14 1,-1 0 228,-2-21 1,0-2-62,1 0 0,0 0 0,-1-1 0,1 0 28,0 0 0,0-1 140,-1 0 1,1-1-169,-1-1 0,0-2 1340,1-1 1,-1-1-1329,1 26 21,2-5-33,-2-6 196,1-6-253,-2-7 1120,1-9-1063,-2-6 794,0-7-761,0-5 124,0-4-157,1-3-33,-1-1 100,2 0-67,2 0 89,4 0-66,6 0 33,6 0-56,6 0 0,7-1-23,3 0 91,5-1-57,-8 0 0,1 1 34,22 0-34,-19 0 0,1 0-351,22 0 340,2 0-28,-29 0 0,1 1 56,0-1 0,0 0-28,1 0 0,0-1 0,1 0 0,0-1 6,1 0 0,0 0 38,2-1 1,0 0-453,2 0 1,-1 0 407,1-1 0,1 0 22,-1 0 1,1 1 27,0-1 1,-1 0-51,1 0 0,-1 0 16,1 0 1,-1 1 0,1-2 0,1 0 28,-1 1 0,1-1-45,1 0 0,1 0 0,0 0 0,-1 0-40,0 0 1,1 1 67,17-3 0,1 0-28,-16 2 0,0 1 0,14-2 0,0 1 17,-18 0 0,-3 2-17,1 0 0,1 0-6,16-1 1,1 1 33,-15 0 0,1 1-14,3 0 1,5-1 0,-5 0-9,-4 1 0,-1 0-1,15-1 1,-1 0-6,-16 1 0,-1 1 0,0 0 0,0 0-242,-1 1 0,0-1 270,-1 1 0,0 0-28,-1-1 0,1 1 5,-1-1 1,1 1-1,0-1 1,1 0 11,-1 0 0,0 0-17,-1 0 0,0 0 0,0 0 0,-1 0-11,-1 0 0,0 1 44,-1-1 1,1 0-34,-2 0 0,1 1 0,-2-1 0,1 1-120,31-3 154,-2 1-34,1-1 0,1-1-124,0-1 180,0 1-56,-2-1 0,-4 1-6,-18 2 1,1 0 5,22-1 0,-22 2 0,-1 0-33,17-1 100,1 0-67,1-1 0,-1 0 11,2 0 11,0-2 272,-1 2-300,-19 2 1,-1-1 83,20-1 95,-22 2 0,0-1-162,13-1 0,1 0-11,1 0-11,1 1 11,-1 1 373,-1 0-317,-2 0-56,-1 0 0,-1 2 22,0-1 101,19 1-112,-18 0 158,12 0-57,-25 0-67,-1-1 226,-3 0-148,1-2 68,-2 1-191,1-1 474,-5 1-362,3-1-89,-11 1-23,1 0-123,-8-2-538,-5 1-381,0-5-751,-6-1-1759,-1-7-6140,-10-8 9692,-6-8 0,4 13 0,-2 1 0</inkml:trace>
  <inkml:trace contextRef="#ctx0" brushRef="#br0" timeOffset="146070">16991 6051 18854,'-14'-8'-9831,"1"-5"9045,12-4 0,0 6 0,1-1 0</inkml:trace>
  <inkml:trace contextRef="#ctx0" brushRef="#br0" timeOffset="146281">16777 5482 19325,'-21'-21'-4718,"5"4"1100,16 17 3618,2-1 0,0-1 0</inkml:trace>
  <inkml:trace contextRef="#ctx0" brushRef="#br0" timeOffset="146497">17717 4790 18429,'20'-28'-2208,"-1"0"1,19-19-3877,-12 34 6084,2-2 0,-11 7 0,-3 0 0</inkml:trace>
  <inkml:trace contextRef="#ctx0" brushRef="#br0" timeOffset="146684">17998 4997 13756,'-1'5'-212,"0"-2"-461,1-3 1,0 0-1</inkml:trace>
  <inkml:trace contextRef="#ctx0" brushRef="#br0" timeOffset="146879">17924 5675 19874,'13'-35'-2812,"2"2"-2387,2 5 5199,4-6 0,-9 15 0,-2 0 0</inkml:trace>
  <inkml:trace contextRef="#ctx0" brushRef="#br0" timeOffset="147070">18603 5076 17241,'8'-5'1770,"-2"2"-1086,-6 3-617,0 0-123,28-36-1356,-6 15 17,1-4 0,2-2-4622,11-3 6017,3-5 0,-17 15 0,-4 2 0</inkml:trace>
  <inkml:trace contextRef="#ctx0" brushRef="#br0" timeOffset="147251">19194 4522 20356,'30'-54'22,"-3"6"-1680,-11 26-1468,-1-2-4158,-1-2 7284,-5-3 0,-4 13 0,-3 2 0</inkml:trace>
  <inkml:trace contextRef="#ctx0" brushRef="#br0" timeOffset="147434">19053 3853 19818,'-25'-25'-1190,"0"1"0,-19-16 0,34 29 0,1 6 0</inkml:trace>
  <inkml:trace contextRef="#ctx0" brushRef="#br0" timeOffset="147636">18482 3688 17241,'-7'0'2241,"2"0"-1647,5 0-146,0 0-448,-14-15-403,9 11-886,-11-11-1210,10 15-1456,-5 1 3955,-4 5 0,5-3 0,1 2 0</inkml:trace>
  <inkml:trace contextRef="#ctx0" brushRef="#br0" timeOffset="147818">18053 4125 14563,'0'4'1445,"0"-1"-2083,0-3-2253,-1 2 2891,-2-1 0,2 1 0,-2-1 0</inkml:trace>
  <inkml:trace contextRef="#ctx0" brushRef="#br0" timeOffset="147994">18064 4353 14607,'2'11'449,"-1"-2"-449,-1-9-594,38-9-2252,-2-2 2846,3-1 0,0-1 0,-3 1 0,-3-1 0</inkml:trace>
  <inkml:trace contextRef="#ctx0" brushRef="#br0" timeOffset="148215">20016 3710 15549,'26'-39'-1767,"-10"11"0,-8 23 1</inkml:trace>
  <inkml:trace contextRef="#ctx0" brushRef="#br0" timeOffset="148394">20196 3716 17767,'2'6'2466,"-1"-1"-2388,-1-5-313,4 0-1524,2 0-1031,8 2-1222,3 1 4012,1 4 0,-7-3 0,-4 1 0</inkml:trace>
  <inkml:trace contextRef="#ctx0" brushRef="#br0" timeOffset="148737">20082 4662 14911,'-2'4'-3430,"0"-1"2597,2-3 1,0 0-1</inkml:trace>
  <inkml:trace contextRef="#ctx0" brushRef="#br0" timeOffset="149019">18951 5532 17039,'-4'1'1446,"0"-1"-953,4 0-1917,-2-1-715,1 0-2198,-1-3 4337,11-3 0,-6 2 0,4 0 0</inkml:trace>
  <inkml:trace contextRef="#ctx0" brushRef="#br0" timeOffset="149230">20776 5052 20311,'9'-8'-6924,"-2"2"6924,-7 6 0,0 0 0,0 0 0</inkml:trace>
  <inkml:trace contextRef="#ctx0" brushRef="#br1" timeOffset="153986">17755 6861 19358,'-31'-39'147,"7"8"-170,22 30-3529,2 0 1490,0-1-885,0-3 2947,3-8 0,-3 5 0,2-1 0</inkml:trace>
  <inkml:trace contextRef="#ctx0" brushRef="#br1" timeOffset="154234">18272 6349 17196,'2'-6'-1546,"0"1"447,3 5-548,3 4-884,3 0 2531,5 2 0,-7-3 0,-1-1 0</inkml:trace>
  <inkml:trace contextRef="#ctx0" brushRef="#br1" timeOffset="154438">18703 6355 12165,'6'1'1782,"-2"0"-1670,-4-1-695,18 0-1030,-6 0-1446,17 0 3059,-9 0 0,-9 0 0,-1 0 0</inkml:trace>
  <inkml:trace contextRef="#ctx0" brushRef="#br1" timeOffset="154619">19273 6181 14048,'6'-1'593,"-1"0"-1030,-5 1-1423,7-7-2252,-2-3 4112,9-11 0,-8 11 0,-1-1 0</inkml:trace>
  <inkml:trace contextRef="#ctx0" brushRef="#br1" timeOffset="154826">19378 5703 15381,'-22'-26'-1107,"4"-1"1,18 19-1,0-2 1</inkml:trace>
  <inkml:trace contextRef="#ctx0" brushRef="#br1" timeOffset="155015">19428 5309 14540,'0'-6'1345,"0"1"-2455,0 5-200,0-4-1525,6 3 2835,4-3 0,-2 4 0,1 0 0</inkml:trace>
  <inkml:trace contextRef="#ctx0" brushRef="#br1" timeOffset="155216">20137 4961 13824,'6'-7'-5256,"-2"2"5256,-4 5 0,0 0 0,0 0 0</inkml:trace>
  <inkml:trace contextRef="#ctx0" brushRef="#br1" timeOffset="155396">20601 4318 12165,'33'-11'-911,"0"0"1,14-5 0,-35 13-1</inkml:trace>
  <inkml:trace contextRef="#ctx0" brushRef="#br1" timeOffset="155604">21261 4254 15280,'1'-4'1289,"1"0"-2208,-2 4-392,14-5-527,-4 9-1579,13-1 3417,-11 12 0,-5-6 0,-3 0 0</inkml:trace>
  <inkml:trace contextRef="#ctx0" brushRef="#br1" timeOffset="155795">21320 4825 15605,'-8'15'-2140,"6"-1"-1166,8-10 3306,3 0 0,-4-1 0,-2-1 0</inkml:trace>
  <inkml:trace contextRef="#ctx0" brushRef="#br1" timeOffset="156015">21206 5471 13409,'-5'1'2185,"2"1"-1042,3-2-1592,-3 0-952,1 0-6027,-7 4 7428,1 1 0,1 0 0,1 0 0</inkml:trace>
  <inkml:trace contextRef="#ctx0" brushRef="#br1" timeOffset="156187">20521 6103 14260,'-6'3'-1307,"2"-2"0,3 1 0</inkml:trace>
  <inkml:trace contextRef="#ctx0" brushRef="#br1" timeOffset="156350">19748 6777 15291,'-6'0'-2980,"1"0"2980,5 0 0,0 0 0</inkml:trace>
  <inkml:trace contextRef="#ctx0" brushRef="#br2" timeOffset="164565">16902 7057 12826,'-17'1'426,"0"1"-426,7 0 0,-2 1-460,-9 7 315,9-3-158,-6 7-1030,11-3 1333,-10 11 0,11-12 0,-6 6 0</inkml:trace>
  <inkml:trace contextRef="#ctx0" brushRef="#br2" timeOffset="168514">16742 7161 7750,'7'-15'7261,"19"-17"-6678,12-9-572,-10 12 0,1 0 280,13-12-179,-14 14 0,-2 1 12,3-5 61,4-1 0,1-1 16,8-4-190,-14 12 1,-1 2 33,8-1-23,-9 8-11,0 0-11,0 0 0,0-1 135,18-8-113,-17 7-22,14-6 0,-21 10 0,-1 0 34,8-4-34,-6 4 11,6-3 0,-8 7 34,8-5-45,-6 5 0,13-6 11,-15 8-11,6-2 0,-8 4 22,1 0 23,0-1-45,1 1 0,1-2 67,1 1 12,10-6-57,-8 4 12,8-3 55,-11 3-89,2 0 0,0-2 45,0 1 0,2 0-11,-2-1 10,0 2-21,1-1 122,-1 2-145,1 0 0,-1 2 68,-1-1-23,1 1-34,-1-1 57,2 0-68,0-1 89,-1 0-89,1 1 79,7-2-23,-6 1-45,5-1 101,-8 1 45,12-5-157,-8 3 0,10-4 56,-11 4-23,0 2-33,-1-2 0,-2 2 45,0 0-56,-3 1 11,-2 0 0,-2 1 78,0 1-67,-3 0-11,2 0 23,-1 1 22,1-1-23,0 0-22,1 1 0,1-1 34,-1-1 10,1 2-44,8-5 23,-6 5-46,4-4 23,-9 5 0,0-1 45,-2 1-22,0 0-12,-3-1 45,1 0-34,1-1 113,0-1-135,2 0 0,1-2 56,1 1-45,1-2 11,-2 1-11,2 1 1,-2-1 123,-1 0-135,0-1 0,-2 1 179,-1 0-101,0 0-33,0 0 22,-1 0-22,0 1 101,6-9-23,0-2 157,14-30-258,-15 23 1,5-16-12,-15 29 22,0-1-21,1-6-12,-2 4 56,2-6-56,-2 7 0,-1-1 11,0 1 34,2-7-45,0-2 44,2 0-44,0 2 0,0 7 0,0 1 23,5-12-23,-3 10-11,5-10 22,-4 11-11,1 1 22,2-5-44,-3 4 22,3-3 0,-3 3-11,2 0 33,6-7-22,-3 5 0,4-6-11,-5 10 11,-2 1 0,-1 2-11,-2 1 11,2 0 0,-3 3 0,1-2-34,-2 4 34,0-2-11,3 1-12,2 0 23,1 0 0,2 0-78,3-1 78,-4 1 11,5-1 0,-7 4-22,3-1 0,-2 2-23,9-1 34,-6 0 0,6 0 34,-6 0-12,0 0-44,0 0 22,6 0-45,3 1 45,0-1 23,-1-1-1,2 0-22,-10 1-34,8-1 34,-12 2 0,2 0 56,-1-2-67,8-2 11,-3-1 0,5-2-33,-5 2 33,-2 0 0,0 1 33,-3 0 1,-2 0-34,0 1 0,-1-1 11,0 1-22,-2 1 11,3-2 0,-3 1 22,2-2-22,-1 1 0,2-2 23,6-3-23,-2 0 0,6-2 11,-5 2 0,1-2-22,9-6 11,-10 6 0,7-4 0,-14 8 22,0 3-22,0-3 0,-1 3 34,1-3-34,0 3 0,0-1-56,9-3 56,-5 3-11,4-2 22,-4 4-11,-1 0 0,-1 0 0,6-2 0,-5 3 0,4-2 0,-5 2 0,-1 1 11,-2-1-11,0 0 22,28-12 23,-22 8-34,21-9 57,-29 8-46,-2 1-22,1-1 0,-2 1 0,1 0 0,-1-2-11,0 2 33,0-2-33,0 4 11,0 0 0,0 1-45,3-1 0,1 1 34,2-1 11,-1 2-22,2 0 11,-2 2-34,6 0 45,-3 0-11,6 0-1,-5 0 12,0 1-78,6 10 56,-5-2-1,8 13 23,-7-5-11,3 6 11,-4-4 0,-1-1 0,-2-4 0,0-2 0,4 7 11,2-1-11,0 1 11,0-3-11,3-1 12,-2-2-12,4 1 33,-2-5-33,-2-2 0,2 0 23,4 0-23,-4-2 0,4 1 0,-7-4 0,2 1 0,-1-1 0,6-1 0,-2 0 11,0-1 0,-4 0 11,2 0-22,-4-1-22,3 0 33,-4-2-11,-1 1 11,1-3 1,0 0-1,1-1-11,1-1 0,-1-1 45,-1 1-45,1-3 0,0-1 22,0-1-11,0-2 101,-1 1-112,-1-1 0,-1-1 79,-1-1-68,0-2 11,2-12-11,-4 7 1,0-9-12,-5 10 0,0 3 45,-1 2 0,0 2-45,-1 1 22,-4 1-22,-1 1 23,-9-4-23,4 5 44,-11-5-66,7 10 11,-5-2 11,5 5-23,-17 0 1,11 1 22,-13 0-11,15 1 11,0-2 11,0 0-22,-8-2 11,4 2-67,-5-2 67,8 2-23,1-2 23,-3-5 23,7 2-23,-2-5 0,7 4-12,1-2 12,-6-6 0,3 3 12,-5-5-47,-1-1 35,-4-7-11,3 4 0,2-3 22,9 3-11,3 6 0,1-6-22,3 8 33,1-2-22,0 1 22,0 1-11,0-1 0,0 2-45,0-1 45,0 1-33,1 1 33,3 0-12,2 2 12,4-1 0,8-5 0,-4 5 0,8-6-11,-4 8 11,2 0 0,2 1 0,1-1 0,2 2 0,1-1-11,0 1 11,-1 1-45,-2 1 45,-1 3-33,0 0 33,-1 2 11,1 0-11,2 0-23,-1 0 23,1-1 0,13 0-11,-9-1 11,13-1 34,-8 0-12,-1-2-22,1 0 0,-1-1 23,1 1-23,-1-1 0,0 0 0,-1 0 22,-2 2-11,0-3-11,0 2 0,0-1 45,2 0-45,0-2 0,-2 1 0,0-2 34,0 1-23,-1-3-11,1 1 0,-2-2 56,1-1-22,-2-1-34,-1-3 22,0-1 1,-1-2 44,0-1-67,1-2 0,-2 0 67,1-1-56,7-12 68,-5 8-68,5-8 90,-10 12-101,-2 1 0,-2 3 168,-2 1-112,-3 3-34,-2 1 169,-3 2-79,0 1 44,-1 1-156,0 3 56,0-1-56,-1 5 0,-2-1-11,-2 6-2902,-1 0 930,1 5-1457,-5 5 3440,-4 7 0,2-6 0,-2-1 0</inkml:trace>
  <inkml:trace contextRef="#ctx0" brushRef="#br2" timeOffset="169734">21610 3865 17992,'8'14'1580,"-2"-5"-1278,-4-16 68,-1-6-370,0-8 22,-1-5 57,0-6-68,0-5-11,-2-4 33,-1-3-33,-2-1 23,-1 0-23,0 1 0,2 0 22,2 3 1,1 2-23,1 3 0,2 3 11,2 5-56,4-2-448,-1 11-426,2-5-2252,-6 10 1300,0 1-2230,-3 3 4101,0 2 0,0 4 0,0-1 0</inkml:trace>
  <inkml:trace contextRef="#ctx0" brushRef="#br2" timeOffset="170252">21668 2891 13409,'0'-6'1983,"0"2"-369,0 4-1525,-9-11-89,5 8 0,-7-7-45,8 18-11,-2 5 56,0 13 45,-1 5-45,2 4 0,2 0 45,1 0 11,1-3-34,4-2-22,3-3 0,6-3 68,5-6-24,3-6-44,2-5 56,1-4-22,0-6 0,0-5-34,-3-7 0,-1-9 78,-4-4-44,-2-4-34,-5-4 56,-4-1 22,-3-2 348,-2 6-168,-2 3-258,-4 7 448,-4 5-437,-5 6 0,-4 4-11,-2 5 0,-3 2-11,1 4-101,0 6-571,2 7-46,3 7-1164,3 3-774,6 3-3574,4-2 6241,4-6 0,1-9 0,0-6 0</inkml:trace>
  <inkml:trace contextRef="#ctx0" brushRef="#br2" timeOffset="170589">22112 2887 16972,'29'31'242,"0"1"1,-2-4 0,-5-1-8,-10 6-224,-1-7 80,-1-8 547,0-6-335,-2-7 89,-1-2 168,0-3 0,5-16-560,-3 0 23,4-17 55,-6 3-392,1-20-279,-4 12-13,2-10-357,-2 20-1312,1 6-918,1 9-1849,1 4 5042,3 6 0,-6 1 0,0 2 0</inkml:trace>
  <inkml:trace contextRef="#ctx0" brushRef="#br2" timeOffset="171578">22449 3034 17174,'36'11'790,"-1"0"0,27 1-622,-44-32-168,1-5 0,-4-1 257,-1-15-156,-7 13 0,-1-7-12,-6 17-89,0 5-11,-4 5-11,-2 5-90,-4 1 78,-2 11 23,-2 7 11,2 14 11,0 10-11,5 2-11,2 1 11,4-5 0,4-5 56,6-7-56,6-8 90,6-9 0,5-5-12,2-3-78,4-9 79,13-12-68,-12-5-11,7-10 22,-10-10 23,-7 1-45,-1 1-34,-10 14 34,-9 21-89,-1 4-46,1 14 419,32-37 0,25-32 0,-12 12-273,-14 21-56,16-21 0,8-13 0,-31 28-55,-36 36 100,-7 58 44,10-7 131,9 2 1,3 12 0,1-7 42,0-12 1,3 1-134,-2-3 0,3 10 0,1 3 1,-1-4-1,-2-9-52,1 3 1,0-2 14,0 15 1,0 7 0,-3-17 242,-5-18 303,-8-10-471,-11-68-123,1-5 39,5 12 1,3-2-40,2-23-79,3 1 46,5 4 27,6 23 1,4 0-63,7-9 68,18-3-44,5 26-80,0 11 34,4 20-582,-16 3-169,-13 13-1209,-9-1-101,-5-9 2151,0-1 0,-3-11 0,1-5 0</inkml:trace>
  <inkml:trace contextRef="#ctx0" brushRef="#br2" timeOffset="171763">23523 2910 18474,'-7'-8'-2107,"2"1"-1154,5 7-3988,4 0 7249,5-2 0,-3 1 0,1-1 0</inkml:trace>
  <inkml:trace contextRef="#ctx0" brushRef="#br2" timeOffset="172013">23733 2702 15336,'-1'-10'1121,"1"3"-91,1 48-55,3-5-689,-2 1 0,1 3 16,4 22 12,-1-1-314,0-3 0,0-7-101,-1-9-11,2-8-471,0-8-582,0-11-807,2-6-1501,1-6 3473,4-9 0,-6 5 0,-1-6 0</inkml:trace>
  <inkml:trace contextRef="#ctx0" brushRef="#br2" timeOffset="172263">23896 2601 19067,'14'50'511,"-1"-1"1,-1-3 0,-1 1-316,-2 1 0,-1 0-112,0-2 1,0 0-69,-1 0 1,0-2-34,-1-8 1,-1-4-63,0 5-515,-3-6-482,-1-5-929,-1-5-1569,-1-5 3574,-6-6 0,4-5 0,-4-3 0</inkml:trace>
  <inkml:trace contextRef="#ctx0" brushRef="#br2" timeOffset="172509">23758 3141 18104,'43'-29'399,"0"-1"1,0 3-1,-1 4-225,-10 13 0,0 2-12,2 1 1,-1 2 151,33-2-314,-7 4 0,-12 8 44,-11 5-44,-12 9-11,-9 3-34,-8 2-649,-4 0-46,-2-2-739,-1-3-1054,0-5-1287,-1-6 3820,1-4 0,-1-3 0,0-1 0</inkml:trace>
  <inkml:trace contextRef="#ctx0" brushRef="#br2" timeOffset="172661">24193 2890 17454,'-34'-44'-6712,"10"7"6712,34 32 0,-4 2 0,3-1 0</inkml:trace>
  <inkml:trace contextRef="#ctx0" brushRef="#br2" timeOffset="173229">24536 2982 16535,'14'59'1748,"-3"-12"-1289,-9-40-257,-1-3 212,0-3 640,-1-1-909,2-9-145,-2-6 0,3-12-67,1-6 67,0-4-168,2 1 90,0 4 78,3 4-135,-1 14 35,1 4-12,2 13 112,1 8-12,3 8 12,3 7 23,-2 3-1,3-3-22,-2-4 0,3-5 191,3-8-57,20-7-89,-6-13-12,14-7 23,-12-9-56,-5-4 0,-5-3-67,-6-1 67,-6 2 0,-3 4 0,-6 8 11,-2 6-11,-3 9-280,0 3 280,-2 16 392,3 43 68,-2 9-606,0-15 1,0 2 335,1-8 1,-1 0 145,1-1 0,1 0-252,1-2 0,1-1-73,1-2 1,0-1 98,5 28-76,-1-7-23,-3-13-22,-4-9-180,-2-11-1882,-1-9 202,-5-8-1575,-8-4 3446,-10-11 0,7 5 0,1-5 0</inkml:trace>
  <inkml:trace contextRef="#ctx0" brushRef="#br2" timeOffset="181798">24315 4183 6932,'0'0'0</inkml:trace>
  <inkml:trace contextRef="#ctx0" brushRef="#br2" timeOffset="183779">23962 4277 11291,'0'-4'11,"0"1"-1188,0 3 1,0 0 0</inkml:trace>
  <inkml:trace contextRef="#ctx0" brushRef="#br2" timeOffset="193357">24094 4773 16759,'-10'-13'-145,"3"3"145,7 20 22,-1 9 124,1 19 122,-1 17-669,1-20 0,0 3 843,0 7 1,0 2-320,1 9 1,1 3 33,0-15 0,0 0 0,0 2-472,1 4 0,0 2 1,0 0 418,1 3 1,0 1 0,0 0-42,0-1 1,-1 2 0,1 2-8,-1 2 0,1 3 0,0 1 0,-1-3-524,1 2 0,-1-3 0,1 3 493,-1-4 0,0 3 1,1-1-1,-2-3-25,1-3 0,-1-3 0,1-1-199,-1 1 1,0-1-1,-1-1 217,1-2 1,-1-1 0,0 0 3,0-3 1,-1 0 0,1-1-23,-1 17 0,0-3 16,0-5 1,0-3 156,0-6 1,0-1-174,0 1 0,0-4 0,0 11 797,3-1-976,-2-37 2246,2-3-2224,-3-8 1408,0-1-1173,0 1-67,0-1-123,0 1 112,2-2 0,4 0 56,6 0 23,23 0-79,0 0 67,22-1 101,-3-2-955,10-2 787,-28 2 0,1-1 78,4-1 1,1 1-29,4-2 1,1 0 27,4-1 1,2 0-601,4-2 0,2 1 567,3-1 0,2 0 82,-19 3 0,0-1 0,1 1-75,2 0 0,0 0 1,1 0-35,3 0 1,-1 0 0,1-1 104,2 1 0,0 1 0,0-1-691,3 0 1,1 0 0,0 0 619,2 0 1,0 0-1,1 1-52,2-1 0,0 1 0,1-1 26,2 1 0,0-1 0,1 0 69,-17 2 1,1 0-1,0-1 1,0 1-498,0 0 1,0-1 0,0 1 0,-1-1 434,0 0 1,0 0-1,0 0 1,0 0 14,14-1 1,-1 0 0,0-1-198,-3 1 0,0-1 0,-1 1 209,-2 0 0,-1 0 0,-1 0-60,-3 1 0,-1-1 0,-2 1 7,-3 0 0,-1 0 1,-1 1 49,15-2 1,-4 0-25,-9 0 1,-2 1 540,-8 0 1,-3 1-530,18-6 1880,-17 2-1902,-10 1 1363,-10 0-1408,-8 0-266,-4-1-1326,-17-1-204,-13 0-1880,-24-1 3698,16 3 0,0 1 0,-6-1 0,1 0 0</inkml:trace>
  <inkml:trace contextRef="#ctx0" brushRef="#br2" timeOffset="194219">24640 7175 13846,'-9'6'2330,"2"-1"-996,7-5 526,0 0-1434,-10 5 100,19-15 113,0-5-280,29-23-197,-14 13 0,2-1-750,7-5 0,1-1 627,7-6 0,1-1 177,-9 9 1,1-1 0,1-1-217,3-3 0,2-1 0,1 0-536,3-4 0,2 0 0,0 0 648,4-2 0,0-1 0,0 1-37,-10 10 1,0-1 0,0 1-1,1-1-30,-1 1 0,1-1 0,1 0 0,2-2-21,3-1 1,3-2 0,2-2-1,0 1 1,0-1-364,-7 6 0,-1 0 0,2 0 0,-1 0 0,0-1 0,0 1 339,-1 0 0,1 0 0,0 0 0,-1 0 0,-1 0 0,0 1 22,5-4 1,0 0 0,-1 1-1,-2 1 1,-3 2-159,6-6 1,-5 3-1,0 1 169,-3 1 1,-1 0 0,-1 1-34,-3 3 0,-2 1 0,-1 0 11,10-11 1,-2 1 60,-5 6 1,-3 0 167,-6 5 1,-3 1-241,14-17 1388,-13 10-1344,-7 9 2945,-7 6-2989,-3 6 928,-3 5-1063,-2 2 741,-2 3-606,0 2 0,0-1-2242,0 1 1357,-3 3-280,-8 8-549,-11 9-852,-14 14-1849,-15 8 4415,19-16 0,0-1 0,-5 4 0,3-4 0</inkml:trace>
  <inkml:trace contextRef="#ctx0" brushRef="#br2" timeOffset="195776">24715 5919 13106,'-4'0'2141,"2"0"-304,2 0-2577,-3 1-1635,3 0 1422,-2 0 1,2 1 0</inkml:trace>
  <inkml:trace contextRef="#ctx0" brushRef="#br2" timeOffset="196150">24661 5863 16333,'-1'2'2096,"-1"0"-1883,2-2 447,43-11-615,-8-2-45,2 1 0,2-1 112,17-9-112,-1 0-358,-6 3-505,-8 3-1546,-7 4-168,-10 4 2577,-8 0 0,-8 6 0,-6-1 0</inkml:trace>
  <inkml:trace contextRef="#ctx0" brushRef="#br2" timeOffset="196369">24832 5659 15202,'-8'0'1142,"1"0"-156,7 0-302,0 0 67,5 49-348,-3-15-280,1 3 0,0 1-123,-2 9 91,-1-4-350,0-4-144,5-5-863,4-7-1076,11-8-1792,8-8 4134,10-9 0,-16-2 0,-2-2 0</inkml:trace>
  <inkml:trace contextRef="#ctx0" brushRef="#br2" timeOffset="196563">25474 5549 18294,'29'-27'224,"1"0"0,-3 3 0,-1 3-560,4 5-863,-4 5-1075,-6 3-1402,-6 3 3676,-7 1 0,-5 3 0,-2-1 0</inkml:trace>
  <inkml:trace contextRef="#ctx0" brushRef="#br2" timeOffset="196748">25538 5337 17230,'-1'67'-701,"10"0"1,6-5-2751,3-21 3451,2 8 0,2-11 0,-8-35 0,0-3 0</inkml:trace>
  <inkml:trace contextRef="#ctx0" brushRef="#br2" timeOffset="196942">25994 5173 17342,'42'-32'242,"-1"1"1,-1 2 0,-2 3-669,15 1 426,-17 9 0,-2 2 0,-1 1 0,6-3 0</inkml:trace>
  <inkml:trace contextRef="#ctx0" brushRef="#br2" timeOffset="197116">26239 4898 16165,'-9'3'818,"2"-1"-482,5 34 483,1-10-819,2 33 0,4-16-23,2 8-482,-2 9-2739,-2-5 1,-3 3 3243,-3-12 0,-1-2 0,4 2 0,-2-5 0,-5-2 0</inkml:trace>
  <inkml:trace contextRef="#ctx0" brushRef="#br2" timeOffset="197373">25795 6734 21409,'35'-33'-139,"0"0"1,-3 1 0,0 5-1307,12 3-180,1-1-1804,5 1 3429,2-1 0,-23 11 0,-5 2 0</inkml:trace>
  <inkml:trace contextRef="#ctx0" brushRef="#br2" timeOffset="197565">26646 6289 16625,'3'-2'1893,"-1"-1"-1254,-2 3-460,43-27-179,-10 12-567,2-4 1,4-1-1372,19 1-2096,5-3 4050,-29 11 1,-3 1 0,5-2 0,-8 1-1</inkml:trace>
  <inkml:trace contextRef="#ctx0" brushRef="#br2" timeOffset="197742">27448 5939 16031,'9'0'2387,"-1"0"-1592,-8 0-481,44-22 56,-10 6-370,1-1 0,5 0-1312,-3 4 1,-1 2-2868,14-2 4179,6 2 0,-41 9 0,-8 2 0</inkml:trace>
  <inkml:trace contextRef="#ctx0" brushRef="#br2" timeOffset="197917">27495 6305 16221,'0'5'3104,"0"-1"-2644,0-4-102,42-3-358,-12-7-493,3 3 0,1-2-1894,9-15-4862,-8-1 7249,-14-1 0,-10 12 0,-9 2 0</inkml:trace>
  <inkml:trace contextRef="#ctx0" brushRef="#br2" timeOffset="205919">21899 3771 10226,'3'7'-2308,"0"-1"1098,-3-6 1210,0 0 0,0 0 0</inkml:trace>
  <inkml:trace contextRef="#ctx0" brushRef="#br2" timeOffset="208481">21210 4267 17431,'-1'-5'280,"-1"2"-257,2 2 21,0 0-133,0 0-751,0-1-2062,-3 0 67,2 0 2835,-3-2 0,2 2 0,0-1 0</inkml:trace>
  <inkml:trace contextRef="#ctx0" brushRef="#br2" timeOffset="208859">21356 3793 15695,'6'2'4078,"-2"-1"-2902,-4-1-861,0-3 54,-1 2-302,-1-4 34,1 2-67,-1-1 11,0 0-45,0 1 0,0-1-258,0 1 68,0 0-326,0 1-167,-1-1-449,1 1-459,-2 1-997,2 0-1144,-1 1 3732,3 1 0,-1-1 0</inkml:trace>
  <inkml:trace contextRef="#ctx0" brushRef="#br2" timeOffset="209340">21973 4464 20221,'9'9'2230,"12"-6"-1949,23-20 43,14-13-167,-23 7 0,1-1-1116,3-5 1,1-1 1058,2-1 1,0-2-101,2-1 0,-1 0 56,-2 0 0,2-1 75,-6 5 0,2-2 0,-2 2-131,4-2 0,-1 0 61,9-7 1,-2 3-194,4-4 166,-11 8 482,-12 7-516,-8 6-236,-9 8-67,-5 4 750,-3 5-1511,-3 1 33,-7 1-908,-12 10-1131,-20 8-2163,-19 12 5179,22-12 1,0-1 0,-7 4 0,6-5-1</inkml:trace>
  <inkml:trace contextRef="#ctx0" brushRef="#br2" timeOffset="-160591.73">7965 5079 12804,'-20'-61'997,"2"8"-403,14 33-370,0-3 213,0-1-22,1-4-348,0-1 594,0-2-516,1-1 1,-2 0-22,-1 2 55,0 1-56,0 1-78,0 2-12,1 3 315,1-1-259,1 0 1,2 0 11,0 0-23,0 2-22,2 1-56,3 2 0,3 2 101,3 1-79,3 2-44,3-1 22,5 2 0,7-1 56,6 2-56,6 0 33,6 3-100,2 3 67,2 2 0,-1 2 5,-16 2 1,1 2-39,20 4 21,-20-2 1,1 1-107,2 6 1,-1 1 106,22 6-6,-20-5 0,-1-1 17,15 6 0,1-1-11,-1-1 0,1-1 11,1-1 0,-13-6 0,0 0 0,24 3-334,-23-5 0,0-1 334,19 0 0,1-3 0,1 0 23,1-2-147,-2 0 124,-1 0-441,-3 0 419,1 0 22,1 0-12,2 0-44,2 0-89,0 1 111,0 0-246,-2 0 246,-18 0 1,-1 0-12,-10 0 0,-1 0 34,10 0 0,-1 1-135,12 2 34,-3 1-67,-4 0 78,-4 0-112,-2-1 213,-3 1 22,-2-1 1,0 1-23,-2-1 0,-4 0-23,-3 0 23,-7-1 693,-3 1-659,-5-1 416,-2 1-450,-2-1-34,-2 1 34,0 1-145,-2 1 145,0 2 0,-1 4 0,0 1 0,0 4 0,0 1 0,0 4 0,0 0-68,-2 2 91,0 2-23,-1-2 45,0 3-23,0-1-44,-1 0 22,0-1 0,-2 0-45,-2-2 67,0-1-22,-1-2 0,0-2 0,-2 0 11,-8 6-44,-7 1 167,-4-1-134,-5-4 123,3-8 45,-20 1-22,-13-5-6,29-3 1,-1-2-202,-2-1 0,-1-1 61,-26 0-188,29 0 1,-2-1 237,-2 1 0,-1 1-11,-1-1 1,-1 0-40,-1 1 0,-1-1 22,1 1 1,0 0 5,0 0 0,0-1-28,0 2 0,0-1 0,2 0 0,-1 0 5,1 0 1,0 1-6,0-1 0,1 0-79,-1 0 1,1 0-259,-1-1 1,1 1-443,0-2 1,1 0 55,0 1 0,0-1-750,2 0 0,-1 0 1455,2 0 0,1 0 0,-4 0 0,8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2:12.929"/>
    </inkml:context>
    <inkml:brush xml:id="br0">
      <inkml:brushProperty name="width" value="0.09071" units="cm"/>
      <inkml:brushProperty name="height" value="0.09071" units="cm"/>
      <inkml:brushProperty name="color" value="#00B050"/>
    </inkml:brush>
  </inkml:definitions>
  <inkml:trace contextRef="#ctx0" brushRef="#br0">6621 14185 12770,'-2'5'1378,"0"-1"191,63 3-1166,-22-6-128,6 3 0,1-1-312,9-3 384,0 1 56,-3 1-155,-4 0-181,-5 0 526,-3-2-465,-4 0 118,-4 0 157,4-2-167,-14 0-113,1-3 303,-13-1-35,-6 2-223,0-5-168,-3 3-112,0-2-1569,0 0-762,-1 6-2151,1-3 4594,-1 4 0,0 1 0,0-1 0</inkml:trace>
  <inkml:trace contextRef="#ctx0" brushRef="#br0" timeOffset="3929">5452 9389 12244,'-4'6'1636,"1"-1"-976,3-5-1403,0 0 0,0 0 0</inkml:trace>
  <inkml:trace contextRef="#ctx0" brushRef="#br0" timeOffset="6443">6767 10546 10888,'0'7'3104,"0"-2"-2377,0-5 36,0 0 279,-1 28-314,1-22 326,-1 22-394,2-29-110,5-5 32,4-6-358,8-7-134,5-5 223,8-6-234,7-6-79,10-6-730,-20 17 0,1 0 663,3-1 0,2 0-208,2-2 1,0 1-1042,0 0 0,1 2-1245,-3 0 1,0 1 2560,-4 1 0,-3 2 0,4-3 0,-12 7 0</inkml:trace>
  <inkml:trace contextRef="#ctx0" brushRef="#br0" timeOffset="10967">7220 14137 14933,'8'0'1030,"-2"0"-200,-6 0-158,0 0-616,2-6 393,-1 5-360,0-5 68,0 6 1815,-1 0-1972,1-2-23,0 1 1,2-1-740,-1 4-101,0 2-1893,3 2-2376,0 0 5132,5-2 0,-5-4 0,0 0 0</inkml:trace>
  <inkml:trace contextRef="#ctx0" brushRef="#br0" timeOffset="13130">7457 5431 18294,'-1'15'-2458,"-1"2"0,0-9 1,1-1-1</inkml:trace>
  <inkml:trace contextRef="#ctx0" brushRef="#br0" timeOffset="14958">8703 5068 18216,'6'-58'706,"0"11"-482,6 36-224,1 3 0,3 1 89,2 2-66,2 3-12,3 0 22,2 2-10,1 0-23,-1 4 0,0 3 0,-4 7 56,-2 3-34,-4 4 91,-6 5 44,-4 3 11,-3 6 168,-6 0-325,-5 2 11,-6-1 258,-2-3-280,0-2 45,1-3-11,2-3-34,2-1 44,2-3-44,2-1 0,2-3-123,0 0-78,3-3-516,1 1-2051,1 3-313,1-3-4617,0 3 7698,1-5 0,-1-6 0,1-2 0</inkml:trace>
  <inkml:trace contextRef="#ctx0" brushRef="#br0" timeOffset="15554">8924 5811 11280,'0'7'1031,"0"-2"10,0-5 416,0 0-930,6 15 874,-5-7-942,5 9-179,-6-11 179,-3-3-189,-1-1 99,-2 0 57,-2-1 650,0-1 11,1 0-751,3 0-56,2 0 818,2 0-1064,0-4 212,0 2-246,0-4 0,0 3-33,1-1-449,0 2-5546,0 0 6028,-14 7 0,9-4 0,-9 5 0</inkml:trace>
  <inkml:trace contextRef="#ctx0" brushRef="#br0" timeOffset="17580">8562 5847 11056,'11'0'515,"-3"0"-1086,-8 0-79,0 0 0,0 0 0</inkml:trace>
  <inkml:trace contextRef="#ctx0" brushRef="#br0" timeOffset="23994">20337 5300 18406,'-11'-44'941,"2"7"-470,11 34-471,3-1 0,5 2 135,12-1-135,-3 2 33,7 1-22,-5 0-11,-1 3-56,-2 2 56,-1 5-89,-3 3 89,-2 1-34,-5 3 23,-2 4 22,-3 3-22,-1 6 11,-7 2 0,-3 3 146,-6 1-68,-4-2-78,1-1 90,-2-4-46,1-2 35,1-4-79,2-2 0,2-3 67,3 0-56,2-2-11,4 0 34,0-3-12,3 2-156,1-4-1054,1 6-314,0-6 1502,0 17 0,0-18 0,0 9 0</inkml:trace>
  <inkml:trace contextRef="#ctx0" brushRef="#br0" timeOffset="24189">20298 6139 16647,'2'9'2319,"-1"-1"-1915,-1-8-79,0 0-886,6 0-1019,-4 0 116,4 0 0,-6 0 0</inkml:trace>
  <inkml:trace contextRef="#ctx0" brushRef="#br0" timeOffset="25600">21008 10337 15471,'62'-19'1154,"-8"4"-785,-31 15-346,-3 2 22,-2 3 179,-3 4-146,-3 5-44,-2 3 268,-5 3-78,-2 1 146,-2 4-190,-6 3-57,-3 3 179,-7 1-235,-3 1-33,0-2 100,1-3-22,1-3 0,-1 4-112,5-9 180,1 4-157,7-11-23,2-2 0,1-1-12,1-1-32,0-1-1211,2 6 436,3-3-1477,3 6-1022,3-4 3318,0 3 0,-5-8 0,-2-1 0</inkml:trace>
  <inkml:trace contextRef="#ctx0" brushRef="#br0" timeOffset="25779">21153 11129 15616,'0'9'3451,"0"-2"-2330,0-7-942,0 0-2453,7 6-5110,-6-5 7384,-4 0 0,-1-4 0,-7-2 0</inkml:trace>
  <inkml:trace contextRef="#ctx0" brushRef="#br0" timeOffset="28973">10122 14867 17062,'0'10'403,"0"-3"-134,0-7 807,0 0-1099,0 3 23,0-2-4661,0 2 492,2-7 4169,1 1 0,-1-1 0,1 2 0</inkml:trace>
  <inkml:trace contextRef="#ctx0" brushRef="#br0" timeOffset="29696">12700 15648 17689,'3'-4'829,"0"0"1266,-3 4-2083,-5-3-12,4 2 504,-4-3-168,5 4-347,0 0-818,-3-3-460,1-1 102,-4-6-2254,-1-1 3441,-3-5 0,4 7 0,0 1 0</inkml:trace>
  <inkml:trace contextRef="#ctx0" brushRef="#br0" timeOffset="33597">7949 9919 12286,'66'5'908,"-6"-1"-908,-24-1 67,4 1 90,6-1 44,3-1-10,6 0-1,5 0-44,3 0-29,-29-1 1,0-1-300,1 1 0,1 0 182,1 0 0,0-1 78,1 0 1,2 0-250,1 0 1,1 0 170,1 0 0,0 0 73,1 1 0,1 0-34,-1-1 1,-1 1 16,0 1 0,0 1-56,-2-1 0,1 1 0,-1-1 0,0 1-45,-1 0 0,3 0 73,18 0 0,0 0 11,-13-1 1,-1 1-29,16-1 0,-1 0 0,-17 0 0,-1 0-11,21 2 0,2-1-56,-16 0 0,2-1 78,4 2 1,5 0 0,-4-1 16,-5 1 0,-2-1-350,-7 0 1,3 0 0,-4 0 327,3 1 0,-1-1-17,0 0 0,1 1 0,0-2 0,0 1-1457,1 0 0,0 0 1496,2-2 1,0 1-40,3 1 0,0-1-415,3 1 1,0-1 430,2 0 1,1 1-260,-1 0 1,1 1 242,-2-1 0,0 0 28,-2 1 1,0 1-68,-2-1 0,1 0 78,-1 1 0,0 0-39,-1-1 0,0 1 11,0 0 1,0 0 4,-3 1 1,1-1-23,-3 1 1,1-1 5,-3 2 0,0-1 0,-2-1 0,0 1 827,-1 0 1,-1 0-795,-2-1 1,0 0-34,-2 0 0,0-1 17,-2 1 0,-1-1 1269,31 4-1298,-7-1 12,-3 1 0,-9 0-78,-4 0 168,-7-1-90,-5 0 0,-5-1 11,-4-1 1475,-4 0-1486,-3-1 911,-1 0-889,-2 0 610,-1 2-632,2 1 265,-1 4-221,0 6 124,-2 3-168,-1 7 0,-2 4 90,-2 3 78,-2 6-168,0 2 45,-1 5 33,0 3-5,0-9 0,0 3-73,0-9 0,0 0-191,-1 14 1,0-1 285,-1-10 1,1-2-96,-2 2 0,1 1 72,-1 0 1,0 0-45,1 1 0,0 0 61,0 0 1,1 0-90,0 1 0,1 0 0,-1-1 0,1 1 95,0 1 1,0 1-18,0-1 1,0 1-79,0 2 0,0-1 16,0 0 1,0 0 5,0 0 1,0-1-12,0-1 0,0 3-11,0 16 0,0 2 17,0 1 0,0 0-17,0-1 0,0 0 11,-2 4 0,-1-4-22,-1-20 0,-1-3 11,0 0 0,-2-3-45,-9 17 168,-11-21-100,2-12 537,-12 0-560,7-10 0,-3-1-123,-22 3 190,8-2-67,14-4 0,0 0 0,-21 4 11,-4 1-11,-4 2-315,28-7 0,0 0 315,-3 1 0,0 0-17,-3 1 0,0-1 67,-3 1 1,0 0-51,-2 0 0,0 0 5,-2 0 1,0 1 5,-1-1 1,-1 1-551,-1-1 0,0 0 528,-1-1 0,-2 1-19,3-1 0,-3 0 0,1 0 47,-10 1 0,0 0-17,7-1 0,-2 1 0,3-2 33,-9 2 1,2 0-34,-2-1 0,0 1 0,-2-1 0,0 0 0,-1 0 0,1-1 0,20-2 0,1-1 0,-1 1-26,1-1 0,0 0 0,-3 0 40,-15 2 1,-4-1 0,4 0-11,13-1 0,2 0 0,-1-1 3,-12 2 0,-3-1 1,4 0-8,-1 1 0,3-1-11,1-1 0,-1 0 11,3 1 0,0 0-101,0-1 0,1 0 118,2 0 0,1 1-17,1-2 0,1 1 0,2-1 0,1 1-53,3-1 1,-2 0-15,-13 2 0,0 1 67,14-3 0,0 0-62,-11 2 1,0-1-194,18-2 0,3 0 255,-33-1 22,2 0-22,4 0 0,0 0-11,0 1 11,1 1 393,2 0-303,1 2-90,3-1 0,1 1 0,1-2 1041,2 0-1052,3-1 11,3-2 78,-5-15-78,13 2 284,-11-30-138,20-9-146,3-5 157,16 24 0,1 0 33,-1-23 305,2-3-305,-1-3-145,0-1-287,3 31 1,1-1 241,0-1 0,0 0 0,1-1 0,0-2-1546,0-17 0,1-2 1546,0 13 0,0 0 22,0-15 1,0 0-266,1 16 0,0 2 254,1-2 0,-1 0-11,2 0 0,0-1 0,0-1 0,0 0-28,0-1 0,-1-2 84,0 1 0,-1-1-56,0 0 0,0 0 0,-1 0 0,0 2 5,0 0 1,0 1 5,0 1 1,0 1-12,-1 0 0,0 1 0,1 0 0,-1 1-23,1-1 1,-1 1 67,0 1 0,1-2 33,1-15 0,0-2 22,3 2 1,0-1-101,-1 2 0,1 1 94,2 7 1,0 5-61,2-12 89,1 2-123,-1 5 3168,0 4-3112,-2 4 913,-2 5-969,-1 3 84,-1 6 140,-1 3 188,-1 6-412,0 2 123,0 3-112,0 1 101,0 1-112,0 0 0,0 3-34,0 1 124,0 3-90,0 0 22,0 1-1209,0 1-595,0 12-414,0 4-392,4 14 2588,11 16 0,-8-24 0,7 8 0</inkml:trace>
  <inkml:trace contextRef="#ctx0" brushRef="#br0" timeOffset="34525">10154 12561 14708,'-2'2'-2464,"1"0"2464,1-1 0,0 0 0</inkml:trace>
  <inkml:trace contextRef="#ctx0" brushRef="#br0" timeOffset="35147">11007 12727 14361,'8'9'-313,"-1"-2"313,-7-7-972,0 0 1,0 0 0</inkml:trace>
  <inkml:trace contextRef="#ctx0" brushRef="#br0" timeOffset="36787">8351 6121 15056,'0'4'123,"0"-1"-100,0-3-3419,0 1 3396,4 0 0,-2 1 0,3-2 0</inkml:trace>
  <inkml:trace contextRef="#ctx0" brushRef="#br0" timeOffset="37640">10038 5308 15717,'-19'-55'1692,"5"8"-1166,14 33-402,0 1-90,5 1 78,3 1-101,7 2 11,5 1-22,4 2 0,3 3-123,3 2 224,-2 1-101,1 2 0,-3 4 0,-3 5-157,0 13 157,-9-2-124,-2 9 248,-9-6-68,-2 15-56,-3-11 135,-3 11-135,-2-15 0,-2-3-12,1-3 68,1-2-56,0-1 23,1-1-23,1 0-45,1-2-650,-1 1-762,3 0 112,-1 0-6923,0 8 8268,0-5 0,1-1 0,0-10 0</inkml:trace>
  <inkml:trace contextRef="#ctx0" brushRef="#br0" timeOffset="37863">10232 5905 17610,'1'4'-3383,"0"-1"-786,-1-1 4169,-5 2 0,4-1 0,-3 0 0</inkml:trace>
  <inkml:trace contextRef="#ctx0" brushRef="#br0" timeOffset="39792">9454 7153 15448,'-1'4'952,"-1"-1"-134,2-2-997,-1-1-605,-2 0-606,-1 0-3226,-7 0 4616,1 0 0,-1 0 0,6 0 0</inkml:trace>
  <inkml:trace contextRef="#ctx0" brushRef="#br0" timeOffset="41582">9342 14088 17756,'-2'5'-56,"0"-1"-885,2-4-213,3-12-728,1-2-1020,1-16 2902,0-3 0,-3 13 0,0 1 0</inkml:trace>
  <inkml:trace contextRef="#ctx0" brushRef="#br0" timeOffset="42332">6769 6437 12479,'-8'0'112,"2"0"-112,6 0-202,0 0-638,-4 0 392,3 0-1838,-2 0 2286,10 0 0,-5 0 0,6 0 0</inkml:trace>
  <inkml:trace contextRef="#ctx0" brushRef="#br0" timeOffset="44820">9335 5889 19975,'-9'-2'157,"1"0"-79,8 2 2208,0 0-2264,0-4-22,0 3 46,0-2-35,0 2 22,1 1-21,0-2-12,1 2 0,0 0-23,-1 0 23,0-1-11,0 0 45,1 0-1,0 1-111,-1 0 179,1 0-57,-1 0-21,1-3-23,-1 2 0,2-3-236,-1 0 113,1 0-292,0 0-514,-2 0-427,0 0-471,-5-1-6285,-29-2 8112,-8-1 0,1 2 0,11 2 0</inkml:trace>
  <inkml:trace contextRef="#ctx0" brushRef="#br0" timeOffset="45192">6751 5833 13700,'5'5'1075,"-2"-1"-704,-3-4-1989,0 0 1,0 0-1</inkml:trace>
  <inkml:trace contextRef="#ctx0" brushRef="#br0" timeOffset="46615">8964 5733 19470,'2'1'91,"0"1"1399,-2-2-1490,2-3 157,-1 0 11,1-2-168,0 1 112,-1-1-45,0 3-67,0-2 56,0 1-56,1 2-2667,-1-1 1737,-4 2-863,-6 0-78,-6 4-1009,-5 3-2442,-3 4 5322,0-1 0,10-4 0,3-3 0</inkml:trace>
  <inkml:trace contextRef="#ctx0" brushRef="#br0" timeOffset="67687">12981 18097 15829,'-10'-6'874,"2"1"-650,8 5 650,0 0-638,0-3-68,9 3-157,6-3 336,13 3-313,6 0-34,4 0 101,4 0-79,2 0 101,1 0-123,2 0 0,0 0 303,2 0-214,2 0-89,0 0 56,-12 0 0,0 0 124,21 0-180,-20 0 0,1 0 84,2-2 0,-2 0-794,24-1 710,-23-1 0,2 0-180,0-1 1,-2 0 302,23-3-123,-22 4 0,0 1 22,-1 0 1,-2 2-1,25-1-22,-22 0 0,-1-1-774,20-4 797,1-3-23,-2-2 408,-1 2-408,-1 2-22,-1 1 22,-2 0 16,-17 2 1,0-1-17,18-3 22,-19 4 1,-3-1-23,10-1 401,-2 1-389,-4 0-12,14-1 11,-1-1 838,8 2-849,-19 1 23,-10 4 271,-15-1-294,-2 1 102,-1-1-57,-3-1 146,-1 1-191,-3-1 0,-1 1 100,-3 1-1919,0 0 0,-1 1 1</inkml:trace>
  <inkml:trace contextRef="#ctx0" brushRef="#br0" timeOffset="70854">8332 7713 15728,'-18'-37'1658,"4"7"-1221,14 29-111,-1 0-181,10 1-145,7-1 68,15-1-35,12-3 12,8-3-45,9-2 0,3-2 11,-20 5 0,-1 0-11,18-2 17,-24 4 0,-4 1-17,2 1 0,-11 1-56,-8 2-269,-8 0 426,-5 0-67,-19 0-90,-2 0-34,-15 0-79,-11 0 237,13 0-79,-7 0 11,17 0 0,4 0-22,4 0-170,7 0 181,2 0-325,5 0 347,11 0-11,0 0 0,11 0 12,-2 0 66,1 0-78,-2-1 67,-3-1-56,-3 1 1,-5-1-12,-5 1 56,-1 1-56,-9 0 0,-3 0 22,-9 0-89,-2 0-79,1 0-313,2 0 325,4 0-942,5 0-2162,4 0-2343,3 0 5581,1-2 0,1 0 0</inkml:trace>
  <inkml:trace contextRef="#ctx0" brushRef="#br0" timeOffset="73918">21002 13892 17006,'3'5'-2062,"-1"2"-1098,-7 0 3160,-3 0 0,2-2 0,0-3 0</inkml:trace>
  <inkml:trace contextRef="#ctx0" brushRef="#br0" timeOffset="75868">21094 14348 13310,'0'8'1748,"0"-2"343,-2-7-1306,0 1-177,0-2-48,0 2-541,2 0-1286,-3-1-2875,-9-7-3153,-3-1 7295,-12-11 0,14 11 0,1-2 0</inkml:trace>
  <inkml:trace contextRef="#ctx0" brushRef="#br0" timeOffset="77460">21115 11687 12154,'0'-7'1569,"0"2"-853,0 5 1347,0 0-1078,-3-24-783,2 18 515,-2-18-549,2 23 886,1 1-819,0-4-11,6-3-101,8-8 34,13-6-79,3 1 1,3-1 44,21-12-533,-15 11 1,0 0 409,17-4 23,0 2 33,-4 4-45,-5 0-11,-4 3-672,-8 3 549,-8 1-1076,-8 6-381,-8 2-683,-6 4-1333,-5 1 3596,-12 3 0,8-2 0,-7 3 0</inkml:trace>
  <inkml:trace contextRef="#ctx0" brushRef="#br0" timeOffset="77873">20350 13459 13577,'-2'5'650,"1"-2"1456,1-3-1389,-1 15-717,1-10 213,-1 12-650,5-11-907,1-2-684,5 0-2903,1-6 4931,3-14 0,-5 9 0,-1-8 0</inkml:trace>
  <inkml:trace contextRef="#ctx0" brushRef="#br0" timeOffset="79817">16007 7501 14048,'-33'-40'-224,"5"9"0,28 28-920,-1 3 1279,12 0-135,8 0 0,17 0 56,7 0 67,9 0-39,-4 0 0,3 0 291,-9 0 1,2 0-968,17 1 1,2 0 747,-14 0 1,3 0 112,-4 0 0,6 0 0,2 1 0,-5-1-176,-3 1 1,-3-1-1,4 0-596,5 1 1,5-1 0,0 0 0,-6 0 800,-6 0 1,-4-1 0,1 1-232,3-1 1,0 0-1,0 1-197,2-1 1,0 1 0,-1 0 215,1 0 0,0 0 0,-1 0-27,-1 0 1,-1 0 0,1 0 63,17 0 0,2 1-123,-11-1 0,1 0 0,-3-1 89,7 1 1,-2 0-299,-11-1 1,2 0-1,-5 1 209,-1-1 0,-3 0 22,-2 0 1,-1 0 771,27 0-738,-10 0-56,-12 0 1873,-11-1-1749,-8-1 1095,-6 0-1219,-5-1 1428,-4 0-1383,-3 0 57,-2 1-102,-2 2-1154,-1-1-135,-7 1-268,-6-1-68,-12 8-582,-8 2 2207,-6 6 0,16-6 0,2-2 0</inkml:trace>
  <inkml:trace contextRef="#ctx0" brushRef="#br0" timeOffset="80395">16035 8574 12714,'35'6'526,"0"1"1,3-1 0,1-2-348,0-3 0,1-2-601,8 1 0,3 0 472,7 0 1,2 0 117,-17 0 0,2 0 0,0-1 11,3 0 1,0 0-1,0-1-570,3 0 1,0 0-1,0 0 514,0-1 0,1 0 1,3 0-99,1 1 0,4-1 0,1 0 0,-1 1-346,1 0 1,0 1 0,-1-1 0,1 1 322,-1 0 1,0-1 0,-1 1 0,-2-1 49,10 2 1,-2 0-1,-7 0-26,-5 0 0,-4 0 58,5 1 0,-2 0-84,-17-1 0,-2 1 61,4 1 1,-4-1 585,-2 0-647,-9 0 1342,-6-1-1218,-6 0 3500,-4 0-3579,-3 0 255,-2 0-391,-1-2-233,-1 0-1906,-7-1-974,-9 2 895,-2 2-694,-6 1 3003,8 0 0,7-1 0,4-1 0</inkml:trace>
  <inkml:trace contextRef="#ctx0" brushRef="#br0" timeOffset="80688">19429 8168 14238,'5'4'-2499,"-2"-1"1088,-3-3 1411,-1 2 0,0-1 0,0 1 0</inkml:trace>
  <inkml:trace contextRef="#ctx0" brushRef="#br0" timeOffset="83385">22009 8211 16243,'-5'-23'785,"0"4"-695,4 19 436,1 0-2923,-2-1 694,1 0 1703,-7 0 0,5 1 0,-4 0 0</inkml:trace>
  <inkml:trace contextRef="#ctx0" brushRef="#br0" timeOffset="83612">22178 7830 13274,'-4'-7'-938,"1"0"1,2 7 0</inkml:trace>
  <inkml:trace contextRef="#ctx0" brushRef="#br0" timeOffset="83788">22310 7787 11571,'-4'0'-351,"1"0"0,3 0 0</inkml:trace>
  <inkml:trace contextRef="#ctx0" brushRef="#br0" timeOffset="85175">10125 7642 13846,'-14'-50'1065,"3"9"-965,10 32-100,1 3-370,0 3 135,0 3-1524,0 5 224,0 4-56,0 6 1591,0 1 0,0-7 0,0-2 0</inkml:trace>
  <inkml:trace contextRef="#ctx0" brushRef="#br0" timeOffset="85388">10127 7639 9409,'0'0'0</inkml:trace>
  <inkml:trace contextRef="#ctx0" brushRef="#br0" timeOffset="86291">10452 13571 17084,'-6'6'986,"2"0"-818,4-5 583,0 0-729,-1 1 483,1-2-270,0 3-190,0-2-2499,-1 0-45,0 1-425,0 0 2924,2 0 0,-1 0 0,2-2 0</inkml:trace>
  <inkml:trace contextRef="#ctx0" brushRef="#br0" timeOffset="87073">15240 12981 14820,'2'-6'875,"-1"1"2228,-1 5-3013,0-4 324,0 3 102,-1-3-124,-1 3 112,-1 1-336,0-1-145,0 0 324,-1 0-167,2 1-180,-1-2 56,-2 1 44,2 0-100,-2 0-67,1 0 146,1 0-281,0-2-1187,-3-9 33,1-1-4079,-14-18 5435,2 5 0,1 3 0,6 10 0</inkml:trace>
  <inkml:trace contextRef="#ctx0" brushRef="#br0" timeOffset="87551">10527 7545 11863,'0'0'0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0:19:10.484"/>
    </inkml:context>
    <inkml:brush xml:id="br0">
      <inkml:brushProperty name="width" value="0.09071" units="cm"/>
      <inkml:brushProperty name="height" value="0.09071" units="cm"/>
      <inkml:brushProperty name="color" value="#FF0000"/>
    </inkml:brush>
  </inkml:definitions>
  <inkml:trace contextRef="#ctx0" brushRef="#br0">2292 5170 15307,'-30'-20'95,"1"0"1,-23-11 956,21 37-1052,9 4 303,-6 8-270,12 6-10,4 6-23,2 9 0,6 6 33,1 6-21,2-1-12,1 0 154,5-6-75,7 5 400,2-20-479,6-2 23,-6-21 302,2-4-235,15-41-90,-10 12 0,-4-2 0,-2-2 0,0-8 11,-4-2 45,-4-3-56,-4-2-67,-2-6-91,-1-2 80,-1-1 67,-3 1-12,-5 4 46,-4 4 10,-4 5-33,-2 2 0,-2 5 158,0 3-102,1 5-22,2 5-34,4 7 89,3 4 34,6 5-123,1 2 0,3 2-257,0 0 257,1 12 0,2 7 22,6 15-22,6 9 0,8 6-242,6 6 320,3 2-78,-16-28 0,2 3 108,4 9 1,3 5-1,-3-5-108,-3-7 0,-1 0 73,13 24 0,-3-5-40,-13-24-33,-3-5 0,-4-8 112,-1-4-112,-4-6-33,1-2 73,-3-3-1048,-1-6-942,-4-2-1333,-1-7 3283,-5-2 0,5 8 0,0 1 0</inkml:trace>
  <inkml:trace contextRef="#ctx0" brushRef="#br0" timeOffset="520">2612 5065 18082,'-15'-33'-45,"0"13"45,0 34-34,2 15 1,3 4 89,0 11-56,2-6 0,2-1 0,6-1-23,2-6 23,4-8 56,4-6-56,1-6 0,1-5-11,5-3-147,-3-8-66,2-4-212,-4-10 368,-1-5-312,1-13 290,-3 7 90,-1 4-90,-3 15 90,1 12 191,1 5 66,4 3-10,2 6 246,2 0-449,0 0 125,-1-5 66,-1-3-179,-1-4 202,1-7-258,0-7-863,2-9-560,-1-9-2532,0-5 3955,-5-2 0,-3 15 0,-4 3 0</inkml:trace>
  <inkml:trace contextRef="#ctx0" brushRef="#br0" timeOffset="783">2726 4484 16232,'-7'-4'112,"0"1"471,7 3 156,14 42 248,-1-8-870,0 1 1,1 3 240,9 16-122,-1 2-146,1-4 33,-3-5-123,1-4 0,-4-7-90,1-6-179,-3-3-694,-3-6-942,-1-3-1367,-6-5 3272,-2-5 0,-2-4 0,-1-3 0</inkml:trace>
  <inkml:trace contextRef="#ctx0" brushRef="#br0" timeOffset="1038">2770 4996 15695,'23'-42'3462,"-8"20"-3462,26-30 78,-13 30-78,1 0-515,4 0-516,-2 3-986,2 2-201,1 2-1872,-4 3 4090,1 1 0,-16 5 0,-3 1 0</inkml:trace>
  <inkml:trace contextRef="#ctx0" brushRef="#br0" timeOffset="2085">3214 4676 12960,'1'-5'3328,"0"0"-1703,-1 5-1098,-15-21-527,7 15 0,-12-15 11,7 40-11,2 1 0,0 21 45,6-5-23,3-1-22,2-2 0,4-7 0,1-7 0,10-6 0,-2-7 202,11-10-202,-9-6 0,2-8 56,-7-3-56,-5-3 0,-1-3 0,-3-1 22,-1 0 68,-3 2-90,0 6 0,-3 5 258,2 8-460,2 3 191,1 12 22,5 5 11,4 12-22,6 2 0,3 2 34,1-4-12,1-6-22,0-4 0,-1-7 79,0-3 44,-2-4-101,-1-1-22,-2-5 595,-2-4-91,-2-38-202,-4-8-302,-2-11 0,-4 8 325,1 20-224,-1 2-101,1 3 0,0 3 123,5 3 1,2 4-124,6 5 0,3 3-101,4 5 101,5 5-45,4 2-11,6 10 56,1 6-67,1 12 67,-4 6 0,-7 3-46,-5-2 46,-8-2 0,-6-3-11,-4-5 57,-2-3 43,-3-5-89,-3-4 0,-5-2 90,-4-4-90,-2-2 0,-2-1 0,3-1 45,1-1 67,4-1-112,4-2 0,3 1-34,2 0 34,0 3-67,1-2 67,2 1 0,6-2 0,5-1 0,7-2 0,2-3 33,1-2-10,1-6-23,-1-2 0,1-6 78,-1-4 23,-2-4-101,-1 0 0,-6-3 67,-5 2-22,-5-1-45,-3 5 0,-1 4-90,-6 7 90,2 9-11,-5 3-246,5 13 223,0 8 23,0 10-12,3 9 46,0 2-1,2-2-22,4-4 23,9-1-1,1-11-22,6-2 0,-4-12 67,2-3-235,3-6-392,0-6-639,2-9-101,-3-8-1815,-1-6-1591,-6-4 4706,-5-5 0,-5 20 0,-3 2 0</inkml:trace>
  <inkml:trace contextRef="#ctx0" brushRef="#br0" timeOffset="2369">3917 3740 18059,'16'41'2140,"3"5"-1658,7 8-180,-1 3-178,-3-2-35,-3-4 113,-1-5-202,-2-5 0,0-6 34,-4-6-34,-1-6-101,-2-6-325,-4-6-1042,-2-5-3406,-3-3-3384,-2-14 8258,-6-3 0,4 0 0,-3 3 0</inkml:trace>
  <inkml:trace contextRef="#ctx0" brushRef="#br0" timeOffset="2602">3896 4100 15336,'-4'1'1636,"0"0"246,4-1-1523,14-14-382,9-4-178,3-6-382,2 3-1759,-13 9-2353,-4 1 4695,-4 2 0,-4 3 0,-3 2 0</inkml:trace>
  <inkml:trace contextRef="#ctx0" brushRef="#br0" timeOffset="4268">4660 3699 13880,'3'0'1568,"0"0"-246,-3 0-5624,0-2 1679,0 7 2623,0-2 0,0 4 0,0-3 0</inkml:trace>
  <inkml:trace contextRef="#ctx0" brushRef="#br0" timeOffset="4764">4862 4022 8075,'0'8'0,"0"-2"0</inkml:trace>
  <inkml:trace contextRef="#ctx0" brushRef="#br0" timeOffset="5643">6966 3526 13880,'5'0'1434,"0"0"2129,-5 0-3126,0 0-740,2-1-1520,-1 1 1,0-2 0</inkml:trace>
  <inkml:trace contextRef="#ctx0" brushRef="#br0" timeOffset="16787">6372 7907 11795,'-25'-17'3855,"18"9"-3833,51-9-878,6 15 1,15 6 0,8 1-632,-16-2 0,7 0 0,4 1 1,1 0-1,-2 0 0,-4 0 1491,-4-1 1,-3 0-1,-1 0 1,0 0 0,4 0-193,0 0 1,4 2 0,2 0 0,-2-1 0,-5-2 0,-7-1 261,3-4 1,-8-2 0,0 0-218,2 1 0,1 0 1,1-1 157,5 0 0,0-1 0,-1 1 85,13 0 1,-4 0-101,-11 3 0,1-1 153,-6-3 1,2 0-1,4-1-394,-2 3 0,4-1 0,1 1 0,-5-1 151,2-1 1,-3-2 0,1 1 44,13 2 0,1 0 0,-15 1 32,-13 1 13,-18 0 0,-10 2 0,-3-1 0</inkml:trace>
  <inkml:trace contextRef="#ctx0" brushRef="#br0" timeOffset="20111">6210 7777 16804,'-4'-7'1524,"0"-1"-1412,-1-2 482,1-3-561,0-6-33,0-7 0,0-9 56,0-5 11,0-7-17,0-2 1,-1-1-28,-2-16-23,3 23 0,-2-5 0,1 5 50,1 7 0,0 2-344,-1-13 0,0 0 294,3 11 0,0 1 0,1-1 0,0-1 5,0-18 1,1-1-6,0 14 0,-1-1-6,1-15 1,0 1 21,0 17 1,0 2-11,0-1 0,0 0-6,0 3 0,0-1 5,1-15 1,0 0-6,0 12 0,0 2 0,1-13 0,-1 2-11,3-15 34,-1 2-35,-1 4 12,0 2 0,-1 4 12,2 4-12,0 5-12,3 6-22,-1 3 702,2 6-714,-1 1 46,0 5-56,2-6 56,-2 8 0,-1-1-89,-2 11 89,-1 4-34,-1 4-33,4-4 67,0 2 0,4-3-90,3 1 90,4-1 0,6 0 0,4 0 0,5-2 0,3 3 0,2-2 0,2 2-11,0 1 11,1 0 0,1 4 0,-1-1 0,-1 2 0,0 0 0,19 0 23,-10 0-23,16 0 0,-13 0-34,0 0 34,2 0 0,0 0-345,-2-2 368,3-1-34,1-2 11,1-1 0,-16 1 0,2 0 5,0 0 1,0 1-153,0-1 0,-1 1 147,-3 1 0,-2 0 11,14 1-11,1-1 0,-13 1 0,0 1 0,19-3 0,-19 2 0,0 0 0,14-1 12,1-2 21,3 0-33,3 0 0,-1 1-56,1 1 56,-5 2-11,-1 1-11,-4 0 44,1 0-89,0 0 67,3-1 0,1 1 0,0-1 0,-1 1-71,-2 0 49,-1 0 44,1 0-33,-2 0 11,0 0 0,-2 0 22,-4 0 289,-3 0-311,-5 0-23,-3 0 46,-7 0 211,-4 0-234,-6 0 63,-3 2-130,-2 2 67,-1 5-33,3 2 21,0 4 12,2 2-33,2 3 33,-1 2 0,1 4-45,-2 2 45,-1 4-11,0 2 0,-4 6 22,2 0-11,0 5 0,-1 1 0,1 3 0,-1 1 0,-1 1 0,-1 2 0,-2-1 0,-2-15 0,0 1 0,0 19-290,-1-21 1,0 0 289,0 13 0,1-4 0,-1 0-12,2-3 24,1 21-12,-2-27 0,1 1 16,-1 0 1,0-1-17,1 0 0,0 1 11,1 8 1,0 0-12,2 12-114,-2-13 1,0-1 113,0 2 12,1 1-12,-2 0 0,0 0 11,-1 17 0,-2-16-11,1 14 532,-2-20-487,0-2-45,0 0 0,0-2 0,0-1 11,0-2 11,0-5-22,0-4 239,0-4-239,0-2 35,0-1-35,0-2-23,0 0 57,0-1-34,0 6 45,-2 0-45,-1 1 0,-2-3-23,-3-4 79,1-1-56,-5 5 0,1-3 34,-3 1-34,4-7 0,-1 1 0,-1-3 11,-1 3 12,-11 3-23,3-2 0,-8 3 0,7-3 0,-2-1 0,-1 0 0,0 0 22,0-1-22,0-1 0,-2 0 22,-1 0-22,-2 0 0,-5 0-11,0 1 34,-5-2-1,0 2-22,-5-3 0,-3 2 56,-7-1-45,-5 1-134,27-4 0,-1 0 123,-1-1 0,-1 0 28,0 1 0,-1 0 67,1-1 0,-1 0-95,0-1 0,1 1-279,-2-1 0,1 0 447,0 0 1,-2 1-141,-16 2 0,0 0-28,13-1 0,-1 1 119,-2 1 1,-4 0 0,5 0-120,4 0 0,3 0 0,-11 1 0,1 1 336,-10 1-247,7 0-200,3-1 111,1 1 78,3 0 286,1 0-364,-9 1 68,17-3-24,-4-1-44,21-5 565,4 0-497,5-2 333,3 0-401,2 0 0,2 0 45,0 0-45,-1 0-23,-1 0-66,-3 0-651,-3 1 68,-1 2-930,-1 2-1603,-1 2-1972,3-2 5177,1-1 0,4-2 0,2-2 0</inkml:trace>
  <inkml:trace contextRef="#ctx0" brushRef="#br0" timeOffset="23379">13180 5483 11627,'9'-35'168,"0"-1"1,8-25-214,-4 34 45,3 1-303,2 1-280,2-1-963,-1 2 1546,0 0 0,-9 10 0,-2 3 0</inkml:trace>
  <inkml:trace contextRef="#ctx0" brushRef="#br0" timeOffset="23696">13531 4867 12871,'3'-3'313,"0"1"-21,-3 2-168,6 39 122,-3-20-246,5 32 0,-5-31 45,0-1-45,-1-3-314,0-5-258,-1-1-458,-1-5 100,0-3 526,0-1 1,0-1-1</inkml:trace>
  <inkml:trace contextRef="#ctx0" brushRef="#br0" timeOffset="24013">13547 4880 14036,'47'1'280,"-3"2"-280,-14 7 79,-1-2-68,0-4 381,-3-1-347,-4-3 11,-4 0 482,-4-3-527,-6-4 135,-2-4 67,-4-5-191,-1-3 247,-4-13-101,-6-2-168,0 1 0,-7 6 0,6 16-213,1 3-235,0 4-942,2 2-749,-1 1-1302,3 1 3441,1-2 0,2 1 0,2-1 0</inkml:trace>
  <inkml:trace contextRef="#ctx0" brushRef="#br0" timeOffset="24527">13972 4695 11739,'2'53'1289,"0"-9"-1155,-1-33-44,-1-5 650,1-3 167,-1-3-537,0-6-370,0-4 67,0-8-67,-2-3 34,-3-13-23,0 9 280,1-5-201,3 14-57,1 5 270,0 6-348,4 2 11,5 5 68,7 5-45,4 5 11,0 3 22,11 5 23,-10-8-45,4 0 415,-6-9 190,-7-5-605,1-6 437,-3-17-381,-5-1-56,1-12 0,-6 8 78,0 0-33,0 1-45,-3 4 0,0 4-179,-4 5-1334,-2 2 617,1 6-953,-1 1-1423,4 4 3272,2-3 0,2 3 0,1 0 0</inkml:trace>
  <inkml:trace contextRef="#ctx0" brushRef="#br0" timeOffset="24816">14290 4130 15627,'12'55'235,"0"0"0,0 1 1,0-1-1,0 0 0,3 7 1,-1 2-1,-1-7 1,-5-14-270,-6-6 34,0-8-874,-2-5 415,0-8-965,0-5-111,0-3-907,0-5 2442,0-1 0,0-2 0,0 0 0</inkml:trace>
  <inkml:trace contextRef="#ctx0" brushRef="#br0" timeOffset="26555">14810 4179 15616,'16'-57'2017,"-4"8"-1501,-11 39-516,-5 2 22,-9 9-55,-10 9 10,-30 26-10,20-10 33,-9 11-79,33-25 79,8-6 0,1-2 23,4 2-23,3 2 0,7 2-56,4 0 112,4 2-112,3-1 56,-2 1 0,0-1-35,-3 0 35,-4-1-56,-5-2 34,-6-1 22,-3 0-56,-3-1 56,-9 0 0,-4 1 101,-12-1-90,-1-1-11,2-2 22,-7-1-100,11-1-303,-3-1-740,13 0-2408,4 0-1524,3-6 5053,10-6 0,-4 3 0,6-1 0</inkml:trace>
  <inkml:trace contextRef="#ctx0" brushRef="#br0" timeOffset="26841">14941 4069 15000,'39'-2'751,"-2"7"-449,-8 4 45,-3 9-268,-3 1 112,-4 0-191,-2-1 0,-4-4 291,-2-2 605,2-7-246,-1-8-179,2-47-471,-7 2-40,-4 10 1,-3-1-1518,-6-9-34,1 18 1591,-1 6 0,6 17 0,0-2 0</inkml:trace>
  <inkml:trace contextRef="#ctx0" brushRef="#br0" timeOffset="27388">15428 3937 13947,'4'54'537,"-2"-10"-380,-2-40-67,0-1 2241,0-3-2331,0-9 0,0-3 134,0-10-134,0-1 22,0-7 23,0 10 235,1-1-280,1 14 23,1 4-35,1 1 12,4 2-67,1 0 67,3 4 0,1 2-11,1 4 11,-1 1 0,-2-2 67,-1-3-44,-1-3-23,-2-1 44,3-2 12,1-5 0,2-4-56,1-7 0,0-4 56,-4-3-56,1-2 0,-2 2-22,1 2 56,-1 6-57,-2 6 23,-1 4 0,0 5-145,1 3 167,7 15 12,2 4-12,1 4-22,-3-6 0,-6-10-168,0-4-3686,8-3 3854,-1-6 0,-1 2 0,-6-3 0</inkml:trace>
  <inkml:trace contextRef="#ctx0" brushRef="#br0" timeOffset="27641">15877 3407 15706,'17'64'1557,"0"-2"-1411,-1-16-90,-1 1 22,-2 0-33,-2-2-45,-2-3-504,-1 6-1132,-3-17-403,2 1-2600,-2-22 4639,1-5 0,-2-4 0,0-1 0</inkml:trace>
  <inkml:trace contextRef="#ctx0" brushRef="#br0" timeOffset="28068">16094 3570 15919,'19'30'257,"0"0"1,14 23-281,-20-30-201,-1-2-616,-3-5-68,-2-4-649,-5-7 683,1-2-1031,-3-3 863,0-8 1042,0-5 426,-2-11 1456,-2-22-1075,0 8 213,0-13-12,3 20-201,1 6-112,3 7-348,3 6-123,17 7-224,14 14 78,2 7-78,2 14-11,-18 0 11,-7 0 0,-8 0 113,-4-2-113,-9-2 0,-7-2-158,-8-4-211,-6-4-370,-2-5-819,1-5-918,2-4 2476,3-1 0,11-1 0,3 0 0</inkml:trace>
  <inkml:trace contextRef="#ctx0" brushRef="#br0" timeOffset="28275">16568 3357 15471,'48'-23'-1241,"0"-1"1,-12 6 0,-5 4 1240,-10 5 0,-20 9 0,-1 0 0</inkml:trace>
  <inkml:trace contextRef="#ctx0" brushRef="#br0" timeOffset="28489">16660 3365 13409,'14'60'2073,"-4"-8"-1457,-4-27-549,-2-3 236,5 3-382,-1-9-604,0-1-1199,-2-10-5514,0-5 7396,3-8 0,-4 6 0,1-6 0</inkml:trace>
  <inkml:trace contextRef="#ctx0" brushRef="#br0" timeOffset="28782">16971 2885 15314,'3'-5'179,"-1"1"370,-2 4-314,28 48 505,-12-13-707,4 4 1,0 2 0,0 15-1,-2 4 34,-2-3 1,-4-2-68,-3-7-168,-3 9-550,-3-19-301,-2 4-695,-1-23-1244,-2-7 2958,-1-5 0,0-5 0,0-2 0</inkml:trace>
  <inkml:trace contextRef="#ctx0" brushRef="#br0" timeOffset="34236">18119 5762 15269,'0'4'1210,"0"-1"2140,0-3-3226,0-5-124,0 3 100,0-3-100,0 2 0,0 2-56,0 0-5759,0-1 3821,0 8-1805,-1 2 3799,-3 9 0,3-7 0,-3-1 0</inkml:trace>
  <inkml:trace contextRef="#ctx0" brushRef="#br0" timeOffset="34474">18078 7164 10563,'0'0'0</inkml:trace>
  <inkml:trace contextRef="#ctx0" brushRef="#br0" timeOffset="37522">6827 5554 19022,'-14'-1'-2233,"0"1"1,6-1-1,1 1 1</inkml:trace>
  <inkml:trace contextRef="#ctx0" brushRef="#br0" timeOffset="47356">7146 9301 13005,'-4'0'23,"1"0"481,3 0-403,0 43 123,0-17 61,1 7 1,0 1 173,0 11-133,1 9-35,-1 8-356,-1-27 0,0 0 361,0 4 1,0 0-862,0 2 1,0 0 564,0 3 0,0 1 118,0 2 0,0 0-473,0 2 0,0 1 355,0 0 0,-1 6 238,1-4 0,0 7 0,0 1 0,0-5-216,0-4 0,1-3 1,0 5-303,1 2 0,1 8 1,0 2-1,0-2 0,1-8 336,0-2 0,0-5 0,2 1 7,1 15 1,1 2 0,0-4 3,1 4 0,0-3-56,0-1 0,2 1 157,-1-9 0,1 3 0,-1-3-157,3 6 1,0-1 96,-2-11 1,0 2-1,-1-5-3,1-4 1,-1-1-101,1 5 1,-1-2 39,3 14 33,0 1-78,-9-37 767,-3-10-913,0-6 519,-1-7-1035,0-11 2682,-2-9-3477,-1-19-303,-1-10 1760,1-2 0,0 1 0,0 6 0,2 9 0,-1 0 0</inkml:trace>
  <inkml:trace contextRef="#ctx0" brushRef="#br0" timeOffset="48971">7247 9234 14316,'0'-7'740,"0"1"-717,0 6 537,0 0-549,42-7 11,-12 5 213,5-1 1,1 1-192,15 6 113,5 1-700,6 2 543,4-2 269,-32-2 0,0 0-269,1-2 0,0 1 0,1 0 0,0-1 269,0-1 0,1 1-404,0-1 0,1 0 196,0 1 1,1-2-62,1 1 0,0 0 56,0 0 0,0 0 62,0 0 0,1 0-118,-1 0 0,1 0 0,1 0 0,0 0 84,0 0 0,1 0-84,1 0 0,0 0 0,1 0 0,-1 0 0,1 0 0,-2 0 16,1 0 1,-1 0-291,-1 0 0,0 0 274,0 0 0,-1 0 0,-1 0 0,0 0 95,0 0 0,0 0-95,0 0 0,1 0 0,-2 1 0,4-2 7,6 0 1,6-1 0,-5 1-8,1-1 0,0 0 0,0-1 0,4 1 0,-5-1 33,-4 0 1,-4 0-18,2 0 1,0 0-17,1 1 0,-1-1 0,0 1 0,0-1 22,-1 1 1,0 1 33,-1-1 0,0 0-1469,-1 0 0,-1 1 1413,0-1 0,0 1 95,1-1 1,-1-1-10,0 1 1,1-1-87,-1 0 0,1-1 0,-2 0 0,1 0 28,-1 0 0,0-1 50,0 1 1,0-1-79,0 1 0,1-1 0,0 0 0,0 1 112,1-1 0,-1 0-90,1 0 1,0 0-23,0 0 0,0 0 0,0 0 0,0 0 28,-1 0 0,1 1 17,-2-1 0,0 1-45,-1 1 0,-1-1 0,0 1 0,0 1 11,-1-1 0,1 0-11,-1 0 0,1 1 0,0-2 0,-1 1-6,2 1 1,-1 0 10,-1-1 1,0 0 5,0 2 1,1-1-12,0 1 0,-1 0 0,1 1 0,-1-1 36,1 1 1,-1 0-37,-1 0 0,2 0 11,27 0 0,2 0-6,-26 0 1,2 0 1,15 0 1,6 0 0,-7 0-8,-19 0 0,-1 0-4,8 1 0,5 0 0,-6 0 27,21 0-40,-22 1 0,-1 0 17,14 0 0,-4-2-11,-2 1 423,-3 1-412,-2-2-23,-1 2 3192,-1-1-3180,-1 0 11,0-1 480,-2 0-458,-1 0 274,-5 0-307,-5 0-12,-6 0 46,-6 1-23,-5-1 0,1 3-45,-4-1 45,1 2-45,-4 1 23,-1 3 44,-1 2-11,-1 4-11,-1 5 0,0 2-11,-1 20 11,0-7 0,-1 14 45,-2-11-56,-2 4 11,-1 4 0,-2 4 11,2 4-11,-2 4 0,1 3-11,0 4 22,3-31 0,1 0 0,0 1 0,0 1-11,0-1 0,0 1 0,1 1 0,-1 0-194,2 0 0,-1 1 205,1-2 0,0 3-17,0 14 1,0 1 5,0-12 0,0 1-551,0 12 1,0-1 550,1-14 0,0-1 0,0-1 0,0 1-132,0-2 0,0 0 132,0-1 0,0-1 0,2 32-22,1-3 44,1-3 124,2-4-146,-4-1 0,1-4 269,-1-1-236,-1-1-33,1-2 0,0-1 129,0-11 0,-1 0-129,3 20 0,-3-19 0,1 0 134,0 15-100,0 0-23,-2 2-11,1 3 34,-1 4 247,0 3-281,0-30 0,0 1 0,0 32 179,0-33 0,-1 1-179,1-2 0,-1 3 17,-1 11 0,-1 0 44,2-11 1,-1-1-6,-1 9 0,1-1-56,0 6 0,1-9-67,0-9-173,0-6-2751,-5-12 228,-4-6 2763,-9-20 0,8 8 0,-1-8 0</inkml:trace>
  <inkml:trace contextRef="#ctx0" brushRef="#br0" timeOffset="50176">7377 12559 16692,'27'-26'582,"6"5"-111,15 18-382,7 1 69,10 2-795,-29 0 1,1 0 670,2 0 0,1 0 167,1 0 1,2 0-202,21 1 0,1-1 140,-14 1 0,0-1-133,-6 0 1,2 1-1,-2-1-439,5 0 0,-1 1 432,3-1 0,-1 0 33,3 0 1,-1 0 61,3-1 1,1 0-96,0 0 0,1 0 0,1-1 0,0 0 78,0 0 1,-1 0-68,-1 0 0,0 0-11,-1 0 0,0 0 0,-1 0 0,-1 1 33,0-1 1,-1-1 5,-2 1 1,0 0-10,-6 0 1,1 1-1,-1-1-13,6 0 0,0 0-12,13-1 1,-1 1-749,-19 1 1,-2-1 742,2 0 0,-1 0 11,0 0 1,1-1 143,-2 0 0,2 0-155,18-2 0,1 0 50,-16 1 1,2-1-62,4 0 0,4 1 0,-5-1 5,-5 1 0,-1 0 6,3 0 0,5 1 0,-6 0 0,-5 1 0,-2 1 0,12-1 0,2 1 6,1 1 0,-3 0-6,-10 0 0,1 0 146,14 0 1,-1 0-147,-17 0 0,3 0 14,6 0 0,9 0 0,2 0 0,-5 0-22,-6 0 1,-4 0 0,4 0-113,5 0 1,4 0 0,-1 0 0,-8 0 102,4 0 1,-9 0 16,19 1 1204,1 0-1192,1 2-7,-32-2 1,1 1-6,0-1 0,0 0 0,0 0 0,1 0 5,0 0 1,1-1 139,0 1 1,0-1-146,2 0 0,-1 0 0,2 0 0,0 0 252,1 0 0,1 0-202,1 0 1,1 0 100,1 0 0,2 0-27,16-1 0,-1-1-1,-17 1 0,-1 0 16,13 0 1,-5-1-140,-11 1 214,-10 1-1233,-28-1 519,-18-1-979,-16 0-1468,-26-1 3020,18 3 0,0 0 1,-7 0-1,2 0 0</inkml:trace>
  <inkml:trace contextRef="#ctx0" brushRef="#br0" timeOffset="50700">8677 13025 18126,'-20'37'590,"0"0"0,2 1 1,4 1-479,11-5 0,2 2-590,0 1 0,0 2 741,0 0 1,0 0-220,0-2 1,1-1 34,-1 30-79,1-12 79,0-11 302,0-8-1501,0-15 638,1-7-896,-1-10-1984,1-13-1232,0-7 4743,-1-15 0,0 12 0,0 2 0</inkml:trace>
  <inkml:trace contextRef="#ctx0" brushRef="#br0" timeOffset="51268">8534 13083 15605,'24'-33'642,"0"1"1,-2 2-1,1 6-239,12 11-392,1 6 57,0 13 0,-2 8-46,-4 13 370,-5 9-392,-6 4 0,-7 3 291,-6-3-268,-4 0 55,-5-5-3470,-3-6 3482,-3-5 33,-4-6-123,6-9 358,2-4-156,4-5 101,1 0-102,7-6 3191,6-4-3392,10-7 0,4 1 0,4 1-33,16 4-1,-9 6 34,11 7-67,-15 10 67,-2 11 0,-3 8-22,-4 6 22,-5 3 0,-5 1 0,-7 1 44,-3-2 382,-4-3-359,-8-1 34,-5-3 303,-11-4-315,-5-3 79,-6-4-145,-2-3 89,-1-5 67,-12 1-67,9-8-90,2-1-44,14-6-1233,13-19-1826,5-20-897,9-11 3978,2 16 0,2 2 0,3 2 0,0 3 0</inkml:trace>
  <inkml:trace contextRef="#ctx0" brushRef="#br0" timeOffset="51610">9412 12597 14316,'8'-5'1995,"-2"0"-791,6 39 1,0 18-544,2 9-1380,-1-5 1,1 11-1,-1-6 1150,-4-8 1,-1-1-387,-2-7 0,0 3 0,0-4 116,-2 2 0,-1-3 29,-1-3 0,0 1 205,0 6 1,0-2-396,0 14 78,0 3 23,-1-37-213,0-14 45,0-3-392,-1-8-469,0 1-2680,0-6 3775,0-16 1,0 11 0,0-9 0</inkml:trace>
  <inkml:trace contextRef="#ctx0" brushRef="#br0" timeOffset="52127">9987 13279 19179,'-49'-39'695,"4"14"-504,21 41-12,1 13 695,1 12-740,5 7-10,1 3-124,7-3 100,3-8-10,4-9-90,2-10 0,4-10 56,12-6-414,10-23 88,2 1 136,0-17-169,-11 8 135,5-4 168,-2 9-44,1 4 44,-5 13 324,-4 10-312,2 4 10,0 8 415,1 2-425,0-1 21,0-2-33,0-3 56,0-4-190,8-4-976,-4-3-10,7-3-1469,-4 0-1500,1-2 4089,3-4 0,-12 3 0,-2-3 0</inkml:trace>
  <inkml:trace contextRef="#ctx0" brushRef="#br0" timeOffset="52436">10521 13229 17185,'-43'-40'1871,"11"16"-1042,11 65-493,14-3 45,1 19 11,7 0-392,10-7 158,1-4-114,10-18-44,0-18 0,3-5 23,4-4-202,4-4-371,3-5-391,1-6 269,-2-4-3430,11-15 327,-17 4 3775,6-12 0,-25 23 0,-2 2 0</inkml:trace>
  <inkml:trace contextRef="#ctx0" brushRef="#br0" timeOffset="52724">10812 12757 19561,'12'50'582,"-1"1"1,-1-2-1,-1-2-224,-4-11 1,-1-2-1136,-1 1 1,-1-1 787,0 27 180,0-6 112,-2-8-303,0-7 297,0-8-588,0-8 213,0-7-1222,0-8 651,0-4-741,0-3-1916,0-2 3306,0-6 0,0 5 0,0-6 0</inkml:trace>
  <inkml:trace contextRef="#ctx0" brushRef="#br0" timeOffset="53107">11087 13064 19213,'-49'8'784,"5"1"-694,9 16-90,11-6 78,-1 5 247,13-9-325,3 0 0,3 0 280,3-1-224,3-1-22,1-1-1,6 0 57,5-1 336,8 1-426,4 0 0,3-1 392,3 0-369,1-2 44,-1-2-67,0-1 112,-2-4 0,5-1-583,-5-1-672,-4-3-392,-8-2-8022,-7-11 9557,-2 2 0,-2 1 0,-2 6 0</inkml:trace>
  <inkml:trace contextRef="#ctx0" brushRef="#br0" timeOffset="56944">11640 13290 14350,'0'3'2185,"0"0"-818,0-3-1356,24-34 583,-16 16-493,19-30 179,-22 24 78,-3-2 102,-1-13-359,-1 11 22,0-5 639,0 16-751,0 7 45,0 5-56,0 3 45,0 9 100,0 12 46,0 18-79,0 18 258,0-22 0,-1 1-589,0 3 1,0 0 285,-1 0 1,0 0 4,0-2 1,0 0-62,0 26 34,1-8-45,1-12-269,0-9 12,0-10-1077,1-6-268,1-5-942,-1-4-1030,0-3 3574,-1-2 0,0-1 0,0-1 0</inkml:trace>
  <inkml:trace contextRef="#ctx0" brushRef="#br0" timeOffset="58758">11704 12830 17666,'0'12'1771,"3"5"-1519,-1 22 0,0 7 118,1-9 0,1 1-258,1 16 0,0 1 28,-2-14 0,1 0-646,1 12 1,-1-2 662,1 15-157,-1-5 367,-2-8-333,-1-7-34,0-12 165,-1-9-445,1-11-158,0-7-43,0-4-1393,0-2-322,-1-9-1693,0-4 3889,0-10 0,0 8 0,0 2 0</inkml:trace>
  <inkml:trace contextRef="#ctx0" brushRef="#br0" timeOffset="59273">11733 13357 13409,'-9'0'2969,"2"0"-1972,7 0-302,0 0-247,58-39-336,-24 27-112,7-9 0,1 2 0,0 18 90,-5 8 0,-5 6-90,-10 10 156,-7 6 124,-8 5 158,-5 2-69,-8 1-133,-7 2 312,-11-2-480,-8-3-68,-2-5 67,0-4-45,-7-5-22,13-8-246,-2-3 156,15-8-582,4-1-90,4 0-448,3-5-1020,3-3-2509,3-10 4739,8-3 0,-5 8 0,4 2 0</inkml:trace>
  <inkml:trace contextRef="#ctx0" brushRef="#br0" timeOffset="59769">12355 13158 19572,'-21'-1'1165,"2"10"-930,9 27-33,3 8-135,3 2 79,2 1-146,2-4 0,3-5 89,3-7-77,5-7-12,4-7 0,3-8-124,4-4 12,2-8-202,2-10 124,-2-9-12,0-12 90,-4-7-56,-5-2 146,-4-1 22,-6 4 45,-3 5-45,-2 4 0,-4 7 212,-4 4-200,-6 4-12,-5 5 33,-16 5-33,7 4 0,-21 18-11,22-3 11,-5 14-34,14-8-100,4-2-583,2 1-303,2-2-1120,5-1-975,2 0 3115,2-4 0,1-4 0,0-4 0</inkml:trace>
  <inkml:trace contextRef="#ctx0" brushRef="#br0" timeOffset="60062">12985 13020 16232,'0'-7'3866,"-30"60"-3440,13-15-242,-8 15 1,0 3-106,3-2-79,8-19 0,1-2 0,-4 5-79,3-5 79,-1-5-604,2-7-472,-1-3-594,0-6-1210,0-3-2934,0-5 5814,2-3 0,6-2 0,2 0 0</inkml:trace>
  <inkml:trace contextRef="#ctx0" brushRef="#br0" timeOffset="60292">12607 13191 18888,'57'25'1068,"-1"1"0,-1-2 0,-5-2-883,-17-6 0,-2-1-561,2-1 1,2 0 571,1 0 0,0-1-196,-1-2 0,1-1-90,8 2 1,-2-1-79,13 2-291,1 0-673,-35-9-476,-8-1-1496,-7-2-3338,-3 0 6442,-11-3 0,6 2 0,-6-1 0</inkml:trace>
  <inkml:trace contextRef="#ctx0" brushRef="#br0" timeOffset="75141">13355 12514 13084,'4'5'1445,"0"-1"-772,-1-2 133,0-1-268,1 0-246,-1 0-24,1-1 460,-1 0-592,2 0 211,-1 0 11,2 0-134,1 0 179,0 0-369,1 0-23,1 0 460,0 0-392,2 0 10,-2 0 79,1 0-112,0 0 168,0 0-224,1 0 0,-1 0 101,2 0-90,1 0-11,2 0 0,-1 0 56,1 0-22,-1 0-34,0 0 0,0 0 0,-1 0 0,-1 0 0,-1 0-11,-1 0 44,-2 0-22,-1 0-22,3 0 11,-6 0 0,2 0-11,-5 0 33,-1 0 1,2 0-23,-1 0 22,1 0 180,0 0-202,-1 1-11,0 1 33,0 0 931,0-1-953,0 0-34,0 0-1882,0 0-1367,1-4-1042,-7-3 4325,-3-6 0,2 5 0,-1-1 0</inkml:trace>
  <inkml:trace contextRef="#ctx0" brushRef="#br0" timeOffset="84564">10701 12329 11325,'11'0'1344,"-2"0"-380,-9 0-3090,0 0 1,0 0 0</inkml:trace>
  <inkml:trace contextRef="#ctx0" brushRef="#br0" timeOffset="85614">12259 12371 12501,'0'4'1793,"0"0"-292,0-4-1366,1 3 346,-1-2 1178,1 3-751,-1-4-483,0 1-4974,1 1 4549,2-9 0,0 6 0,-1-7 0</inkml:trace>
  <inkml:trace contextRef="#ctx0" brushRef="#br0" timeOffset="87607">18489 11612 7963,'0'0'0</inkml:trace>
  <inkml:trace contextRef="#ctx0" brushRef="#br0" timeOffset="104347">6706 15174 9778,'1'6'-414,"-1"-2"-468,0-4 1,0 0-1</inkml:trace>
  <inkml:trace contextRef="#ctx0" brushRef="#br0" timeOffset="105204">10790 15331 13162,'-8'0'505,"1"0"-494,7 0 303,0 0-348,-8 0 34,6 0-269,-6 0 258,8 0-1692,0 0-404,0 3 2107,2 0 0,-2 1 0,1-1 0</inkml:trace>
  <inkml:trace contextRef="#ctx0" brushRef="#br0" timeOffset="108204">11700 15877 6103,'0'0'0</inkml:trace>
  <inkml:trace contextRef="#ctx0" brushRef="#br0" timeOffset="-5095.73">21902 3886 12244,'0'6'1311,"0"-1"481,0-5-1512,0 36 124,0-22 22,0 27-180,0-33 325,0-2-559,0-2 77,0-3 2220,0 0-2029,0-12-280,3-5 0,0-16 33,5-3-33,1-6-11,0 0 0,1-1 11,0 3-157,-2 0 157,2 2 0,-2 0-89,2 3 89,0 1-45,1 3 22,1 2 23,1 2-258,0 2 225,6-6-102,-5 10 135,4-4-45,-5 13 34,-3 3 0,1 2-213,-2 3 168,-1 1-224,1 2 168,-3 0 56,3 3 56,-2 4 0,0 6-56,0 4 56,1 6 0,0 4 0,0 3 0,1 5 0,-1 2-11,1 3 33,-2 1-11,-1 1-11,-2 0 0,-2 0 34,-1-1 0,-1-2-34,0-2 0,0-3 67,0-2-11,0-3-56,0-4 0,0-4 22,0-4-22,0-3 0,0-4 0,0-4 23,0-4-46,0-1-1254,0-7-460,0-2-706,0-8 2443,0-12 0,0 14 0,0-5 0</inkml:trace>
  <inkml:trace contextRef="#ctx0" brushRef="#br0" timeOffset="-4769.73">21941 3848 13240,'-4'-3'2567,"0"1"-1245,4 2-1322,4-3 627,6 2-437,9-3-190,8 1 281,7-2-281,2-1 0,3-2 0,-1-1-650,1 0-403,1-1-1390,1 1-2487,1 0 4930,-2-1 0,-17 5 0,-6-1 0</inkml:trace>
  <inkml:trace contextRef="#ctx0" brushRef="#br0" timeOffset="-4446.73">22656 3500 13465,'0'-5'1008,"0"2"-178,0 3-427,-8 26 123,4-3-144,-7 27 536,8-7-627,1 1 1,1 1-258,-1 10-34,0-5 0,0-3 67,-1-10-33,0 5-34,1-22-528,0-5-144,1-6-751,0-4 202,1-3-1883,0-2 3104,0-9 0,0 7 0,0-6 0</inkml:trace>
  <inkml:trace contextRef="#ctx0" brushRef="#br0" timeOffset="-4115.73">22606 3566 13555,'-1'-6'2061,"0"2"-1758,1 4 392,29 9-68,16 19-207,-5-7 1,2 2-728,-7 0 1,0 1 351,-1-1 0,-1 0-1,11 8 147,-6-1 80,-2-3-271,-4-4 33,-5-3 106,-4-6-139,-4-3-224,-5-4-572,-3-3 618,-3-2-1771,-1-1-2164,-1-6 4113,-1-6 0,-3 4 0,-1-2 0</inkml:trace>
  <inkml:trace contextRef="#ctx0" brushRef="#br0" timeOffset="-3785.73">23092 3456 13868,'-1'-10'1558,"0"3"-1446,1 7-101,0 0 168,0 17 247,0 5-202,0 21 706,1 3-751,1 6-112,-1 1 382,-1 1-426,0-2 10,0-5-33,0-4 45,0-6-90,0-4 45,0-7-605,0-5-314,0-6-874,0-5-739,4-5 2532,3-4 0,-2-2 0,0 0 0</inkml:trace>
  <inkml:trace contextRef="#ctx0" brushRef="#br0" timeOffset="-3445.73">23525 3478 16019,'-6'42'609,"1"0"0,0-2 0,0-2-172,1 15-302,-2-1 279,2 2-414,-1-4 0,2-4 67,1-5-67,1-6 0,1-6 0,0-5-459,0-7-180,0-6-1131,0-6-6791,0-2 8561,4-16 0,-3 10 0,4-10 0</inkml:trace>
  <inkml:trace contextRef="#ctx0" brushRef="#br0" timeOffset="-3019.73">23388 3478 14753,'0'-6'1166,"0"1"-539,0 5-627,38-10 23,-13 8 122,35-3-145,-21 14 0,2 9-11,0 5 45,0 5-57,-2 3 23,-3 4 0,-3 1 34,-7 2-23,-5 1-11,-8-1 90,-6 0-79,-4-2 672,-11 0-470,-7-1 68,-11-1 178,-7-1-369,-5-1-23,-1-3-67,-2-4 45,4-4-169,5-6-515,6-4-660,9-6-68,8-3-6443,5-7 7810,15-10 0,-9 6 0,9-4 0</inkml:trace>
  <inkml:trace contextRef="#ctx0" brushRef="#br0" timeOffset="-1531.73">24671 3548 15370,'39'-13'298,"0"0"1,-2 0 0,-5 0 38,2-5-231,-5-5-106,-8-1 28,-6-6 61,-7-3-44,-4-6-45,-3-3 0,-3 1 246,-4 1-156,-2 6-31,-2 6 254,0 8-192,4 7-31,1 6-90,3 4-45,0 2-34,-3 6 158,-2 9-79,-3 14 157,-2 15-124,1 11 651,3 9-1017,5-28 1,1 1 483,1 2 0,1 0 118,-1 2 0,2 0-219,1 1 1,1 1 38,0 0 1,0 0-56,3 1 0,-1 0-1,0 0 1,-1 0 111,1 1 1,-1 0-420,-1-1 1,-1 1 273,0-2 0,-1 2 61,-1 13 1,0-2-62,1-16 0,-2-2 0,2 9 0,-2-3 68,-4 1 88,-3-9-156,-5-10 0,-2-7 247,0-7 657,-1-6-871,-2-4 567,-3-8-588,-2-5-170,-2-11 113,-1-5-347,-3-5 381,0-3-347,-1-3 111,-1-3 147,2 0 44,2-1-101,3 2 157,7 4 246,3-4-223,9 16 10,4-5-33,11 15 34,8 0-23,10 1-11,6 1 0,8 1 11,2-1 0,5 0-11,4-3 0,2-3-584,4-1 797,0-4-213,-2-2 0,-7-2 123,-14-3 0,-3-3-44,0-1 27,-9 4 1,-4 2-107,-15 10 0,-3 6 11,-2 3 618,0 3-640,0 3-57,0 2-290,0 1 246,0 6 112,-5 6-56,-1 9 67,-4 8-11,4 4 0,2 3 23,3-1-12,8 11 34,9-7 11,4-4-56,7-13 0,-4-16 89,4-3 79,2-2-168,3-7 0,-2-3 11,0-9-11,-2-4-44,-5-4 44,-2-4 0,-5-2-45,-3 1 45,-6 2 0,-3 5-34,-2 4-11,-2 10-123,0 3 68,0 8-80,-2 7 180,-2 8 0,-2 11-22,1 7 22,1 5 0,4-1-11,5 0 44,6-6 12,9-4-45,4-7 0,2-6-78,-2-7 111,-2-4-33,-2-3 0,-3-8 45,-4-7 101,-3-10-146,-5-6 0,-2-4 190,-1-1-134,-2 1 34,0 3 55,0 6-111,1 4 504,1 7-538,0 4 0,3 5 67,-1 2-67,2 3-44,3 0 32,7 1 24,5 5-91,7 4 79,1 9 0,0 6-101,-5 4 101,-5 2-23,-5 2 23,-6 0 0,-5-2 46,-2-3-46,-1-5 0,0-6-23,-2-4 23,0-4-403,-2-3-236,1-3-190,-1 0 190,-1-1-1366,-1-1-1099,-2 0 3104,0-5 0,3 4 0,2-3 0</inkml:trace>
  <inkml:trace contextRef="#ctx0" brushRef="#br0" timeOffset="-1082.73">26063 3737 14215,'3'-5'2331,"-1"2"-1031,-2 3-1064,0-20-236,-6 13 0,-2-13-23,-8 18 23,-3 2 79,-2 8-79,0 4 0,0 12 324,2 4-290,4 4 33,6 1-67,5-2 56,6 0 45,9-5-101,8-3-123,14-6-224,7-9-1099,7-2-963,3-6-2320,1-10 4729,-3-5 0,-21 2 0,-8 0 0</inkml:trace>
  <inkml:trace contextRef="#ctx0" brushRef="#br0" timeOffset="-789.73">26450 3305 15650,'0'-7'1613,"-1"2"-1602,1 5 359,0 0 112,0 47-134,0-8 49,0 0 1,0 3-309,0 18 12,1-1 258,2-1-519,2-4 160,1-4 0,2-4 56,-1-4-213,-1-6-146,0-4-884,-4-6-505,-1-7-1894,-1-4 3640,0-7 0,0-4 0,0-3 0</inkml:trace>
  <inkml:trace contextRef="#ctx0" brushRef="#br0" timeOffset="-451.73">26239 3807 17140,'40'-16'310,"0"0"0,16-3 0,-1 3-310,-20 9 0,0 1-395,13-3 0,0 1 429,14-2 22,-10 2 258,-14 2 112,-10 3-437,-8 2 215,-7 1-204,-2 5 45,-3 6-45,-3 7 730,0 16-730,-4-1 0,1 0-1692,-2-4-7294,-5-18 8986,0-1 0,-1-8 0,1-2 0</inkml:trace>
  <inkml:trace contextRef="#ctx0" brushRef="#br0" timeOffset="-246.73">26777 3567 16344,'0'-8'2634,"1"2"-2198,-1 6-32,0 0-460,6-17-236,-5 12-1243,5-12-1187,-5 17-359,1 2 3081,3 3 0,-2-1 0,1 1 0</inkml:trace>
  <inkml:trace contextRef="#ctx0" brushRef="#br0" timeOffset="453.27">27209 3625 17745,'-59'-2'89,"9"8"-77,35 25 32,3 2-44,4-1-11,3-1-78,4-6 89,1-5-56,1-6 33,3-5 23,2-5 79,3-3-79,1-4 0,1-5 303,0-7-135,-1-6 89,-1-5 46,0-2-225,0-3 393,1 1-438,0 2-22,2 3 360,0 4-237,1 4-22,1 3-112,2 6 123,2 3-123,2 3 0,3 5-45,2 9-67,1 8 112,0 10 0,-2 4-11,-4 3 22,-3-1-11,-4-4 0,-3-4 0,-3-6-11,-3-8 78,-1-5 12,-1-5 492,-1-3-156,-1-12-415,1-4 0,1-16 336,1-6-325,5-6-11,1 9 0,1-1 34,9-15 55,7-10-89,-4 32 0,-2 10 146,2 9-146,1 5 0,1 15-45,3 8 112,-1 17 101,-2 7-168,-4 5 0,-4-1 45,-4-2-45,-3-5 0,-2-5-11,-3-4-381,-1-4-78,-3-3-1402,-6 0-1624,-8-2 3496,-11-4 0,8-7 0,1-6 0</inkml:trace>
  <inkml:trace contextRef="#ctx0" brushRef="#br0" timeOffset="1518.27">22822 5008 13106,'0'-4'2129,"0"0"-1468,0 4-717,0-4 56,-4 9 863,-20 26-370,-3 7 134,-6 8 1,-3 4-471,12-15 0,0-1-123,-8 13 1,0-1-18,12-14 0,1-2 134,-2 4 0,0 0-73,-9 22-470,7-14-425,11-16-270,10-24-3742,0-2 4829,0-9 0,1 6 0,0-6 0</inkml:trace>
  <inkml:trace contextRef="#ctx0" brushRef="#br0" timeOffset="1930.27">22339 5137 13420,'0'-5'1255,"0"2"-213,0 3-448,34 12-359,-10 1 202,30 14-34,-18 1-111,5 5 504,2 3-617,3 2-454,3 2 645,2 0-359,0-3 68,-3-4-79,-4-4 44,-7-5 1,-8-7-45,-7-4 0,-4-6-123,-5-3-146,-3-2-739,-1-2-5822,2-5 6830,-4-4 0,0 2 0,-5-1 0</inkml:trace>
  <inkml:trace contextRef="#ctx0" brushRef="#br0" timeOffset="2513.27">23793 5101 14350,'0'-9'1345,"0"2"-987,0 7-302,0 0 22,9 3 1,1 4 515,10 5-224,0 5-214,3 0 225,2 1-347,0-2 55,0-1-89,1-2 113,13 3-573,-15-9-369,11 2-1255,-16-8 2084,10-8 0,-15 6 0,4-6 0</inkml:trace>
  <inkml:trace contextRef="#ctx0" brushRef="#br0" timeOffset="2868.27">24251 4981 15179,'-9'41'1782,"0"-6"-1200,-3 1 1,-2 3-247,-7 17-157,6-17 1,0 4-479,-5 6 0,0 1 568,5-12 0,-1-1-269,-6 12 0,1-2 11,-7 10 191,5-8 78,4-8-280,5-8 0,5-8 45,3-7-112,2-7 67,2-5-774,1-4 823,0-1-2391,-2-1-3619,-3 0 5961,-2-4 0,2 3 0,1-2 0</inkml:trace>
  <inkml:trace contextRef="#ctx0" brushRef="#br0" timeOffset="7772.27">23070 5402 15583,'0'33'784,"0"1"0,0 29-739,0-19 694,2 1-716,1 1 11,1-6 56,-1-2-79,-2-8 0,1-5-11,-2-5-281,1-5-200,0-5-1099,3-2-773,4-5 2353,8-1 0,-7-2 0,1 0 0</inkml:trace>
  <inkml:trace contextRef="#ctx0" brushRef="#br0" timeOffset="8266.27">24287 5217 12893,'-6'-7'1378,"1"1"-1344,5 6 201,0 0-145,-18 6 549,5 13-213,-19 13-270,6 16 819,-4 7-1352,-2 1 489,0-1 0,2-6-100,3-6 10,5-7-22,2-4 22,4-6-212,2-4-381,2-7-505,3-2-426,3-6 31,1-3 1471,4-3 0,-1-1 0,2 0 0</inkml:trace>
  <inkml:trace contextRef="#ctx0" brushRef="#br0" timeOffset="8514.27">23939 5170 13218,'0'-5'953,"0"2"-830,0 3-1008,0-3-661,0 9-774,0-2 2320,0 8 0,0-6 0,0-1 0</inkml:trace>
  <inkml:trace contextRef="#ctx0" brushRef="#br0" timeOffset="9194.27">23856 5185 12927,'-5'-6'2454,"2"1"-1928,3 5 91,0 0-617,-4-7 56,12 14 112,4 2 213,16 23 67,8 9-179,7 6-26,-21-22 1,1 0-222,1 1 1,0-2 190,23 23-45,-2-6-79,-6-5-33,-4-6-56,-8-7 79,-5-7-35,-8-5-44,-4-6 0,-6-3 90,-2-1-2291,-2-1-29,0-6-1859,0 0 4089,0-6 0,0 6 0,0 1 0</inkml:trace>
  <inkml:trace contextRef="#ctx0" brushRef="#br0" timeOffset="9834.27">24513 5544 17106,'27'-49'325,"0"8"-325,-6 38 23,0 1-35,-2 2 12,-2 3-78,-3 6 56,-3 7-12,-1 7 34,-6 3-22,-1 5 44,-3 1-22,-17 18 0,2-12 56,-17 12-45,5-18-11,0-2 0,-1-5 0,4-4 45,3-5-34,4-5-11,6-4 56,4-3-22,3-3 268,3 0 315,7-1-583,6 0 66,11 0 136,27-3-136,-10 0-100,16-2 112,-20 1 180,0 3-169,-1 0-67,0 0 168,2 1-67,-1-1-34,-3 0-123,-3-1 90,-7 1-23,-6 0-67,-5 1-33,-5-1-449,-4 1-3350,-2 0-1479,-1-4 5311,0-3 0,0 2 0,0-1 0</inkml:trace>
  <inkml:trace contextRef="#ctx0" brushRef="#br0" timeOffset="10999.27">26135 5027 14339,'0'-10'1132,"0"3"-248,0 7-547,0 0-281,-12-18-45,3 15-11,-12-6 0,5 24 45,0 13 134,0 5-100,3 7-79,3 4 156,5 2-111,1 0-22,4-3-23,4-7 235,28 4-235,9-25-62,-6-11 1,0-14-973,-5-38 0,-6-23 1,-14 9 999,-15 27 1,-4 1 25,12-25 1,3-8-1,-14 24-216,-29 40 0,-1 17-5037,13 9 5261,11 0 0,8-4 0,11-12 0</inkml:trace>
  <inkml:trace contextRef="#ctx0" brushRef="#br0" timeOffset="11065.27">26626 4862 15270,'-16'64'0,"0"0"0,0-1 0,0 1 0,3-13 0,0-1 0,0 1 0,0 0 0</inkml:trace>
  <inkml:trace contextRef="#ctx0" brushRef="#br0" timeOffset="11862.27">26634 4690 13465,'0'-11'1142,"0"2"-760,0 4-102,0 2-235,0 2-45,0 5 22,-2 8 34,-4 10 123,-3 11-22,-5 10 56,-2 7 628,-2 10-1197,8-28 0,0 2 524,0 1 0,0 2 11,0 0 0,-1 1-67,1 1 0,0-1-22,0 0 0,0 2-107,-4 22 0,-1 1 17,5-21 0,0 0 39,-2 12 1,1-5-29,2-11-67,6-23-101,2-10-1272,1-5-1271,2-5-1793,6-5 4493,5-5 0,-4 5 0,0 1 0</inkml:trace>
  <inkml:trace contextRef="#ctx0" brushRef="#br0" timeOffset="12215.27">26811 5101 14473,'3'-9'1871,"-1"2"-1680,-2 7-191,0 0 504,7 17-381,-6 7 230,3 9 0,-1 5 40,-3 22-443,0-18 1,0 0 262,0 18-85,-1-23 1,0 0-129,0 12-5,-2 4 38,3-30-10,0-5 33,0-8-56,0-4-258,0-4-619,0-1-882,4-6-823,-1-4 2582,4-7 0,-3 5 0,-1 2 0</inkml:trace>
  <inkml:trace contextRef="#ctx0" brushRef="#br0" timeOffset="12545.27">26878 5074 17218,'42'-51'785,"-2"12"-785,-12 36 123,1 7-55,-2 9-57,-3 8-11,-7 11 201,-5 4-55,-7 0-68,-3-2 382,-11-5-158,-18-8 1,-6-1-303,-18 2-647,5-5 1,-2-3 208,-18-3-386,32-6 1,-1 0-880,0 0 0,-1 0 1703,-1-1 0,2 0 0,-5 1 0,8-3 0</inkml:trace>
  <inkml:trace contextRef="#ctx0" brushRef="#br0" timeOffset="14518.27">22874 6622 15695,'-40'-42'739,"3"8"-627,19 34 34,-2 5 11,-12 17 89,8 0-246,-7 16 0,11-6 101,4 4-45,2 1-11,4 2-45,4 0 302,3 15-302,4-14 123,18 18-78,0-33-11,17 1-34,-5-19 56,4-4-11,1-6-45,2-7 0,-1-7-12,-3-9 12,-3-5 0,-5 0-11,-4-4 34,-1-12-23,-9 3 135,-2-9-90,-12 19-45,-4 7 89,-5 10 102,-3 3-191,-3 1 0,-3 3 22,-1 3-22,-3 4-975,-26 11-437,30 0-3070,-15 16 4482,47-8 0,-7-1 0,8-9 0</inkml:trace>
  <inkml:trace contextRef="#ctx0" brushRef="#br0" timeOffset="15240.27">24638 6739 16625,'-27'-35'907,"1"8"-616,13 26-190,-3 1 45,-10 14-45,5-1 22,-7 14-123,5 13 269,6 8-213,2 2-56,10-2 90,4-15 11,13 8-101,1-13 56,13 2-45,16-18-196,-9-12 0,2-6-17,-1-4 1,-1-3 201,1-1 0,-2-4-22,6-25 22,-15 6 0,2-22 44,-9 14 46,-2-12-90,-11 23 291,-2 5-156,-3 5-57,-12-2 45,-12 7-123,-4 4 0,-6 9 0,9 5 0,0 1-78,1 5-381,3 2-584,3 6-257,5 1-828,6 2-1155,3-2 3283,6-1 0,0-6 0,1-3 0</inkml:trace>
  <inkml:trace contextRef="#ctx0" brushRef="#br0" timeOffset="15948.27">26783 6487 17465,'-40'-30'807,"5"6"-807,11 26 0,1 5 112,-2 5-67,1 8 212,-7 20 102,1 16-359,3 2 0,9 4 89,12-22-55,3-5-12,2-5 57,16-2 33,2-10-112,18-3 0,-1-12 45,4-2-34,17-16-11,-13 0 45,11-18 34,-21 1-79,-2-6 72,-15 8 1,-1-1 342,2-15-68,-2-11-67,-12 25-258,-5 5 371,-15-3-393,1 11-11,-25-8-23,14 17-168,-14 0-683,8 8 347,-9 1-1714,5 9 0,-4 2-124,8-3 0,-2 1 2376,-15 8 0,2 1 0,7-3 0,6-1 0</inkml:trace>
  <inkml:trace contextRef="#ctx0" brushRef="#br0" timeOffset="17068.27">22937 7757 14887,'4'-11'1895,"0"3"-1212,-4 8-325,0 0-88,0-15-237,-2 12-33,-2-12 23,-4 15 156,-5 0-157,-2 0-22,-2 2 292,-2 3-169,0 5 0,1 4-67,1 4 34,3 4 134,0 5-224,1 20 100,6-10-55,2 12-11,6-20-34,6-2 124,14 5-124,1-10 0,9 2 56,-7-11-34,2-4 12,0-4-34,1-2 11,2-3 22,1-8-33,2-5-33,-2-11 10,-1-4 23,-6-4 0,-4-3-22,-4-2 22,-5-4 22,-2 1-22,-5 1 0,-1 3 12,-2 4 10,0 5-11,-1 4-11,-4 4 123,-1 4 68,-5 3-191,0 2 0,-3 2 11,-4 2-11,-1 2-22,-3 1 22,-1 3 0,-1 0-12,1 0 12,0 0 0,1 0-44,3 4 44,1 1-101,3 4-426,1 1-705,2 3-315,2 1-884,5 1-1771,2 1 4202,11-3 0,-6-5 0,7-4 0</inkml:trace>
  <inkml:trace contextRef="#ctx0" brushRef="#br0" timeOffset="17657.27">24732 7710 15695,'0'-8'2139,"0"2"-1914,0 6 290,0 0 157,3 13-33,-1 8-347,2 17 402,0 8-660,-1 4 123,1 1 224,4 13-348,-3-21 12,3 8 0,-5-32-135,0-4-78,-2-12-347,0-2-1961,2-1-202,1-4-1121,4-3 3799,4-6 0,-5 5 0,1 1 0</inkml:trace>
  <inkml:trace contextRef="#ctx0" brushRef="#br0" timeOffset="18382.27">26756 7612 13824,'0'-8'1747,"0"1"-1377,0 7 874,0 0-1143,2-22 100,-6 15-78,-2-15 34,-7 20-22,-4 1-113,-2 2 348,-4 6-291,0 3-68,-3 10 403,-1 3-223,1 6-79,2 1-112,4 1 89,5 0 23,7-2-112,3-1 0,4-2 112,3-1-100,9-2 55,7-4-67,9-2 12,5-5-12,4-3 0,3-5-191,1-3 135,0-10 22,-1-4 34,-1-10 0,7-19 56,-14 9-45,1-13-11,-18 15 247,-8 1-90,-3 0 56,-7 0 56,-4 2-225,-7 1 360,-6 1-404,-2 4 0,-3 4-12,-1 4 12,-2 5-168,-3 5-582,-4 2-516,-4 3-684,-5 8 1950,7 2 0,1 2 0,2 0 0,-13 7 0</inkml:trace>
  <inkml:trace contextRef="#ctx0" brushRef="#br0" timeOffset="19068.27">23040 8693 15381,'0'-5'1132,"0"0"358,0 5-605,1 46-268,3-11-483,-2 3 0,1 2 650,6 18-728,-1-1-554,0-1 711,-2-5-168,-1-6-11,-1-6 118,-1-10-119,-2-9-235,1-8 180,-2-6-3407,8-4 3429,17-22 0,-12 15 0,11-16 0</inkml:trace>
  <inkml:trace contextRef="#ctx0" brushRef="#br0" timeOffset="19695.27">24942 8912 17028,'-28'-3'538,"4"5"-415,13 16 134,0 5 58,0 4-136,1 4-22,1 1-157,2 1 89,3-1 35,2-2-124,2-3 0,7-5 112,19-3-101,1-10-22,16-2 67,-9-14-236,2-6 80,-2-10-91,9-22 158,-15 8 33,5-15-12,-19 14 35,-5 1 201,-5-11-67,-2 16 55,-5-4-66,-20 14-68,4 12-55,-17-1-23,10 11-23,0 0-33,-3 4-11,1 2-571,1 5-494,2 4-997,5 0-762,3 0 2891,8-1 0,4-5 0,5-4 0</inkml:trace>
  <inkml:trace contextRef="#ctx0" brushRef="#br0" timeOffset="20430.27">26899 8647 12904,'0'-3'1659,"0"0"-180,0 3-829,-41-3-549,24 9 156,-33 1 79,33 12 56,-2 4-32,1 5 54,-2 5-324,0 5 335,2 2-425,2 2 0,4-2 79,6-4-57,2-4 34,3-5-56,7-4 56,6-6 45,10-3-101,8-6 0,3-4 78,6-2-67,1-8-11,2-6 0,-1-8 23,-3-8 67,-4-5 22,-7-7-112,-5-4 358,-7-2 79,-6 1-134,-4 2-12,-3 5-246,-4 5 403,-5 5-448,-5 6 0,-7 3-33,-4 6 33,-4 2-90,-5 5-403,-7 2-672,-8 3 179,-11 3-404,25 2 1,-1 1-1421,-4 2 1,-1 0 2809,-4 4 0,2 0 0,-7 2 0,9-3 0</inkml:trace>
  <inkml:trace contextRef="#ctx0" brushRef="#br0" timeOffset="21031.27">23446 9829 16423,'-2'-2'1547,"0"0"-293,2 2-447,0 41-292,3-7-353,0 1 1,-1 3 73,5 19-214,-1 1 393,-1-5-415,-1-5 0,-1-8 78,0-6-78,-2-8-34,0-8-122,-1-5-651,1-8 157,0-2-1008,4-3-1940,6-1-3001,7-6 6599,8-5 0,-10 3 0,-1 0 0</inkml:trace>
  <inkml:trace contextRef="#ctx0" brushRef="#br0" timeOffset="21408.27">25075 9911 16625,'5'-3'1232,"-2"1"247,-3 2-952,16 39-79,-9-9-359,3 2 1,0 1-34,-5 11 235,1-2-291,-2-4 0,-2-6 112,0-8-112,-2-4-11,1-8 0,-1-2-392,0-6 11,0-2-628,0-1-302,0 1-493,0-1-1345,0 1-2588,0 0 5748,4-2 0,-3 0 0,3 0 0</inkml:trace>
  <inkml:trace contextRef="#ctx0" brushRef="#br0" timeOffset="21838.27">26949 9535 19650,'4'50'2062,"-2"7"-1889,-3-24 1,-2 3 84,-2 13 0,-1 1-214,2-15 1,-1 0-28,-2 15 0,1-3 39,2-5-56,1 2-292,3-26-548,0-7-617,0-5-818,-1-4-2195,-4-1 4470,-5-1 0,3 0 0,-1 0 0</inkml:trace>
  <inkml:trace contextRef="#ctx0" brushRef="#br0" timeOffset="22836.27">22416 10800 15045,'34'0'377,"0"0"0,0-1 0,-1 0-153,20-2 281,6-4-1171,7 0 733,-32 3 0,0 0-376,3-1 0,-1 1 331,1-1 1,0 1 217,1-1 1,0-1-192,2 1 1,0-1 1,3 0 0,-1 0 61,1 0 0,0-1-51,1 0 1,0 0-23,0 1 0,0 0-578,0-1 0,1 0 555,1 1 1,0 0 229,0-1 1,1 1-351,2-1 1,0 0 136,0 0 1,0 0 44,0 0 1,0 0-40,-1 0 0,1 0-22,-1 1 0,0-1-17,0 1 0,0-1 33,-1 1 1,1-1-34,0 1 0,0-1 0,-2 1 0,0 0 0,-1 1 0,0 0 17,-1 0 1,0 1-7,-1 0 0,1 1 17,-1 0 0,1 0-28,-1 1 0,0 0 33,-2 0 1,2 0-6,15 0 0,0 0-28,-15 0 0,2 0 22,4-1 1,3 1-1,-3 0-1010,-4-1 1,-1 1 987,15-2 0,-1 1 5,-17 0 1,-1 0 40,-1 0 0,0-1-46,-1 1 0,-1 0 0,-1 0 0,-1 0 288,-1 0 0,1 0-288,-1 2 0,1-1 0,-1 0 0,1 0 0,0 0 0,0 1 0,1-1 0,-1-1 5,0 1 1,0 0-6,0 0 0,1 0 0,0-1 0,-1 1 11,1-1 0,1 1-11,-1-1 0,0 1 0,0-1 0,0 0 0,-1 1 0,1 0 5,0 0 1,0 0 0,0-1 0,0 1-6,0 0 0,0 1 0,-1-1 0,0-1 5,-2 2 1,0-1-6,31-2 0,-3 1 67,-2 1-33,-1-1 548,-1 1-515,-1 0 101,-2 1 158,-3-1 296,-4 2-543,6-1-46,-21 1 3030,0 0-3724,-25 0-1354,-7 0-3285,-19-2 5404,-16-5 0,10 4 0,-3-2 0</inkml:trace>
  <inkml:trace contextRef="#ctx0" brushRef="#br0" timeOffset="94749.27">29212 7623 16692,'1'11'896,"1"-3"-549,-2-8 651,0 0-920,-7-7 416,0-3-494,-5-4 0,2 1 112,-1 3-90,1-3-22,-3-3 0,-1-3 34,-1-5 22,-1-4-56,0-3 0,-1-5 56,2-1-12,-4-19-44,6 11 56,1-14 68,6 16-124,4-2 0,0-1 100,2 0-100,0-1-6,0 12 1,0-1 5,3-22-39,-1 19 0,0 0 39,5-17 0,0-1 56,0 4-56,-1 17 0,1 0-11,2-16 11,4-13 11,-3 23-11,0 2 0,3 1 11,2 2-11,2 0-56,3 0 45,0 2 22,2 2-67,1 0 56,0 1 0,0 0-90,2 2 90,11-13-11,-7 12 45,9-8-23,-12 15-11,3 2 0,2 2-45,1 1 45,3 1-11,1 2 11,0-1-11,18-5 11,-11 6 0,14-4-11,6 3 11,-16 5-12,16-2 35,-19 6-1,0 2-22,0 2 0,0 1 34,2 2-23,1 0-11,1 1 0,1 1 45,-1 3 22,0 3-67,-1 4 0,-2 3 34,-1 2-34,16 14 0,-14-5-182,-17-7 0,0 0 194,11 11-145,-1 4 133,-4 1 11,-11-7 0,-1 0-11,8 15-6,-11-14 1,-1 0 61,3 11 23,0 1-79,-2 0 89,6 21-89,-7-14 0,-7-16 0,0 1 67,2 14-33,-3 2 223,-1 1-257,-2 0 0,-3 5 124,0 0-124,-2 2 0,-1 1 0,-2-1 78,0-2 0,0-2-78,-4-2 0,-1 0 91,-6 0-3308,-2-2 3217,-2-1 0,-2 0-3,3-15 1,-1-1 2,-9 16 0,7-17 0,-1-2 12,-8 9 10,-4-2-22,-1-3 235,-4-1-235,0-4 34,-4-3-34,-1-2 0,-1-3 11,-20 3-11,14-7-45,-14 3 90,17-9 45,-1-1-90,12-4 0,-3-2 5,0 0 1,-3 0-12,-11-1 1,-2-1 50,-2-4 0,2-1 1450,10 3 1,1-2-1496,0-2 0,3-1 112,-13-1-45,1 1 229,2 0-106,3 3-190,1-2 403,2 2-403,1-3 0,2 0 371,1-4-360,1 0 146,0-5 33,1-1-179,3-4 415,2 0-393,4 0 35,4-1 686,5 1-731,5 1 44,5 1 68,2-8-12,4 8-123,1-4 0,2 11-78,0 1-460,0 1-718,1 0-1197,-2-1-2791,-4-3 5244,-5-6 0,3 9 0,-2-2 0</inkml:trace>
  <inkml:trace contextRef="#ctx0" brushRef="#br0" timeOffset="95547.27">27960 6107 13824,'-5'0'1512,"1"0"-302,4 0-1053,-4 0-123,3 0 951,-3 0-43,17 3-572,1-1-57,15 4-122,3-1 336,6 3-393,10 0-56,7 1-253,8 0 181,-30-4 0,1 1 50,0-1 0,1 0-17,-1 1 0,1-1-34,-1 1 1,0 0 129,0 0 0,-1 0-135,31 5-130,-4-2 366,-7-1-169,-7-4-67,-6-1 45,-7-2 179,1 0-224,-11-1 0,1 0 681,-8 0-749,-8 0-1440,1 0-218,-6 0-504,-3 3-2521,-5 5 4751,-5 3 0,2-3 0,0-2 0</inkml:trace>
  <inkml:trace contextRef="#ctx0" brushRef="#br0" timeOffset="96037.27">28123 7249 16042,'-2'2'1972,"0"0"-1389,2-2 336,39-8-572,-9 4-168,2-2 0,3 1 213,16-1-212,5 1 436,5-2-707,4 0 197,-32 3 0,2-1 337,17-4 0,1 0-303,-12 2 0,0-1 11,14-3 0,-1-1-123,-16 2 0,-2 1 146,-2 0 0,0 0-174,27-9 0,-9 2 192,-11 2-192,-9 2-78,-11 2-180,-8 2-1602,-7-4-33,-9 2-965,-10-5-2901,-11-1 5759,-10-8 0,14 11 0,2-1 0</inkml:trace>
  <inkml:trace contextRef="#ctx0" brushRef="#br0" timeOffset="96653.27">28166 5215 14339,'-2'-6'3339,"1"1"-3171,1 5-124,-4-7 1,1 5-45,-5 3 259,-2 14-80,-6 16 280,-6 12-291,-6 11-163,12-25 1,0 2 128,-2 0 1,0 0-135,1-2 0,-1 1 0,-17 25 0,4-6 45,2-6-146,5-5-929,-2 4-270,11-15-1535,-1 0-3530,11-18 6365,2-6 0,1-2 0,2-1 0</inkml:trace>
  <inkml:trace contextRef="#ctx0" brushRef="#br0" timeOffset="96923.27">27796 5497 16479,'1'-6'3787,"45"25"-6951,-5 10 1,8 11 0,-3-6 3163,-2-10 0,-1 0 0,3 11 0,3 4 0,-16-16 0,-24-23 0</inkml:trace>
  <inkml:trace contextRef="#ctx0" brushRef="#br0" timeOffset="97120.27">28315 5566 18194,'0'-8'1994,"27"58"-1748,-2 5-336,-4-12 1,-1 5-2832,-6-3 0,-1 2 1,-3-3 2920,-3-5 0,-1-1 0,3 13 0,-3-5 0,-6-15 0</inkml:trace>
  <inkml:trace contextRef="#ctx0" brushRef="#br0" timeOffset="97506.27">27982 7708 17666,'-27'26'1244,"-1"1"0,3-1 0,3 1-1042,-1 22-202,3 2-56,10-18 0,1-1-785,-2 11-3047,4 11-291,6-38 4179,2-1 0,0-14 0,0-1 0</inkml:trace>
  <inkml:trace contextRef="#ctx0" brushRef="#br0" timeOffset="97722.27">27747 7755 21532,'31'14'549,"-1"1"1,27 13-494,-19-5-56,-2 0-45,-1-3-2381,2-4 0,3-2 2426,17-1 0,-23-2 0,-3-3 0,-2-8 0</inkml:trace>
  <inkml:trace contextRef="#ctx0" brushRef="#br0" timeOffset="98049.27">28445 7819 19639,'51'2'1053,"-12"6"-997,-34 18-23,-7 4 360,-17 20-393,2-12 90,-14 9-79,10-18 291,1-6-302,4-4 23,4-6 346,4-5 270,11-4-415,26-11-224,6-3 0,25-11-123,-6 0-449,-16 3 1,1-1-1143,18-10-191,-21 8 0,-3-2-6712,9-12 8617,-2-8 0,-19 20 0,-4 0 0</inkml:trace>
  <inkml:trace contextRef="#ctx0" brushRef="#br0" timeOffset="98642.27">29475 5069 15818,'4'-3'1904,"0"0"-1208,-4 3-136,25 48-3893,-9-12 3445,2 2 0,0 3 213,4 15 402,-2 2-671,0 0 180,1-1-350,-2-3 114,0-5-112,-4-5-571,-3-6-651,-3-5 2051,-5-4-5625,-1-8 5055,-3-6 0,0-8 0,0-5 1</inkml:trace>
  <inkml:trace contextRef="#ctx0" brushRef="#br0" timeOffset="98945.27">29508 5643 16502,'-3'-5'2072,"1"1"-973,2 4-237,38 17-683,-18-3 68,31 14 123,-30-10-146,0-3 414,-3-4-313,-3-6-33,1-2 223,1-7-448,3-10-67,6-10 0,1-15 79,2-11-570,-5-9 435,-13 26 0,-2-2-387,-1 0 0,-3-2 141,-1 1 0,-1 0-449,-1 2 0,-1 0-930,-3-27-1073,-6 9 2754,-14-5 0,11 31 0,-7-3 0</inkml:trace>
  <inkml:trace contextRef="#ctx0" brushRef="#br0" timeOffset="99483.27">29190 4176 19426,'-13'29'392,"4"12"-381,9-6 1,1 4-156,1-2 1,-1 0 154,-1-1 0,0-1-11,0 25 0,0-10 382,0-11-91,-1-17 1077,1-8-1032,-2-17-303,1-10 79,6-50-112,4 23 103,-2 5 1,3 3-137,15 10 44,7 9-11,8 7 0,7 8 5,-10 11 1,0 4-6,17 12 0,-21-4 0,-5 2-202,-3 10 202,-13-1 0,-7-5-44,-14-2 100,-12-4-124,-17-2-178,-19-4-320,24-11 0,-1 1-1378,-12 3 0,1 1-2101,-15 7 4045,0 9 0,46-17 0,9-1 0</inkml:trace>
  <inkml:trace contextRef="#ctx0" brushRef="#br0" timeOffset="100277.27">31132 6651 17230,'-3'-4'2275,"0"0"-617,3 4-1569,23-22 729,34 7-650,-22 0 0,3 0-1454,13 5 1,3 4 1413,-6-1 1,1 1 151,4 0 0,2-1-259,1 1 0,0 0 57,0 0 1,-1 1 156,-1 0 1,-2 0-220,-5 0 1,-1 0-17,-5 0 0,-2 0 0,25-6 79,-13 2 10,-13-1-89,-10 0 0,-7 2-112,-7 0-11,-6 1-359,-4 0-313,-2-1 872,-8-1-2385,-9-3-1850,-13-2 4158,-13-6 0,17 8 0,1 0 0</inkml:trace>
  <inkml:trace contextRef="#ctx0" brushRef="#br0" timeOffset="100815.27">31524 5602 20255,'-17'-20'-22,"-5"13"22,-3 41 0,-1 5 67,7 3-11,7-2-56,7-2 0,8-4 190,9-4-123,9-7-67,11-8 0,4-7 34,5-6-34,15-25 0,-13 2 0,-17 0 0,-2-4 0,-6-5 0,-3-2 0,4-16 22,-9 15 1,-3 1 134,-4-8-157,-5 5 0,-6 4 100,-8 5-122,-24 0 22,5 11 0,-13 2-56,14 10 56,4 2-426,-8 7-537,12 2-303,-2 6-897,17 2-7668,9 5 9826,14-7 1,-5-1-1,7-9 1</inkml:trace>
  <inkml:trace contextRef="#ctx0" brushRef="#br0" timeOffset="101123.27">32064 5370 20177,'-9'48'466,"0"0"1,0-2 0,0-1-372,2-9 1,0-2-241,0 3 0,0 0 313,-1 1 0,0 0-568,2 1 1,-1 0 494,-1-1 1,1-1-96,1-1 0,0-2 58,-5 28-69,0-10 11,3-10-449,2-9-626,2-8-190,2-8-674,0-8-757,2-4 2696,3-3 0,-2-2 0,2 0 0</inkml:trace>
  <inkml:trace contextRef="#ctx0" brushRef="#br0" timeOffset="101573.27">32261 5806 18709,'6'39'362,"0"0"0,-1-1 1,-1-2-274,-3 17 236,-1 0-291,0-5-34,0-7 45,0-4 167,0-17-200,0-6 279,1-12-11,1-10-268,2-9-12,2-16 0,2-13 67,0-11-243,-3 24 0,0 0 176,0-2 0,0-1 140,3-10 0,3 1 268,3 6 1,2 2-286,13-23 181,37 52-13,-33 29-291,-6-1 0,-3 4 0,-7 12-34,-10-2 454,-4-4-286,-13-4-134,-10-6-90,-21-5-134,-14-2-628,21-8 1,-1-1-579,-4 2 1,-1-1-1260,-2 0 0,-1 0 2689,-2 1 0,3-1 0,-7 1 0,10-2 0</inkml:trace>
  <inkml:trace contextRef="#ctx0" brushRef="#br0" timeOffset="105522.27">27619 5794 17734,'-37'-4'44,"0"1"1,-26 6-45,44 27 0,3 4 23,1 0-23,5 0-12,4-2 12,3-3 0,6-4 23,6-5 33,17-5 90,0-7-135,10-4-11,-7-13 56,1-5-11,-2-9 45,-2-5-57,-5-2 46,-5-2 682,-6 1-570,-5 1 157,-3 5-124,-2 4-101,-3 4-11,-4 3-112,-4 3-224,-20 4-393,10 4-301,-13 11-2993,7 24 3911,1 25 0,6-17 0,7 1 0</inkml:trace>
  <inkml:trace contextRef="#ctx0" brushRef="#br0" timeOffset="106193.27">27449 7144 15146,'0'-8'2677,"0"2"-2306,0 6 435,0 0-593,-14-21-112,8 15-101,-12-14 33,10 24 46,-1 6-35,1 7-44,-1 8 79,3 4-45,2 2 11,3 13 0,7-11 100,4 4-100,10-20-45,6-8 22,4-4-22,3-7 0,0-10-11,1-7 22,-4-11 23,-4-5-23,-5-4-11,-8-3 101,-6 0 78,-4 1 112,-7 6-145,-15 1-135,1 15-11,-13 5-717,-5 13-437,9 10-851,-6 4-1413,19 7 3418,7-1 0,4-8 0,3-3 0</inkml:trace>
  <inkml:trace contextRef="#ctx0" brushRef="#br0" timeOffset="107310.27">32595 6810 17778,'2'-54'1211,"-1"7"-1010,-4 35-21,-1 0-1,-3 3-179,-2 3 90,-2 3-34,-3 1-45,-3 5 34,-11 19-34,5 0 45,-6 17-56,11-5 67,0 16 1,8-13-68,1 8 11,8-20 22,7-6 46,6-7-57,27-5 34,-3-6-45,18-10 45,3-20-33,-16 0 133,-14 0 1,-2 0 23,-6-8 335,-4-9-436,-13 18 111,-6 4-100,-6 5-57,-5 4-21,-5 4-12,-2 4-101,0 3 34,0 2-1984,-11 1 56,6 7-1657,-11 2 3652,9 8 0,12-7 0,5-1 0</inkml:trace>
  <inkml:trace contextRef="#ctx0" brushRef="#br0" timeOffset="111005.27">32758 6799 17006,'-8'11'1434,"2"-2"-1031,6-9-33,0 0-303,3 0 382,-3 0 1534,3 0-1860,-1 0-1300,-2 0-5859,-4 4 7036,-7-1 0,4 1 0,-2-2 0</inkml:trace>
  <inkml:trace contextRef="#ctx0" brushRef="#br0" timeOffset="113482.27">29774 4312 14350,'2'3'11,"0"-1"4516,-2-2-4908,0 1-3911,0 5 4292,-4 15 0,3-11 0,-4 8 0</inkml:trace>
  <inkml:trace contextRef="#ctx0" brushRef="#br0" timeOffset="116790.27">31350 7050 12770,'-4'59'493,"2"-8"-448,10-29-45,3-6 44,6-6 69,0-5-113,0-4 0,-1-8 56,-2-5 0,0-10 336,-3-4 101,-3-3 23,0-2 682,-3 1-682,-1 3 134,-2 5-113,-1 7 46,0 5-135,-1 4-448,0 4 180,0 1-91,0 17 539,-3 35-57,-1 7-325,2-15 1,-1 2-135,1 4 1,0-2-83,1-11 1,0-1-31,0 8 0,1-1 0,0 5 45,0-7-45,0-9 0,3-7-325,0-6-683,1-4-2264,0 1 3272,-2 1 0,-1-6 0,-1-1 0</inkml:trace>
  <inkml:trace contextRef="#ctx0" brushRef="#br0" timeOffset="117512.27">30497 8699 18933,'-7'50'145,"1"-1"1,1-9 0,5-4-146,13 20 0,8-25 11,5-12-11,2-8-202,2-7-33,0-9-101,-2-7 235,-3-10 23,-4-9 78,-7-6 0,-3-3 56,-7-2-56,-2 2 616,-2-4-33,0 16-471,0 5 235,0 19 0,0 33 135,0 3 22,-2 29-44,-2-4-382,-2 7-541,-2 0 979,0 1-494,1-1-22,1-7 56,0-5-280,0-1-583,3-27-1120,-2-11-605,2-32-1547,-1-16 4079,-3-11 0,3 19 0,0 3 0</inkml:trace>
  <inkml:trace contextRef="#ctx0" brushRef="#br0" timeOffset="117984.27">30242 8342 15112,'-5'-3'1916,"2"1"-504,3 2-1042,47-9-1,-16 4-240,5-2 0,2 0 823,12-3-604,1 0-12,-1-2 11,-3 2-123,-6 1 34,-2-1-236,-5 2 102,-3-1 100,-4 0-224,-5 1 0,-4 1 0,-3 1 0,-5 2-101,-2 1-605,-4 2-750,-1 1 290,-2 0-1837,2 4-2319,0 3 5322,2 6 0,-3-5 0,1-1 0</inkml:trace>
  <inkml:trace contextRef="#ctx0" brushRef="#br0" timeOffset="118494.27">31088 8779 15247,'-5'0'2027,"1"0"-749,4 0-1188,8 0 548,1-1-593,8-1 269,0-2-56,0-2-90,1-1 11,1 2-179,-2-2 11,-2 2-179,-2 1 168,-2 0-482,-3 3-302,-1 0-774,-1 1-896,-2 0-1008,-2 0 3462,0 1 0,-2 0 0</inkml:trace>
  <inkml:trace contextRef="#ctx0" brushRef="#br0" timeOffset="118778.27">31001 9082 16344,'-1'3'2880,"0"0"-1692,1-3-751,46 1-292,-20 0-21,37-1-124,-34-5-281,-2-2-111,-5-3-1165,-1-1-1132,-2-3-2902,-2-4 5591,-2-4 0,-7 10 0,-2-1 0</inkml:trace>
  <inkml:trace contextRef="#ctx0" brushRef="#br0" timeOffset="119644.27">31911 8464 18787,'1'-14'975,"-6"24"-762,-7 13 134,-8 22-78,-6-2-67,-2 4-796,-2 3 594,1-1 0,3-2 6,3-5-40,4-7-783,5-7-102,4-8-953,3-6-1142,1-5-1698,3-5 4712,0-1 0,2-3 0,1 0 0</inkml:trace>
  <inkml:trace contextRef="#ctx0" brushRef="#br0" timeOffset="120049.27">31587 8558 17510,'46'46'1546,"-4"-3"-1165,-11-14 437,2 1-751,1-1 168,3-1 1,-1-5-136,-2-2-32,7-1-68,-16-8-180,0-1-256,-18-9-259,-4-1-2118,-2-1 1,-1 0 0</inkml:trace>
  <inkml:trace contextRef="#ctx0" brushRef="#br0" timeOffset="120374.27">32123 8842 16546,'1'43'4112,"2"20"-4112,-2-27 0,0 1-549,0 0 1,1-6-730,-1-16 1278,3-8 0,-2-5 0,2-5 0</inkml:trace>
  <inkml:trace contextRef="#ctx0" brushRef="#br0" timeOffset="120669.27">32241 8536 19213,'45'-16'190,"-1"-1"1,-2 2 0,-5 2-57,0 3-425,1 0-516,-15 4-605,-2 0-1177,-17 5 2589,-2-4 0,-2 4 0,0-3 0</inkml:trace>
  <inkml:trace contextRef="#ctx0" brushRef="#br0" timeOffset="120895.27">32333 8370 15381,'-1'39'3966,"4"9"-3781,1-15 0,1 2-84,3 27-22,-3-20 89,-3-5-168,0-3-101,-1-6-505,0-5-2688,-1-2 11,2-11 3283,3-2 0,-2-8 0,1 0 0</inkml:trace>
  <inkml:trace contextRef="#ctx0" brushRef="#br0" timeOffset="121211.27">32862 8229 16176,'-7'33'499,"0"0"0,-7 28-40,1-22-414,1-1-45,2-4 0,0-3-45,2-4-806,-1-3-707,0-5-1702,-1-2 3260,-1-6 0,4-5 0,2-3 0</inkml:trace>
  <inkml:trace contextRef="#ctx0" brushRef="#br0" timeOffset="121444.27">32667 8417 16569,'0'-9'1019,"0"2"-212,0 7 179,0 0-986,39 40 314,-19-18-314,6 4 0,0 1 0,-1-4 0,-1-2-404,1-4-817,1-4-1535,0-3-3463,0-5 6219,-1-2 0,-11-3 0,-4 0 0</inkml:trace>
  <inkml:trace contextRef="#ctx0" brushRef="#br0" timeOffset="121844.27">33101 8512 18250,'19'36'257,"-1"-1"1,-2 3-1,-8-5-257,-16-9 45,-13 12-45,6-20 157,-8 2-157,17-12 202,11-7-258,8-6-684,24-13-1019,-10 2-885,12-6 2644,-2-8 0,-19 18 0,5-8 0</inkml:trace>
  <inkml:trace contextRef="#ctx0" brushRef="#br0" timeOffset="122192.27">33149 8273 19358,'43'-19'220,"0"0"1,-2 1 0,-1 2-916,-3 5 0,-3 2-1209,6-2-741,-9 0-2240,-28 9 4885,-3 1 0,0 0 0,0-1 0</inkml:trace>
  <inkml:trace contextRef="#ctx0" brushRef="#br0" timeOffset="122466.27">33221 8113 15056,'0'-7'1681,"0"3"-628,0 4 11,12 35-402,-7-6-69,10 33-447,-12-16-56,2-1 22,-1-3-112,0-5-493,2-8-325,-1-8-1009,-1-8-761,-1-7-2981,-3-4 5569,1-12 0,-1 8 0,0-7 0</inkml:trace>
  <inkml:trace contextRef="#ctx0" brushRef="#br0" timeOffset="123925.27">33536 7774 13600,'-4'-4'2005,"2"0"-1153,2 4-337,0 11-56,2 4-280,2 12 438,1 7-516,-1 6 67,-2 5 0,-1 6-45,-1 0-84,0-17 1,0 0-40,0 13 44,0 5-32,0-29-12,0-8 56,0-7 235,0-4-291,7-18 78,0-2-78,8-17-22,-1 3 22,10-18 11,8 3-11,0 2 101,4 14-101,-9 18 0,1 5 79,1 3-68,-6 5 23,-4 8-34,-8 7 0,-4 6 425,-4 2-391,0 0 145,-3-2-45,-7-1-10,-5-1-113,-13-2-11,-9 1-1042,-6 1-740,-6 4 1782,16-4 0,1-1 0,-1 0 0,-4 7 0</inkml:trace>
  <inkml:trace contextRef="#ctx0" brushRef="#br0" timeOffset="127016.27">33843 8393 15795,'12'-3'2028,"-2"0"-1478,-10 3-13,0 0 58,0-6-483,0 5 358,0-5-67,0 6-7439,0 0 7036,-4 0 0,3 0 0,-3-1 0</inkml:trace>
  <inkml:trace contextRef="#ctx0" brushRef="#br0" timeOffset="128712.27">30355 8273 12501,'3'-8'1614,"0"1"-1670,-3 7-2757,16 25 2813,-3 14 0,5-6 0,-9 1 0</inkml:trace>
  <inkml:trace contextRef="#ctx0" brushRef="#br0" timeOffset="130195.27">31508 9853 14854,'-9'0'1322,"1"0"-828,8 0 670,0 0-950,9 0 279,14-1-493,3-2 89,10-2-100,-10 0 11,-1-1-1602,1 3-168,-8 2-729,-1 0-1614,-10 1 4113,-3 1 0,-3 0 0,-1 0 0</inkml:trace>
  <inkml:trace contextRef="#ctx0" brushRef="#br0" timeOffset="130376.27">31512 9977 16377,'38'-4'-142,"1"0"0,-2 0 0,-4 0-1673,4-5 2014,9-9 1,-23 10-1,3-5 1</inkml:trace>
  <inkml:trace contextRef="#ctx0" brushRef="#br0" timeOffset="131173.26">32197 9590 18586,'-36'-10'347,"4"9"-246,17 21-45,1 9 78,2 4-56,2 4-44,4 2-34,2-2 34,3-2 22,1-7-56,8-5-23,4-9-10,8-6 33,6-6-68,2-9 12,2-6 56,1-10-179,-3-9 179,-3-5 0,-6-7 11,-5-1 1,-7 1 122,-4 4 45,-3 7-168,-7 6 292,-9 5-314,-2 11 0,-7 3-191,7 7-425,3 1-640,2 6-1063,4 2 2330,5 13 0,2-10 0,2 3 0</inkml:trace>
  <inkml:trace contextRef="#ctx0" brushRef="#br0" timeOffset="131392.26">32482 9688 16131,'10'0'1995,"41"-8"-1323,-18 1-465,2 0 1,2-1-208,14-4 112,-2 1-258,-5 1 124,-10 3-717,-11 3-595,-11 0-1266,-7 1-1770,-5 0 4370,-9 0 0,5 1 0,-5 0 0</inkml:trace>
  <inkml:trace contextRef="#ctx0" brushRef="#br0" timeOffset="131635.26">32639 9539 15997,'-8'0'1725,"2"0"-850,6 0 189,0 0-795,10 45 123,-4-12-286,0 2 1,0 2 296,-3 11-122,-2-2-281,0-5 89,-1-6-111,0-7 22,0-6-381,0-7-583,1-7-313,-1-4-1032,2-2-3786,1-4 6095,3-8 0,-2 6 0,0-5 0</inkml:trace>
  <inkml:trace contextRef="#ctx0" brushRef="#br0" timeOffset="132124.26">32965 9326 18261,'-7'32'448,"-2"3"-235,-1 5-191,1 3 202,3-2-213,3-3-11,2-5 45,1-6-45,5-7-56,4-7-34,6-6-145,5-5 146,3-5-180,3-8 157,-1-7 56,-2-9 45,-1-3 11,-3-5 0,-3-1 0,-2-2 358,-5 2-336,-3 0 270,-3 3 44,-3 3-134,-5 4-90,-5 6-112,-6 5 89,-5 4 1,-4 5-79,-1 3-22,-3 1-23,2 2-369,3 2-561,2 1-952,8 4-1535,4 1 3451,5-2 0,4-2 0,1-4 0</inkml:trace>
  <inkml:trace contextRef="#ctx0" brushRef="#br0" timeOffset="133797.26">33271 9458 13016,'-7'0'2231,"1"0"-1190,6 0 461,0 0-1188,3 0-146,0 0 426,11-1-449,-1-1-33,9-1-11,1-2 22,3-1-123,1 0 415,15-5-381,-14 4 33,14-6-56,-24 7 23,1-1-34,-12 3-45,-3 3-684,-2-1-8358,-2 2 9087,-7 0 0,6 0 0,-6 0 0</inkml:trace>
  <inkml:trace contextRef="#ctx0" brushRef="#br0" timeOffset="134297.26">33371 9278 17902,'-4'11'1311,"0"7"-919,4 15 79,0 5-90,0 3-314,0-2 302,1-1-369,1-5 0,1-3 12,0-5-12,0-4-370,-2-6-414,-1-3-527,0-5-672,0-2-1973,0-4 3956,0 0 0,0-1 0</inkml:trace>
  <inkml:trace contextRef="#ctx0" brushRef="#br0" timeOffset="136620.26">33313 10040 11381,'6'-9'2331,"-1"2"-1906,-5 7 830,0 0-1031,5-3-78,-4 2-12,4-1-33,-5 2 616,0 0-515,-3 8 100,-3 4-156,-4 9 156,-4 2-212,1 1-90,0-1 45,4-1 11,2-3-34,4-4-22,1-3 45,3-5-23,5-3 2,2-2-24,6-2-57,12-6 34,3-14-10,1-2 10,-2-12 23,-11 8 0,-2 1 12,-4 1 145,-4-1-157,-4 8 90,-5-3-79,-5 12-11,-5 1 11,-4 5 0,-4 1-11,0 0-22,0 1-12,0 0-1737,-2 6 102,4 0-1536,1 6 3205,8-1 0,5-5 0,1-1 0</inkml:trace>
  <inkml:trace contextRef="#ctx0" brushRef="#br0" timeOffset="136769.26">33515 10142 10473,'5'0'0,"-2"0"0,-3 0 0</inkml:trace>
  <inkml:trace contextRef="#ctx0" brushRef="#br0" timeOffset="137132.26">33726 9972 18376,'-9'35'229,"0"1"1,-6 24-151,12-39 158,1-3-237,2-7-10,3-4-483,4-3-155,5-3-1146,2-1 767,2-7 119,-1-2 785,-3-8 123,-2 1 683,-3 2 13,-4 3 480,0 6-784,-1 2 67,-1 2 427,0 7-281,-1 6-460,0 10-145,0 4 23,0 3-135,-4-1-3059,-13 9-1054,-6-9 4225,-14 1 0,17-17 0,2-6 0</inkml:trace>
  <inkml:trace contextRef="#ctx0" brushRef="#br0" timeOffset="144738.26">25074 11811 19258,'-4'40'190,"0"0"1,2 0-1,2-1-173,5-4 0,3-1 22,0 0 0,2 0-17,1-2 1,1-1 11,16 25 167,5-14-201,5-11-56,4-15 0,2-9-257,0-16 178,-2-8 124,-16-7 0,-3-6 16,-2-5 1,-3-5 50,2-8 0,-2 0-11,-7 9 0,-3 3 56,2-18 246,-7 34-280,-1 10-45,-1 6-22,-1 6 0,0 12 437,0 13-403,-1 19 280,-2 16-493,1-25 0,-1 2 296,0 4 1,0 1 134,-1 3 0,1 1-235,-1 0 0,1 0-12,-1-2 1,0-1-213,1-2 0,-1-2 207,2-5 0,-1-2 0,1 24-11,0-16 44,2-13-133,0-12 677,0-10-1182,0-5 385,4-8-1674,6-7-1030,7-10-2488,8-6 5412,4-5 0,-12 15 0,-3 2 0</inkml:trace>
  <inkml:trace contextRef="#ctx0" brushRef="#br0" timeOffset="144963.26">25991 12344 17823,'8'-10'1861,"-2"2"-1044,-6 8-548,44-10-123,-14 5-146,3-1 0,1-1 67,9 2-168,-4-2-571,-3 1-572,-5 0-716,-8 2-1906,-6 0 3866,-8 3 0,-4 0 0,-4 1 0</inkml:trace>
  <inkml:trace contextRef="#ctx0" brushRef="#br0" timeOffset="145154.26">26099 12537 15885,'-5'7'3429,"1"-1"-2566,4-6-359,0 0-11,50 9-493,-12-8 0,3 0 0,2-1-34,18-13-874,-29 3 1,0-1 38,1-1 1,-1 0-1132,-1-1 0,0-1 2000,27-17 0,-25 14 0,-10 1 0</inkml:trace>
  <inkml:trace contextRef="#ctx0" brushRef="#br0" timeOffset="145918.26">27256 11843 16109,'-2'-7'1669,"0"1"-1253,2 6 536,0 0-560,-3 36 247,2-1-432,0 0 0,-1 1-17,2 27 214,0 1-656,2-2 252,5-9 22,5-8 34,6-12 68,1-8-124,2-10-90,-1-7-89,1-6 44,-1-11 342,0-7-252,-1-10 45,-1-2-44,-3 1 44,-2 6 0,-3 6-124,2 9 124,-4 11 23,5 10-1,-2 13 90,2 6-112,3 3 0,0-2 101,4-4-101,2-8 0,3-9 57,17-8-69,-10-15 12,11-9 0,-15-13 34,-1-7-34,0-9 0,-2-6-57,0-6 102,-8 6 1,-1 0-46,2-10-184,-6 15 0,-3 5 184,-6 12-33,-1 7-1,-2 8-180,0 5-402,0 5-549,-1 3-393,0 1-404,0 3 1962,3 5 0,-1-4 0,2 3 0</inkml:trace>
  <inkml:trace contextRef="#ctx0" brushRef="#br0" timeOffset="146186.26">28680 11734 17118,'2'-7'1669,"-1"0"-515,-27 49-611,10-12 1,-1 2-359,-6 7 0,-1 2-157,0 2 0,1-2 67,7-11 0,-1-1-95,-15 25 0,3-5-78,5-8-415,3-8-627,6-9-427,4-8-1411,1-7-1849,3-6 4807,-1-5 0,4 1 0,1-1 0</inkml:trace>
  <inkml:trace contextRef="#ctx0" brushRef="#br0" timeOffset="146409.26">28268 11891 17095,'0'-5'2566,"0"1"-1367,0 4-549,43 48-583,-21-17 78,7 3 1,1 3-79,-9-6 1,-2-3-46,11 15-22,9 8-739,-13-25-2006,13 0-1043,-5-14 3788,11 0 0,-25-12 0,-3 0 0</inkml:trace>
  <inkml:trace contextRef="#ctx0" brushRef="#br0" timeOffset="146683.26">29005 11990 20882,'42'-17'269,"0"-1"0,-2 2 0,-1 3-146,18 4 269,2 0-380,2 0-545,-4 0 600,-8 0 118,-11 1-498,-11 2-370,-12 0-523,-8 2-441,-5-2-1636,-11 0-1984,-8-2 5338,-11-4 1,10 5 0,3 0 0</inkml:trace>
  <inkml:trace contextRef="#ctx0" brushRef="#br0" timeOffset="146930.26">29226 11680 14775,'-2'-5'3419,"0"2"-977,2 3-2140,10 58 292,-5-16-286,2 4 0,-2 1-50,-1 13 168,-2-1-426,0-4-1679,-1-21 0,0-1 1679,0 12-1356,2 9 0,-1-36-336,3-3-2241,4-12 3933,5-7 0,-5 4 0,1-4 0</inkml:trace>
  <inkml:trace contextRef="#ctx0" brushRef="#br0" timeOffset="147402.26">29862 11388 19605,'0'41'474,"0"-1"1,0 2-1,0 0-446,0-4 0,-1-1-393,0 4 1,-1-1 448,0 0 0,0 0-73,1-3 1,-1-2 451,0 24-463,1-18 0,1-14 526,0-13-437,4-9 91,2-6-113,7-11 378,4-9-366,3-12-79,3-5 0,1-3 11,1 4-11,2 5 0,1 7 45,3 9-34,0 8 270,1 4-259,-2 11-11,-3 9 314,-6 11-258,-7 9-67,-7 1 56,-4 0 12,-12-3 245,-6-3-313,-13-4 23,-6-6 133,-7-2-156,-4-7-33,-6-4-527,-4-3-1143,-7-2-1080,-2 2-276,30-2 0,-1 0 3059,-4 2 0,3-1 0,-6 1 0,6 0 0</inkml:trace>
  <inkml:trace contextRef="#ctx0" brushRef="#br0" timeOffset="148293.26">24329 11421 15157,'-5'-6'2857,"1"1"-2252,4 5-291,0 0-180,-7 0 729,11 54-325,-2 6-1014,5-2 0,2 5 650,1 0 0,1 1-103,-3-17 0,0 1 0,1 0 97,0 4 0,0 0 0,1 1-645,0 1 0,0 0 1,1 0 520,-1 1 1,1 0 0,0 0 93,0 1 1,-1-1-1,1 0-112,-1-1 0,0-1 1,0 3-8,-1-3 1,0 2 0,-1 0-1,0-4-795,0 0 0,-1-3 0,1 2 787,0 8 0,0 2 1,0-6-12,-2-9 0,-1-6-124,5 21 68,-2-21 137,-1-21-921,1-14 452,0-24-1809,1-16-2352,-1-23 5227,-4 19 1,-1 2-1,1-7 1,-3 3-1</inkml:trace>
  <inkml:trace contextRef="#ctx0" brushRef="#br0" timeOffset="150161.26">24872 11214 18787,'7'-7'739,"43"0"1,15 3-606,-23 0 1,3 1-432,11-1 0,6-1 0,1-1 454,0-2 0,1-1 0,-3 1-857,-10 1 0,-3 0 1,4 0 699,-2 0 0,2 0 0,2 0 0,-1 0 22,1 1 0,0 1 1,-1 0-1,-2 0 19,6-1 0,-2 1 1,2 0-42,-4 0 0,3 0 0,0 0 0,-4 1 0,2-1 0,-3 1 0,0-1-9,1 1 0,-1-1 0,4 0 9,0 1 0,3-2 0,1 1 0,-3 1 0,3-1 0,-3 0 0,6 1-312,-6-1 1,6 1 0,2-1 0,-3 1 0,-5 0 311,4 0 0,-6 1 0,7-1 11,-8 1 0,7-1 1,3 1-1,1-1 0,-4 1 1,-7 0-12,9 0 0,-8 0 0,5 0-3,5-1 0,6 1 0,-2-1 0,-9 1-146,5 0 0,-7 1 149,1-1 0,-1 1 0,-1-2 0,0 1 0,-1 0 0,1-1 15,-5 0 0,2-1 0,1 1-8,1-1 0,1 0 1,1-1-8,-4 1 0,1 0 0,1 0 0,-3 0-12,4-1 1,-3 0 0,-1 1 11,-4 0 0,-2 0 0,-1 1-17,10-2 1,-4 1 10,-15 2 1,0 0 5,6-1 0,-2 0 0,8-1 1285,-4 1-1285,-3-1 731,-3 1-720,-1-2 2154,0 1-2165,-2 0 11,0 1 11,-5 0 1133,-1 2-1155,-4 1 6,-3 0 173,-5 0-145,-4 1-34,-6 0 11,-3 0-11,-2 0-45,-1 0 45,1 3 67,3 7-11,1 9 67,6 31 23,-1-6 11,-4-12 0,1 2-129,2 5 0,0 0 297,6 21-575,0-7 1,0 0 350,5 8-101,-7-20 0,-1-1 123,7 17-123,-1 1 0,-1 0 78,0 1-78,-3 2 0,-8-28 0,0 0 5,-1 1 1,1 1 22,3 17 0,-1-1-28,-1-12 0,0 0 0,2 10 0,1 0-22,3 13 22,-2-3-6,-5-22 1,0 1 27,4 24-22,-2-5 567,-4-23-578,-4-23 11,-1-4-34,0-4 12,0-1 33,-3 1-11,-18 4 33,-25 4-33,7-2 0,-4-1 11,3 0 1,0-1-850,-6 2 1,1 0 837,8-2 0,2 0 0,-2 1 0,0 0-304,-2 1 1,0 0 303,-1 1 0,0-1-37,-2 2 1,0-1 36,0 1 0,-1 0-423,-1 1 0,-1-1 462,0 1 1,-1-1-40,0 1 0,-1-1 0,-2 0 0,0 0-17,-2 1 0,0-1 17,-1 0 0,-1-1-6,-1 0 1,1 0-1,-2-1 1,1 0 10,-1-1 1,0 0-12,0 0 1,-1-1 5,0 0 0,0-1 0,0-1 0,0-1 28,0 1 0,-3-1-25,3-2 1,-4 0 0,1-1-4,12 1 0,2-1 0,-3 0-196,-15 0 0,-2-1 1,3 1 180,13-1 0,3 0 0,-1 0 15,-1 0 0,0 0 0,1 0-111,-1 0 0,0 0 1,1 0 121,2 0 0,-1 0 1,1 0-7,-19 0 1,1 0-6,2 0 0,1 1 0,2 0 0,1-1 5,-2 2 1,0-1-17,-1 0 0,-1 1 11,-1-1 0,-4 1-12,4 1 1,-4-1 0,3 1-386,14-1 1,3 1 0,-3 0 396,-12 1 0,-3 0 0,5 1-6,-1 1 1,5 1 121,1 0 1,0 1-106,4 0 0,0 0-11,3 0 0,-1 0 0,2 0 0,0 0-17,1-1 1,1 1 16,0-1 0,0 0 0,1-1 0,0 0-6,1 0 1,0-1 10,0 0 1,0 0-12,-1 0 1,1-1 5,0 0 0,0 0 592,1 1 0,0-1-592,1 0 0,1 0 11,1 1 0,0-1-11,1 1 0,0-1 432,2 1 0,2 0-432,-29 3 68,8 1-68,11-3 1814,8 0-1769,10-2 710,5 0-766,7-1 558,4 1-525,0-2-33,3 1 11,-1-1 0,0 2-11,1-1-325,2-1-673,2 0-223,10-2-1121,13-2-1782,20-10 4135,-8-1 0,-1 0 0,7-3 0,0-4 0</inkml:trace>
  <inkml:trace contextRef="#ctx0" brushRef="#br0" timeOffset="150544.26">27285 12315 16064,'0'3'-5568,"0"0"5568,0-3 0,0 0 0</inkml:trace>
  <inkml:trace contextRef="#ctx0" brushRef="#br0" timeOffset="153587.26">25206 13733 20132,'-6'-30'-34,"2"12"113,4 33 245,2 11-301,3 10 10,7 5 270,6 0-270,6-1-33,6-7 79,25-5-90,-11-13-169,15-6-212,-9-34 236,-7-18 144,-5-11 24,-14-7-1,-14 18-11,-3 6 0,-4 8 493,-1 12-493,-2 9-180,1 5 180,-1 14 168,0 10 270,0 20-248,-3 13-33,-1 11-119,1-29 1,0 1 11,-1 2 1,1 1 78,0-1 0,1 3 1,-2 1 1,-1 4 0,0-4-131,1-4 0,0-1 0,-2 17 0,0-7-146,2-20 34,2-12-247,1-9-122,1-4-965,0-14-369,3-7-908,6-18-1546,8-7 4269,5-8 0,-8 23 0,-2 5 0</inkml:trace>
  <inkml:trace contextRef="#ctx0" brushRef="#br0" timeOffset="153814.26">26035 13919 17420,'7'-4'1614,"-2"1"-1132,-5 3-236,46-18-223,-17 9 44,3-2 0,3 0-201,12 1-528,-15 4-1231,0 1-1861,-20 3 3754,-6 2 0,-4 0 0,-2 0 0</inkml:trace>
  <inkml:trace contextRef="#ctx0" brushRef="#br0" timeOffset="153988.26">26088 14074 16737,'-3'6'2666,"0"-1"-2172,3-5-91,36 8-134,-4-6-269,1 3 0,1-1-157,22-7-908,2-6-1355,3-4-2690,-3-8 5110,-3-4 0,-25 12 0,-8-1 0</inkml:trace>
  <inkml:trace contextRef="#ctx0" brushRef="#br0" timeOffset="154643.26">26987 13639 15381,'0'-8'2532,"0"1"-2419,0 7 839,0 0-179,0 27-381,0 0-246,0 26 279,0-7-358,5-2-67,2-5 12,4-7 55,3-9 45,0-9-112,3-7 0,0-4-123,3-7 67,0-7-68,1-7-10,0-7 123,-3 0-146,-3 3 56,-1 7-78,-5 8 179,0 14 45,7 40-23,-5-14-22,2-1 0,4-3 90,14-11-90,2-6 33,3-21 1,-10-10 33,-1-12-67,-3-8 39,-10 6 1,-1-3-40,2-21 0,-6 19 0,-2-1 0,-3-12 44,-2 4-21,0 10-23,-1 9-224,-1 10 22,-2 9-1254,0 4-382,-1 5-672,-1 4-2118,-2 5 4628,0 5 0,3-4 0,1-2 0</inkml:trace>
  <inkml:trace contextRef="#ctx0" brushRef="#br0" timeOffset="155012.26">27782 13895 19190,'-3'30'1703,"1"5"-1512,3 4 45,4 4-236,1 1 0,2-2-56,-1-3 56,0-8-639,0-7-583,-2-8-727,0-8-853,-1-5 2802,2-15 0,-3 9 0,0-10 0</inkml:trace>
  <inkml:trace contextRef="#ctx0" brushRef="#br0" timeOffset="155330.26">27960 13506 17734,'51'1'448,"-1"0"0,-10 1 0,-3 3-442,-5 10 0,-3 4 341,7 14-246,-6 17-11,-14-11-68,-6 10 169,-18-17-191,-7-3 0,-11-3 22,-8-3-22,-1-4-45,-1-3-392,3-3-437,4-4-123,5-4-695,7-3-235,5-1-2287,6-5 4214,4-7 0,2 4 0,0-2 0</inkml:trace>
  <inkml:trace contextRef="#ctx0" brushRef="#br0" timeOffset="155663.26">28362 13403 16983,'-15'37'564,"0"0"0,1-2 0,2 0 266,5 16-651,0 0 0,2-1 45,3-5-112,0-5 112,2-8-224,5-7 11,3-7 90,9-7-101,5-5-885,5-4-863,3-2-1916,3-4 3664,1-4 0,-15 3 0,-4-2 0</inkml:trace>
  <inkml:trace contextRef="#ctx0" brushRef="#br0" timeOffset="155878.26">28672 13755 17106,'7'0'1827,"-1"0"-1076,0 48-146,-2-14-213,1 3 0,-1 1-269,2 11-33,-2-3-12,-2-5-55,0-6-23,-1-8-494,-1-8-906,1-6 224,1-7-1390,3-3 2566,5-12 0,-5 6 0,2-6 0</inkml:trace>
  <inkml:trace contextRef="#ctx0" brushRef="#br0" timeOffset="156132.26">28965 13630 16311,'4'-7'2443,"-1"2"-1939,-3 5-33,48-26 301,-15 15-918,4-5 1,2 0 347,9 5 27,15-4-207,-22 5-22,0 0-460,-29 6-167,-7 2-3922,-8 2 279,-9 0 4351,-8-2 1,5 2-1,2-1 1</inkml:trace>
  <inkml:trace contextRef="#ctx0" brushRef="#br0" timeOffset="156377.26">29091 13414 18653,'5'34'661,"1"0"0,0 0 0,-1-2 11,6 19-582,-5-17 0,1 1-1,3 30-89,-2-5-123,-4-16-662,-3-23-167,-1-7-3238,0-5 234,2-5 3956,5-7 0,-3 2 0,3-4 0</inkml:trace>
  <inkml:trace contextRef="#ctx0" brushRef="#br0" timeOffset="156899.26">29611 13404 19617,'11'51'317,"0"0"0,0-4 1,-2-6-318,-1-3 67,1-9-34,2-9 35,-1-9-68,3-5 0,0-5-146,4-9 34,1-6-112,4-12 45,-1-4 179,-2 0-23,-3 4 23,-5 9-89,-5 8-12,-3 7 79,-2 11 22,0 7 33,1 10 1,0 3 11,3-3-45,8-1 134,2-13-89,7-2-45,2-19 56,0-5-34,1-14-11,-3-7-11,-3-7 22,-11 9 1,-1-3-29,-3 2 1,-1 0-18,0-2 1,-2 3-258,-6-9-863,-3 26-683,-5 14-516,-2 3-3193,1 6 5535,2 2 0,6-1 0,3-2 0</inkml:trace>
  <inkml:trace contextRef="#ctx0" brushRef="#br0" timeOffset="157258.26">30237 13558 18238,'65'0'1267,"-9"5"-1256,-26 5 22,-4 35 135,-46 5-123,9 5-45,-36-12 79,24-24-46,5-5 90,8-5-11,5-3 45,3-3 493,2-2-594,4-1 12,8 0-24,29-6-212,-3-3-907,19-6-684,-18-5-1940,0-2 3699,-1-9 0,-17 15 0,-5-1 0</inkml:trace>
  <inkml:trace contextRef="#ctx0" brushRef="#br0" timeOffset="157483.26">30961 13001 18776,'-19'39'567,"0"0"1,0-1 0,1 0-176,-5 22-392,8-20 0,-2 2-1922,-3 6 1,0-2 10,5-12 1,0-3 1910,-19 25 0,26-52 0,1-4 0</inkml:trace>
  <inkml:trace contextRef="#ctx0" brushRef="#br0" timeOffset="157682.26">30616 13285 16355,'2'-7'2152,"-1"2"-1726,-1 5 482,44 37-617,-17-14-135,4 4 1,3 0 0,5 1-112,3-2-45,0-6-123,-4-4-2701,9-5-1714,-14-6 4538,7-1 0,-26-4 0,-2 0 0</inkml:trace>
  <inkml:trace contextRef="#ctx0" brushRef="#br0" timeOffset="158064.26">31247 13379 18698,'59'14'548,"-11"4"-514,-34 6-23,-5 4 56,-4 2-67,-4 0 112,-21 27-112,7-24 35,-15 16-35,15-34 56,4-5-56,6-6 11,1-1 661,2-3-146,7 0-515,6-2 90,28-10-101,-4-1-168,17-10-269,-21 8 1,-1-1-618,19-12 12,-17 10 0,0-3 1042,-4-5 0,-3 1 0,0 2 0,3-12 0</inkml:trace>
  <inkml:trace contextRef="#ctx0" brushRef="#br0" timeOffset="158287.26">31795 13216 16165,'0'-5'2555,"0"1"-1591,0 4-852,41-17-56,-15 10-23,36-13-33,-23 13-11,0-1-527,-2-1-392,-7-1-1882,-10-1-2511,-9-1 5323,-7-4 0,-4 8 0,0-1 0</inkml:trace>
  <inkml:trace contextRef="#ctx0" brushRef="#br0" timeOffset="158522.26">31863 12950 15213,'-3'4'3630,"7"61"-2756,1-23-544,1 4 1,0 4 78,0-7 0,-1-2-397,3 19-12,-3-22 0,-1-3 22,-1 4-336,-1-2-3563,-1-15 684,2-5 3193,7-21 0,-4 2 0,3-5 0</inkml:trace>
  <inkml:trace contextRef="#ctx0" brushRef="#br0" timeOffset="158977.26">32330 12664 20333,'20'49'325,"-1"-1"0,-1-2 0,-3-2-190,-6 18-46,-2-3-331,-4-3 242,1-11 247,-2-11 44,1-13 399,1-11-62,11-17-606,2-10-22,14-15 0,0-7 56,5 1-56,0 4 191,13 8-191,-13 12-23,6 10-10,-19 18 33,-5 12 145,-7 13-66,-5 6-79,-5 3 145,-8-4 23,-6-6 12,-10-7-180,-7-6 224,-24-4-224,8-10-89,-20-3-606,17-8-1692,14-2 0,-1-1-5165,-17-6 7552,19 0 0,3-2 0,7 1 0,6-4 0</inkml:trace>
  <inkml:trace contextRef="#ctx0" brushRef="#br0" timeOffset="161471.26">28680 5643 13016,'-3'-11'2432,"0"2"-1659,3 9 583,0 0-1177,-3-8 158,2 6-147,-2-5-156,3 7-34,0 2 0,-1 7 302,-2 8-279,0 11-23,-3 6 257,-2 22-190,2-14-67,0 10 34,5-22 11,1-1-45,3-13 56,2-1-11,7-12-45,-1-9 11,3-5-11,-2-8 0,0-2 0,-1-1 11,0 3-11,-3 4-11,-1 5-23,-1 5 34,-1 3-179,1 2 179,0 8-11,1 2 0,1 10 11,0 0 0,1-1-12,-1-1 24,2-5-80,1-4 68,1-4 0,1-3 34,-1-2-23,0-7 0,-1-5-11,0-10 23,-1-5 33,0-21-56,-2 9 45,-3-13 134,-3 7-179,-2 15 101,0-6-101,0 23-146,0 2-190,0 8-2320,0 2 718,-1 1-718,0 4-2711,-1 3 5367,2 4 0,0-4 0,0-2 0</inkml:trace>
  <inkml:trace contextRef="#ctx0" brushRef="#br0" timeOffset="161885.26">29119 5685 16367,'-4'21'1782,"0"3"-1357,-1 6 91,1 17-516,2-11 123,1 8-45,1-16-78,0-5-134,0-2-325,0-4-1009,0-2-1379,0-1-2307,0-2 5154,-2-2 0,2-5 0,-1-2 0</inkml:trace>
  <inkml:trace contextRef="#ctx0" brushRef="#br0" timeOffset="162813.26">28269 6979 15616,'0'10'101,"1"0"-11,1-5-1,2-2 169,0-3-258,2 0 112,2-7 56,2-3-145,0-6-23,-2-3 134,-1 1-123,-3 0-11,0 0 0,-1 4 12,1 2 10,-3 5-22,0 2 0,-1 2-3216,0 2 841,0 9 2375,-1-1 0,0 4 0,0-6 0</inkml:trace>
  <inkml:trace contextRef="#ctx0" brushRef="#br0" timeOffset="163319.26">28269 6979 18014,'29'17'-11,"0"-1"0,20 6-102,-37-45 113,1 0-190,-1-1 190,-2 5-56,-2 5 56,-3 7-146,0 4 146,-1 9-22,1 7 100,1 9-44,1 4-34,1 0 0,2-2 56,2-5-11,3-6-23,3-6-22,2-5 45,1-9 44,0-5-89,-1-11 0,-3-6 90,-3-3 12,-4-3 88,-5-1 23,-2 0-157,-2 2 201,-7-1-357,1 13-259,-4 2-1008,4 14-706,0 3-1154,1 2 3227,1 5 0,1-3 0,2 2 0</inkml:trace>
  <inkml:trace contextRef="#ctx0" brushRef="#br0" timeOffset="163630.26">28818 6868 15415,'3'0'694,"0"0"975,-3 0-1489,20 45-34,-15-20-124,11 39 527,-26-31-538,-7 1 281,-15 8-225,8-14 22,-2 1 102,16-19 33,5-6 684,4-2-908,26-12 11,3-2-11,29-12-840,1 1 44,4 1-33,-30 11 0,1 0-2107,28-8 2936,-7 2 0,-25 7 0,-9 3 0</inkml:trace>
  <inkml:trace contextRef="#ctx0" brushRef="#br0" timeOffset="166937.26">28980 5951 13162,'6'5'3765,"0"-1"-3328,-6-4-213,0-3-224,0 2-6532,0-1 6532,-3 2 0,3 0 0,-3 0 0</inkml:trace>
  <inkml:trace contextRef="#ctx0" brushRef="#br0" timeOffset="167938.27">28765 7061 14014,'3'4'4639,"1"1"-4370,-4-4-184,1 2 1,-1-2 0</inkml:trace>
  <inkml:trace contextRef="#ctx0" brushRef="#br0" timeOffset="168870.27">29800 4804 14911,'2'7'1400,"0"-1"-907,-2-6 874,0 0-5278,1 4 2544,-1 3-1949,1 5 3316,-1 3 0,0-7 0,0-1 0</inkml:trace>
  <inkml:trace contextRef="#ctx0" brushRef="#br0" timeOffset="171550.27">21911 7418 14006,'37'5'785,"-10"-1"-757,18-3 0,3-2 532,6 1-325,-9 0 0,0-2 270,6 0-1112,14-4 809,-20 1-102,1 0-44,4 0 247,6-1-247,8-1-34,-28 4 1,1-1 105,3 0 1,0 0-90,3 0 1,0 0-12,1 0 0,0 0-28,0 1 0,0-1-475,0 1 0,0 0 508,0 0 1,-1 1-34,-2 0 0,-1 0 91,-1 0 1,-1 1-53,-2 0 0,-1 0-39,-1 0 0,-1-1 33,2 0 1,-1 1 27,1-1 1,-1-1-56,2 1 0,0-1 139,0 1 1,0 0-146,0-1 0,0 1 0,0 0 0,0 1 33,0-2 1,1 1-29,-1 0 1,1 0-1,-1 0 1,2-1 36,13-1 0,5 0-28,-6 1 1,2-1 0,0 1-21,10-1 1,0 0-60,-13 1 1,0 1 0,-5 0 64,-7 1 0,-5 0-11,33 0 22,0 1 56,-2 0-67,1 0 982,-1 0-859,0 0-112,0 0 1,-1 0-12,1 0-143,0 0 255,0-2-112,-2 0-168,-3 1 258,-4 0-90,0 0 56,-1 0-56,2-2 56,-2 0 79,1-1-135,-2 1 0,0 1 78,2 1 588,0 0-610,3 1-56,-1 0 56,0 0 23,0 0-320,0-1 241,3-1 56,1-3-56,-1 1 22,-3-1 45,8 0 213,-18 1-280,6-1 525,-22 2-245,-1 0 40,-2-1-208,1 1-112,0-3 123,3 1 426,3 0-538,0-1-11,-1 2 325,-7 1-146,-6 1-67,-6 1-89,-3-2 145,-3 1 44,-1 0-212,-2 1 0,-2 1 23,-1 0-46,0 0 23,-1 0 0,2 0-6005,-2 0 929,-13 0 5076,-7 0 0,2 0 0,2 0 0</inkml:trace>
  <inkml:trace contextRef="#ctx0" brushRef="#br0" timeOffset="174140.27">26996 6949 17431,'-11'0'-1718,"6"0"0,-2 0 0</inkml:trace>
  <inkml:trace contextRef="#ctx0" brushRef="#br0" timeOffset="177835.27">24757 8211 16927,'-5'1'1166,"1"0"234,4-1-1142,-1 7 436,1-4-447,-1 4-214,1-5-7495,0-2 7462,3 1 0,-2 0 0,1 0 0</inkml:trace>
  <inkml:trace contextRef="#ctx0" brushRef="#br0" timeOffset="179389.27">27045 8411 19190,'0'6'539,"0"1"-472,0-5 22,0 0 595,0-2-113,0 2-571,2 0 79,2 2 78,3-2-157,-1 1 0,3-2 100,-2 2-100,2-2 0,-1 1-11,0 0 157,0-1 67,-4 0-202,0 0 1894,-3-1-1793,-1 0-180,2 0-100,0 0-5815,-1 0-247,-13 2 6230,-10-2 0,4 3 0,0-3 0</inkml:trace>
  <inkml:trace contextRef="#ctx0" brushRef="#br0" timeOffset="180386.27">23147 9481 15807,'9'2'-1267,"-2"0"-1220,-4-2 2487,-2 0 0,-1 0 0</inkml:trace>
  <inkml:trace contextRef="#ctx0" brushRef="#br0" timeOffset="181980.27">23166 9527 15538,'0'9'2106,"0"-2"-1310,0-7-538,0 0-258,3 0 67,-2 0-56,3 0-11,-3 0-605,1 0-101,0 0-1120,0 0-875,3 0-4134,0 0 6835,5 0 0,-5 0 0,0 0 0</inkml:trace>
  <inkml:trace contextRef="#ctx0" brushRef="#br0" timeOffset="182939.27">25184 9433 16378,'-7'6'1636,"1"-1"-829,6-5-4482,0 0 22,7 0 3653,0 1 0,1-1 0,-3 0 0</inkml:trace>
  <inkml:trace contextRef="#ctx0" brushRef="#br0" timeOffset="184567.27">27313 9354 19874,'7'0'1075,"-2"0"-861,-4 1 1007,-1-1-1210,3 1-11,-2-1-67,1 0 67,-1 0-247,1 0 247,1 0-78,1 0-1,1 0 79,-1 0-33,-1 0 10,-1 0 46,-1 0-23,0 0 11,0 0-11,1 0-504,1 0-1322,-1 0-169,1 0-2375,-8 0 4370,-12 0 0,8 0 0,-7 0 0</inkml:trace>
  <inkml:trace contextRef="#ctx0" brushRef="#br0" timeOffset="184997.27">24157 10210 7739,'0'0'0</inkml:trace>
  <inkml:trace contextRef="#ctx0" brushRef="#br0" timeOffset="196123.27">22929 16230 18586,'6'-9'380,"-1"0"-335,0-5 56,1-1-101,1-5 0,0-3 22,2-5 1,3-21-23,-2 7 11,4-18 0,-6 13-11,2-2 0,1-1 11,0 1-11,0-2 0,1 1-11,1 1 22,1 0-11,0 3 0,0 2 0,1 4 23,1 4-23,0 6 22,0 6-22,0 3 0,-2 7 0,1 2 0,-6 7-22,2 0 22,-5 6 11,1 9-11,2 9 67,-2 15 214,1 13-281,-2 10 190,0 6-297,-4-30 0,0 1 510,3 32-207,-4-32 0,0 0-17,1 0 1,-1 0-79,-1 0 0,0-1 380,0 33-425,0-4 79,0-8-23,2-5-90,-1-9 0,3-6-22,0-10-112,1-7 528,-2-7-998,0-5 66,-2-3-1265,0-2 134,-1-3-784,0-4-785,-1-5 3216,-3-3 0,2 7 0,-2 0 0</inkml:trace>
  <inkml:trace contextRef="#ctx0" brushRef="#br0" timeOffset="196376.27">22998 16067 19213,'53'-25'740,"-3"5"-662,-14 11-78,0 1-146,-2-2-448,-2 2-649,-3-2-506,-1 1-1455,-3 1 3204,-2-1 0,-11 6 0,-3-1 0</inkml:trace>
  <inkml:trace contextRef="#ctx0" brushRef="#br0" timeOffset="196732.27">23732 15841 16120,'1'-5'2051,"1"0"-1771,-2 5-246,-21-7 201,4 8 135,-20-1-225,11 15 405,1 8-349,2 5 90,3 5 113,4 2-80,7 4-99,4 1-124,5-3-45,8-4 112,5-4-146,9-7-22,5-5 0,5-7-101,4-5-594,4-2-627,3-9-1143,1-6-2028,1-9 4493,-1-9 0,-20 13 0,-6 1 0</inkml:trace>
  <inkml:trace contextRef="#ctx0" brushRef="#br0" timeOffset="197041.27">24227 15372 18384,'0'42'635,"0"0"0,0 0 0,0-1-389,0-6 0,0-1-27,0 1 0,0 0-35,1-1 1,-1 0-61,0 29-113,1-2 235,-1-8-246,0-5 0,0-8-11,-1-7 11,-2-6-381,-1-7-471,-2-5-660,0-6-169,0-5-1803,-3-3 3484,-1-2 0,4 0 0,0 0 0</inkml:trace>
  <inkml:trace contextRef="#ctx0" brushRef="#br0" timeOffset="197404.27">23798 15980 18149,'61'-9'140,"1"0"0,-16 2 0,1-1 0,0 0-118,3 1 0,0-1 1,0 1 193,4-1 1,1 1 0,-6 0-105,-3-1 0,-4 3 39,-3 2 1,-10 7 352,-20 11-112,-5 13 314,-2 9-538,-1 5 78,-1 1-156,0-2-57,-1-5-33,0-8-67,-1-7-918,0-7-226,0-7-739,0-3-1322,-1-5 3272,-2-9 0,3 6 0,0-7 0</inkml:trace>
  <inkml:trace contextRef="#ctx0" brushRef="#br0" timeOffset="197570.27">24492 15660 17319,'11'-7'-9831,"1"6"9669,1 22 1,-5-9 0,-2-2 0</inkml:trace>
  <inkml:trace contextRef="#ctx0" brushRef="#br0" timeOffset="197832.27">24677 15947 15650,'17'38'851,"0"0"1,-1-5 0,-2-4-348,1-7 292,-1-7-326,-2-8 79,0-4-135,0-5-144,2-8-35,1-6-90,-1-11-100,1-4 112,-1-2-157,-1-2 0,-1 2-11,-3 4-34,1 4-280,-2 7-370,2 4-560,1 3 46,2 4-1111,3 1-190,1 4-470,4 0 2980,0 2 0,-8 0 0,-2 0 0</inkml:trace>
  <inkml:trace contextRef="#ctx0" brushRef="#br0" timeOffset="197981.27">25126 15833 12199,'12'51'2737,"0"0"1,-1-4 0,-2-6-2178,-9-4-538,-1-6-11,-1-6-11,1-8-257,0-6-863,1-6-4214,0-3 5334,0-15 0,0 10 0,0-11 0</inkml:trace>
  <inkml:trace contextRef="#ctx0" brushRef="#br0" timeOffset="198148.27">25221 15610 16524,'16'7'-889,"-5"-5"0,-10 3 0</inkml:trace>
  <inkml:trace contextRef="#ctx0" brushRef="#br0" timeOffset="198849.27">25235 15943 18821,'-15'-34'414,"-3"7"-100,-2 27 45,-3 4 279,-7 23-380,7 1-202,-4 19 191,14-9-214,4-3-33,5-6 79,3-6-12,8-7-33,4-8-34,10-4-56,3-5-112,3-7 66,0-5-10,0-8-101,10-16 213,-11 10-11,5-7 22,-16 19 191,-5 7-146,-3 4-22,-1 5 168,-1 8 55,2 6-33,0 10 146,2 1-258,3 2 224,3-2-258,3-4-66,4-5 33,3-6-45,3-5-426,4-4-537,1-7-595,1-6-66,-1-9-2254,0-10 3878,-2-7 0,-14 16 0,-3 0 0</inkml:trace>
  <inkml:trace contextRef="#ctx0" brushRef="#br0" timeOffset="199118.27">25883 15237 18765,'0'41'496,"0"0"1,1 1 0,1 0-329,0-5 0,1 0-1060,0 1 1,-1 0 981,1 0 0,-1-2-40,0-1 1,0-2 608,0 28-581,-1-6 0,-1-7-78,0-4 193,-1-7-832,-3-6-628,-2-5-6004,-9 1 7554,4-12 0,0 0 1,6-13-1</inkml:trace>
  <inkml:trace contextRef="#ctx0" brushRef="#br0" timeOffset="199426.27">25679 15833 19011,'40'-21'157,"-1"0"0,-1 2 0,-1 5 78,11 11-201,1 3 168,-3 2-1,-6 7-111,-7 8-23,-7 9 123,-5 6-167,-6 2 212,-5 1-168,-3-3-67,-4 5-493,-2-15-594,-1 1-1277,0-15-3003,0-5 5367,-1-1 0,0-2 0,0 0 0</inkml:trace>
  <inkml:trace contextRef="#ctx0" brushRef="#br0" timeOffset="199600.27">26187 15635 14820,'1'23'-1983,"0"-10"0,0-5 0</inkml:trace>
  <inkml:trace contextRef="#ctx0" brushRef="#br0" timeOffset="200148.27">26349 15784 18026,'-8'37'604,"0"-1"1,-6 29-582,10-31-1,1-4-11,1-6-11,1-9-101,1-6-78,0-5 179,0-5-11,3-8 11,2-8 0,3-11 11,2-7-11,1-3 11,3-2 213,2 5-190,3 5 112,1 8 22,1 8 0,2 7-56,0 4-33,0 9-35,-1 5 169,-1 9-146,-3 5-67,-3 3 12,-4-1 32,-3-2 12,-3-6-56,-2-5 34,-1-7 436,0-4-167,1-3-235,4-10 21,4-5 12,5-13 0,3-5-101,4-3 78,3 0 303,1 5-314,1 8 258,-1 9-22,-1 8-79,-3 11 0,-3 9-78,-7 9-113,-3 8 169,-7 1-202,-1-2-11,-2 6-605,0-12-718,0 2-773,0-14-2789,7-5 4896,4-3 0,-1-3 0,-1-1 0</inkml:trace>
  <inkml:trace contextRef="#ctx0" brushRef="#br0" timeOffset="201294.27">27366 15692 19841,'33'-42'489,"0"1"0,-2 2 0,-4 2-410,4-6-717,-4-2 705,-5-3-44,-7-2-12,-5-1-11,-7 0 11,-2 6-11,-7 6 208,-1 11-208,-5 10 106,2 9-241,0 5 203,0 12 49,-5 23 1,2 9 139,-3 15-73,1 0 0,3 2-134,7-20 1,4 2-960,1 11 0,1 7 0,2-5 965,1-1 0,2 0-49,-2 0 1,1 5 0,1-6-67,2-10 0,0-3 59,-2 0 0,-1-1 11,0 0 0,-1-2-11,0 32 0,-3-8-22,-7-8 11,-2-10-12,-5-11 23,0-11 141,1-10-52,-7-6 3232,3-10-3321,-6-7 236,6-10-236,4-7 0,3-6-44,4-6-1,5-6-112,10-4 56,3 14 0,3 0 67,-1 10 1,2 0 4,6-9 1,2 3 28,15-11-11,2 6 45,-13 16 0,1 2 22,24-10 56,-4 5-134,-9 25 22,-26 16 33,-1 27 1,-3 6-34,-2-10 5,-1 7 1,3-6-118,4-28 112,3-5-45,2-2-11,2-9 0,1-3 44,1-11-10,0-6 22,0-5-34,-1-3 34,-2-1 0,-5 4 12,-4 8-1,-5 7-22,-4 9 11,-2 5 44,-1 10-9,0 6-35,0 9 45,3 3-12,4-1 12,7-3-45,7-5 11,8-4 23,5-7-34,4-2 0,-2-5 11,-2-7-11,-5-6 11,-3-7-11,-5-3 0,-4 1 112,-4 6-78,-4 6-34,-5 6 22,-3 4 23,-1 8 0,0 4 0,-3 7 100,-2 3-122,-3-3-23,1-3 56,0-5 0,5-5-56,-1-2 112,3-7-45,0-5-56,1-6-11,4-1 0,2 2 22,3 6-44,0 4 22,-1 4 0,0 1 22,1 6-22,0 2-11,1 5 11,1 0-381,0-1-650,1-3-3473,12 1-874,-2-6 5378,9 1 0,-17-5 0,-3 0 0</inkml:trace>
  <inkml:trace contextRef="#ctx0" brushRef="#br0" timeOffset="201715.27">28794 15533 20445,'-23'6'875,"2"7"-707,9 25-79,4 2-89,3-2 90,4-4-68,6-6-582,29-6 268,-6-13 91,23-12 66,-20-16 90,-11-7 1,-2-5 44,8-22 0,-10 13 0,-1-1-330,-6 6 0,0 0 330,-1-1 0,1 0 0,0 2 0,-1 0 30,7-26-19,-1 15 762,-6 16-582,-4 15-180,-2 9 258,-2 17 235,-3 8 480,-3 15-669,-3 10-214,-1 3 156,1 3-246,2-1-11,0 1 0,0-2-190,1-1-640,-2-3-525,-1-6-1054,-3-4-2017,0-7 4427,0-8 0,4-9 0,4-7 0</inkml:trace>
  <inkml:trace contextRef="#ctx0" brushRef="#br0" timeOffset="201934.27">28874 15609 15347,'33'-18'1854,"0"0"1,26-10-1799,-25 24 67,0 3 236,-1 6-68,-2 7-78,-5 10-202,-6 7 146,-7 2-157,-7 1-45,-3-2-615,-3-4-595,-3-4-886,-3-7-2139,-2-5 4280,-1-5 0,4-3 0,2-2 0</inkml:trace>
  <inkml:trace contextRef="#ctx0" brushRef="#br0" timeOffset="202106.27">29147 15419 16714,'0'-7'1020,"0"2"-1020,0 5-6701,0 0 6701,6 0 0,-5 0 0,5 1 0</inkml:trace>
  <inkml:trace contextRef="#ctx0" brushRef="#br0" timeOffset="202686.27">29420 15570 18966,'-51'31'112,"7"-1"-78,32-7 78,4-4-101,4-4-11,2-5 11,2-5 68,11-19-34,3-16-45,7-8 44,0-5 69,4 7-102,-4 15 45,5 2 101,-1 15-157,-7 12 146,6 23-34,-16 2-51,-4 2 1,-1 1-62,-3-3 0,0 11 45,0-35 11,0-5 347,9-7-246,2-8-157,21-18 56,-6 2-12,19-16 24,-15 24 100,-1 2-134,-11 25-34,-9 7 56,-3 10-23,-2 1-33,-3 0-123,-1-3-908,-1-2-45,0-4-1837,0-4-1927,-1-5 4840,6-4 0,-3-2 0,2-2 0</inkml:trace>
  <inkml:trace contextRef="#ctx0" brushRef="#br0" timeOffset="202941.27">30008 15488 19930,'-20'62'728,"4"-4"-246,10-12-426,3-4 68,3-3-57,2-5-34,2-6-21,2-6-12,1-6-370,-3-7-23,-1-3-715,-3-3-35,-7-2-1412,-8 1-2230,-11-2 4785,-9 1 0,14-1 0,3 0 0</inkml:trace>
  <inkml:trace contextRef="#ctx0" brushRef="#br0" timeOffset="-197652.46">27993 11626 15392,'7'-2'2151,"-1"0"-1724,-6 2 1029,0 0-1120,27-30-201,-19 19 324,20-24-403,-26 27-56,-1 0 45,-1-1-45,-5-2 11,-3-3-22,-8-1 33,-5-2-33,-4-1 11,-4-1 0,-3 1 0,-20-5-11,11 6 11,-15-3 0,15 10-23,-3 2 23,-3 3 0,0 2 11,-3 1 1,0 2-1,-1 0-22,0 0 44,2 0-44,2 0 11,4 2 0,4 2-11,1 2 11,2 3 0,-1 1-11,-2 2 44,-2 1-78,-1 1 45,-1 2-11,2-1 0,1 3-23,3 1 23,4 0 0,2 0 22,5 2-78,2-1 67,3 4 0,2 1 0,1 2 0,2 4 0,1 1-22,2 3 66,1 0-44,1 0 0,0-1 0,0-2 0,0-1 0,1-1 0,2-1 0,1 0 0,1-1 34,2 15-34,3-10 11,-1 10 0,2-14-11,3 1 0,2-3 23,4 1 10,1-2-33,0-1 0,1 0-11,-1-2 34,8 10-23,-3-9 11,5 7-11,-4-12 0,-1 0 0,0-2 0,-1 1 11,-1-2-11,1 0 0,-1 0 11,1 0 0,0 1-11,2-2 0,1 0 0,1-2 12,11 5-12,-6-6 0,9 4 0,-9-7 0,3 0 0,3-1 0,1-2 0,2 0 0,0-2-12,-2 2 24,0-1-12,-1 1 0,-1 0 0,1-1-23,0 1 34,3-1-11,1 0 0,1-1 34,0-2-34,-1-1 0,-1 0 0,-1-1-11,1 0 22,-2 0 11,0 0-22,-2-1 12,-2-2-24,-1-2 12,-1-4 0,1-3 56,1-1-56,0-2 0,0-1-11,1-1 34,0 0 10,12-9-44,-9 5 0,7-7 22,-13 7 0,-2-2-11,-1-2 79,5-12-79,-7 7 56,8-20 0,-14 20 0,1-9-56,-8 11 33,-1-3 23,-2 0-56,0-3 0,-2 0 11,0 0 1,-1-1-12,0 1 0,0 0 34,0 0 22,0-1-34,0 0-22,1 0 67,0 2-67,0-1 23,0 1-23,0 1 11,-1 0 0,-4-9-11,0 9-11,-2-6 11,-1 12 0,3 3 0,1 1 45,0 1-68,1 3 23,-2 2 0,0 0 0,-1 2 0,-3-6 0,1 5-22,-13-11 22,-1 6-34,-2 1-257,-6 4-314,11 10-437,-6 1 258,6 6-1760,2 6-526,5 6 3070,5 10 0,4-11 0,2 0 0</inkml:trace>
  <inkml:trace contextRef="#ctx0" brushRef="#br0" timeOffset="-196180.46">30529 11258 16717,'-35'-28'198,"1"0"0,3 3 0,0 4 60,-15 6-258,8 4 482,-26-3-415,25 9 127,-7 1-82,14 4-44,0 7-35,0 3-13,-1 8 25,0 5 22,-1 4-67,0 4 0,-1 4 56,2 2-33,0 2 55,2 2-78,5-1 45,1 0 223,4-2-190,2-1-48,1-3 161,3 1-79,1-2-11,2 2-101,1 1 90,1 2 167,3 1-234,1 2-23,2-3 78,3 3-33,0-4 0,1 0-45,0-3 0,0-1 56,0-3-12,0-3-44,0 1 12,0-2 10,0 1 0,0-1-22,1-1 56,3-1 101,3-1-134,3-1-23,1-2 89,2-1-66,1 0 10,2 0-33,0 0 23,1-1 33,2 0-56,1-2 0,2 1 11,3-2-11,2-1 33,2 0-33,3-2 34,0-2-23,15-2-11,-9-4 23,10-1-23,-10-3 22,0-3-44,1-3 66,2-4-32,-1-3-12,-1-2 0,1-2 11,-2-2-11,1-1 0,-3-3-11,-1-1 33,-1-3 12,-2-2-34,0-2 0,-1-2 23,-1-2 55,10-16-78,-10 10 0,7-11 101,-14 15-34,6-17 90,-10 11-56,2-13-12,-11 16-89,-2 0 79,-3 0 234,-3-1-190,0 2-123,-2-1 236,-4 2-56,-4-1-35,-7-3-100,-7 0 101,-4-2 156,-5 2-302,-3 2 0,-2 5 0,-3 4 11,1 5-22,-3 4 0,1 6 11,0 4-101,0 4 101,0 4-583,0 2 12,-2 2-864,1 3-447,-1 8-2006,-1 7 3888,4 8 0,16-11 0,7-2 0</inkml:trace>
  <inkml:trace contextRef="#ctx0" brushRef="#br0" timeOffset="-195677.46">27441 11854 15851,'-8'12'1177,"1"-2"-953,7-10-112,0 0-1065,0 4-346,4 0-2858,5 2 4157,6-3 0,-5-2 0,-1-1 0</inkml:trace>
  <inkml:trace contextRef="#ctx0" brushRef="#br0" timeOffset="-192739.46">27706 12685 18115,'11'0'291,"-3"0"-1467,-5-5-1245,-2 9-1478,2-3 3899,-2 9 0,-1-4 0,0-4 0</inkml:trace>
  <inkml:trace contextRef="#ctx0" brushRef="#br0" timeOffset="-192543.46">27725 12685 9957,'0'0'0</inkml:trace>
  <inkml:trace contextRef="#ctx0" brushRef="#br0" timeOffset="-188344.46">27655 12917 6081,'0'0'0</inkml:trace>
  <inkml:trace contextRef="#ctx0" brushRef="#br0" timeOffset="-187541.46">30612 12492 13005,'0'6'213,"0"-1"1378,0-5-1288,0 3-68,1-1 45,1 1 12,-1-2 3248,-1-1-3540,2 1-1961,-1-1 1,1 1-1</inkml:trace>
  <inkml:trace contextRef="#ctx0" brushRef="#br0" timeOffset="-185211.46">27634 12798 13745,'12'8'1120,"-3"-1"-593,-9-7-3115,0 0-1367,6 0 3955,2-3 0,0 3 0,-2-3 0</inkml:trace>
  <inkml:trace contextRef="#ctx0" brushRef="#br0" timeOffset="-184584.46">30510 12396 16793,'6'2'0,"0"-1"0,-2-1-942,-1 0-1755,-3 0 1,1 0 0</inkml:trace>
  <inkml:trace contextRef="#ctx0" brushRef="#br0" timeOffset="-183261.46">25240 13030 11493,'5'-6'0,"-1"2"0</inkml:trace>
  <inkml:trace contextRef="#ctx0" brushRef="#br0" timeOffset="-181524.46">27815 12769 16411,'-7'-2'1110,"1"0"-685,6 2 685,0 0-1076,-2-7 89,1 4-34,-1-5 293,2 7 55,0 1-1211,0-4-940,0 1-1390,-2-3-1468,-2-1 4572,-4-2 0,4 4 0,-1 0 0</inkml:trace>
  <inkml:trace contextRef="#ctx0" brushRef="#br0" timeOffset="-179575.46">27750 12633 15605,'-8'7'202,"2"-2"22,6-5-392,0 0-56,-1 3-953,1-1-1097,0 2-3923,0-2 6197,0-2 0,0 0 0</inkml:trace>
  <inkml:trace contextRef="#ctx0" brushRef="#br0" timeOffset="-178801.46">30737 12437 18720,'-1'4'269,"0"-1"-236,1-2-111,0-1-953,0 2-650,0 0-1187,0 2 2868,0-3 0,0 1 0,0-2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3:55.174"/>
    </inkml:context>
    <inkml:brush xml:id="br0">
      <inkml:brushProperty name="width" value="0.09071" units="cm"/>
      <inkml:brushProperty name="height" value="0.09071" units="cm"/>
      <inkml:brushProperty name="color" value="#00B050"/>
    </inkml:brush>
  </inkml:definitions>
  <inkml:trace contextRef="#ctx0" brushRef="#br0">17589 4742 13420,'-8'0'23,"2"1"-23,6-1 1568,0 0-2610,-3 2-314,-1 0-123,-6 3-358,-4 2 1837,-2-1 0,5-2 0,3-2 0</inkml:trace>
  <inkml:trace contextRef="#ctx0" brushRef="#br0" timeOffset="1652">18061 4579 11280,'-7'8'537,"3"0"-189,3-8 862,1 1-1210,-4 0 0,2-1 45,-2 2-33,1 0-12,0-2 44,1 1-44,0-1 23,1 1-23,-1-1 0,1 1 22,-2-1-22,2 2 0,-2-2 0,2 1 23,-1-1-46,0 1-33,0 1-45,-1 0-291,0 1-1278,-6 4 247,-1-1 1423,-6 1 0,8-4 0,0-1 0</inkml:trace>
  <inkml:trace contextRef="#ctx0" brushRef="#br0" timeOffset="6747">7578 6636 12546,'0'8'235,"0"-1"-235,0-7 1143,0 0-941,-9-9-68,7 7-78,-6-7-56,7 9-2756,1 0 2185,-1 3-595,0 5-884,3 4 2050,5 3 0,-3-7 0,2-2 0</inkml:trace>
  <inkml:trace contextRef="#ctx0" brushRef="#br0" timeOffset="12350">10884 2330 18966,'2'-7'504,"20"2"-330,10 4 0,6 2-40,10-1 1,5 0-2594,11 0 0,4 0 2485,-18 0 0,3 0 0,0 0 138,5 0 0,2 0 1,1 0-338,3-1 1,1 1-1,1-1 206,-13 0 1,1 0 0,0 0 0,1 0-6,3-1 0,1 0 0,0 0 0,1 0 0,3 0 0,0-1 0,1 1 0,0-1-163,-11 1 0,1 0 0,1-1 0,-1 1 1,0 0 134,1 0 0,1 0 0,-1 0 0,1 0 0,-1 1-162,1-1 0,0 0 0,1 0 1,-1 1-1,0-1 171,-1 1 0,-1 0 0,1 0 0,-1 0 0,0 0 2,13 0 0,-1 0 0,-1 1 1,0-1 3,-3 1 1,-1 0-1,-1 0 1,0-1-8,-4 1 1,-1 0-1,-1 0 1,-1 0 2,13 1 0,-1-1 0,-1 1 117,-6 0 0,-1 0 0,-1 0-128,-5 0 0,-1 0 0,-1 1 5,19 0 1,-3-1-34,-8 0 0,-2 0 730,-9-1 1,-2 1-703,-9-1 0,-3 0 1582,14 0-1570,-19-1 2348,-15 0-2360,-7-1 656,-5-1-926,-5-3-223,-10 1-404,-14-2-111,-17 3-511,-15 1 735,25 2 0,-4 1-1084,-3 0 0,-6 0 1,2 0 1772,-14 2 1,2-1 0,1-1 0,6 1 0,-5 1 0</inkml:trace>
  <inkml:trace contextRef="#ctx0" brushRef="#br0" timeOffset="12790">11626 2385 11470,'-52'3'680,"-1"0"0,6-1 0,4 1-467,-1 1 459,10 0-594,12-1 90,10-1-45,7 1 158,3 1 402,14 1 572,45 6-751,-23-8 1,4 0-1376,25 2 1,5-2 974,-22-1 1,1-2 0,2 0-591,8-1 0,1 0 0,2-1 544,-10 1 1,1-1 0,1 0 0,1 0-398,4 0 1,1-1-1,0 0 1,2 0 383,3-1 0,2 1 0,0-1 0,1 1-339,-11 0 0,0 0 0,0 1 0,1-1 0,0 1 379,1 0 0,2-1 0,-1 1 0,0 0 1,1 0-66,0 0 0,0 0 0,0 1 0,0-1 0,-1 0-18,1 1 0,-1 0 1,0 0-1,-1 0 1,1 1 32,-3-1 1,1 0 0,-1 1 0,-1-1 0,0 1 53,8-1 0,-2 1 0,1 0 1,0 0-64,-6 0 1,1 0 0,-1 1 0,-1-1 0,-4 1 6,9 0 1,-5 0 0,2 0 78,9 1 0,1-1 0,-11 1 702,4 2-702,-16-2 1343,-36-2-1679,-7 0 1118,-10-1-2955,-14-1-3194,-24 1 5255,12 0 0,2 0 0,-9 1 0,1-1 0</inkml:trace>
  <inkml:trace contextRef="#ctx0" brushRef="#br0" timeOffset="15135">9106 9290 13588,'0'12'706,"0"-2"-56,0-10 694,0 0-1344,-2 0 415,1 0 448,-2 0-863,2 0 818,0 0-650,-1 0-123,0 0-5626,1 0 2590,12 1 2991,5 0 0,-1 0 0,-3-1 0</inkml:trace>
  <inkml:trace contextRef="#ctx0" brushRef="#br0" timeOffset="18250">5809 9985 15672,'-42'-10'157,"9"2"-157,33 8 0,0 0 168,9 2-157,8 1 348,45 4-258,-15-4 0,3-1 27,4 0 1,0 1-551,9-3 0,-2 0 500,-11 0 1,-2 0-79,1 0 0,0 0 0,1 0 0,-1 0 56,1 0 0,-1 0-17,-1 1 0,1 1-241,-1 0 0,1 1 247,-3 1 0,1 1-6,-2-1 0,-1 1 67,-3 0 1,0 0-85,-4 0 1,0-1 240,7 1 1,0-1-231,14 2 102,8 0-23,-33-3-23,-8 0 12,-6-1-101,-5 0 968,-7-1-856,-2-1 370,-3 0-482,-1 0-582,0 0-964,0 2-965,3-1-3741,10 5 6252,3-3 0,-2 3 0,-4-5 0</inkml:trace>
  <inkml:trace contextRef="#ctx0" brushRef="#br0" timeOffset="19245">11292 10137 12611,'-56'-14'1300,"11"3"-618,34 9-425,5 1 127,2 1-137,3 0 1279,0 0-1100,11 6 379,5 0-592,16 7-157,10-2 560,13 1-895,-22-7 1,2 0 356,3 1 0,1-1 40,3 0 0,1 0-40,0 0 1,1 0 61,0 0 0,-1-1-140,1 1 0,-1 0 0,-1 0 0,-1-1 263,0 0 0,-2-1-246,-2 1 0,-1-1 95,26 1 45,-9-1-34,-12-3 214,-9 1-337,-10-1 0,-6 0 504,-7 0-426,-4 0 513,-2 0-2630,-1 0 683,0 0-313,0 5-1356,1 5-2388,-2 4 5413,0 1 0,0-7 0,0-3 0</inkml:trace>
  <inkml:trace contextRef="#ctx0" brushRef="#br0" timeOffset="23346">26850 16634 10899,'-3'-43'552,"0"0"1,0 5 0,1 3-239,2-12-247,0 16 202,2-14-348,4 24-145,22-27-515,21 17 375,-10 9 0,3 1 173,6 0 1,5 1-79,6 4 0,6 1 0,-5 2 129,-4-1 0,3 4 140,3 5 0,10 3 0,-1 0 0,-16 2 0,10 1 0,-1 5 0,0 0 0</inkml:trace>
  <inkml:trace contextRef="#ctx0" brushRef="#br0" timeOffset="23633">28409 16760 7223,'3'50'631,"1"1"1,-1 7-1,-1-5-429,-2-1-180,-1-18 1,-3 1 33,-9 28-34,-1-15-50,-6 2 0,-4-1-297,-12 4 123,5-10 1,-3-4-158,-12-3 359,12-15 0,2-2 0,8-6 0,-8 3 0</inkml:trace>
  <inkml:trace contextRef="#ctx0" brushRef="#br0" timeOffset="23730">27586 17653 7358,'0'0'0</inkml:trace>
  <inkml:trace contextRef="#ctx0" brushRef="#br0" timeOffset="25461">18892 9969 13207,'6'-3'-2812,"-1"1"2247,-5 2 1,0 0 0</inkml:trace>
  <inkml:trace contextRef="#ctx0" brushRef="#br0" timeOffset="26469">7228 11288 6585,'0'0'0</inkml:trace>
  <inkml:trace contextRef="#ctx0" brushRef="#br0" timeOffset="27651">7720 11148 7089,'63'-6'810,"0"-1"1,-4 2 0,-5 0-431,7 4-1423,-1 0 1312,1 1 22,1 0-172,2 0-119,-30 0 0,-1 0 67,2 0 0,-1 0-62,0 0 1,1 0-1,-2 0 1,0-1 17,30 0 10,-4 0 35,-4-1-68,-1 2 0,-4 0 360,1 0-327,-1 0-10,0 0-370,1 0 369,1 0 12,4 0-34,-14 0 0,2 0 33,-10 0 1,0 0-12,11 0 1,-1 0 712,19 0-690,-19-1 0,0 1 5,-10 0 0,0 0-128,10 0 1,-2 0 77,15 0 169,-2 0-88,-1-1 9,-3-1 156,-3 1-112,-2-2 455,-2 3-589,17-1 180,-14 1-80,13 0 1,-18 0-11,1 0-45,2 0 112,2 0-157,2 0 0,6 0 101,3 0-101,4 0 0,2 0-460,0 0 505,0 0-45,-2 0 0,0 0 0,-3 0 108,-1 0-64,-2 0 54,-4 1-31,13 6-11,-18-2-56,9 5 0,-22-3 45,-3-2-22,-6 1-12,-4-2 598,-6-2-530,-3-1 583,-2-1-573,0 0-89,-2 0 280,2 0-100,0 0-90,-3-1 11,1-1 145,-4 1-223,-1-1 10,-1 1 337,0 0-169,-1-1 382,1 2-493,-1-2-56,0 1 145,0-3-90,0 2-66,0-3 66,1 1 1,-1 1 22,0 0-112,1 2 146,-2 0-146,1 0 22,0 1-739,0-2-448,2 3-426,-1 4-269,5 5-1569,1 4 3429,2-2 0,-3-4 0,-1-4 0</inkml:trace>
  <inkml:trace contextRef="#ctx0" brushRef="#br0" timeOffset="28967">7286 11985 10955,'-6'1'-67,"1"0"11,5-1-651,-1 0 618,1 3 44,-1 0 45,6 3-45,4-3-1490,8-1 1535,9-5 0,-12 3 0,0-3 0</inkml:trace>
  <inkml:trace contextRef="#ctx0" brushRef="#br0" timeOffset="29393">10709 12324 13454,'-9'4'-2745,"2"1"2745,8 1 0,0-1 0,0-3 0</inkml:trace>
  <inkml:trace contextRef="#ctx0" brushRef="#br0" timeOffset="30854">8446 13287 7223,'-36'18'102,"5"-1"267,20-6-44,3-3 841,-4 2-461,5-7-369,1-1 1,2-2-124,3 0-135,-1 0-44,1 0 44,0 0 157,-1 0-223,0 0-12,0 0 0,0 0-236,-1 0 136,1 2-35,-1 5-694,0 6 515,2 4-818,0 2-1556,7-1 2688,4-1 0,-1-8 0,-1-2 0</inkml:trace>
  <inkml:trace contextRef="#ctx0" brushRef="#br0" timeOffset="32998">9194 13497 9297,'-6'-8'1232,"1"2"-851,5 6 684,0 0-908,-10-4 459,8 3-560,-8-2 100,9 3 293,1 0-79,6 0-314,2 0 45,10 0 78,1 0-56,5 0-11,3 0 145,33 3-195,-21-1 0,1 0-29,0 0 1,-1 1-18,2-1 1,-3 1-17,6 1 91,0 1-35,-1 2-56,0 1 0,-1-1 112,0 1-79,0 0 57,1 0-90,-1 0 101,1 0 11,-1 1-112,-2 0 0,1 0 67,-2 0-33,1-1 10,-1 0-44,0 0 56,-2-2 135,20 2-191,-12-4 101,16 2-45,-15-3 11,-2 1-67,-1-1 101,-2 1-79,0 0-22,-1 1 0,1 1 78,20 2-33,-12-2-45,16 2 79,-20-3-23,-1-1-45,15 0 124,-15-1-34,12 0-23,-21-1-78,-2 1 45,-3 0 11,0 1-56,-3 0 0,1 0 123,-2-2-56,0 1-22,0 0-45,2 0 78,-1 0 1,3 0-12,1 0-67,3-1 90,1 1-90,3 1 11,2 0-11,3 1 45,2 0-90,-3-1 45,-2-2 0,-4 0 22,-2 0-11,-2 0 34,11-2 45,-11 1-101,9-1 11,-2 0 33,-9 0-10,9 0 33,-11 0-56,1 0 22,1 0-22,2 0 0,-1 0 0,1 0 34,12 2-23,-10-1-11,10 3 56,-15 0-90,-2 1 34,-2 0 0,-2-1 11,-2-1 1,-1 1 32,0-1-44,1 0 45,-1-1-67,2 0 22,-2 0 0,0-1 33,0 0 12,-1-1-22,8 0 22,-9 0-56,5 0 11,-8 0 34,-6 0-23,1 0 11,-6 0-22,-1 0 986,-2 0-1972,-8 0-381,-4 0-392,-8 0-550,-4-4-1624,-6-4 3933,-7-9 0,15 7 0,1-2 0</inkml:trace>
  <inkml:trace contextRef="#ctx0" brushRef="#br0" timeOffset="33980">8051 14064 9935,'0'7'393,"0"-1"-57,0-6 4437,0 0-4930,0 4-997,0 1-516,0 5-458,3-2 2128,0-2 0,1-2 0,-1-3 0</inkml:trace>
  <inkml:trace contextRef="#ctx0" brushRef="#br0" timeOffset="34697">9055 14541 11997,'1'-3'-824,"1"5"0,-2 0 1,0 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4:39.980"/>
    </inkml:context>
    <inkml:brush xml:id="br0">
      <inkml:brushProperty name="width" value="0.09071" units="cm"/>
      <inkml:brushProperty name="height" value="0.09071" units="cm"/>
      <inkml:brushProperty name="color" value="#00B050"/>
    </inkml:brush>
  </inkml:definitions>
  <inkml:trace contextRef="#ctx0" brushRef="#br0">3620 2351 11930,'-12'-6'414,"2"2"-302,10 4 549,0 0-638,-2-2 21,1 2 12,-2-3-56,10 4 0,3 3 236,12 2-135,9 2-101,11 2 23,14-1-12,-23-4 0,2 0-11,4-2 0,2 1-369,2-1 0,1 1 369,2-2 0,-1 1-73,0 0 0,2 1-180,16 1 1,0-1 56,-16 0 0,-1 0 0,11 1 0,-3 0-633,10 2-897,-13-1 1726,-14 0 0,-18-2 0,-10-2 0</inkml:trace>
  <inkml:trace contextRef="#ctx0" brushRef="#br0" timeOffset="2989">13750 2747 11493,'-6'-4'2028,"2"0"-1076,4 4 370,0 0-885,-28-11-336,19 8-101,-19-9 202,24 12-146,1 0-45,-1 0-11,-1 0 0,-1 0 12,-2 0-12,1 4-34,-6 10 56,2 1-10,-2 10-1,2 13 22,5-7-33,0 13 0,4-12 34,2 1-23,0-2-11,3 1 0,2-2 23,4-1 21,1-5-44,2-5 0,0-7 146,11-6-135,-2-8-11,10-8 45,-3-7-56,3-8 11,1-3-79,0-4 57,-1-1 22,-2-1 0,-2 3 0,-5 1 0,-3 2 45,-6 2-45,-3 1 0,-4 3 246,-3 3-11,-2 3-55,-3 3-1,-2 2-157,-5 4 157,-4 1-190,-13 2-22,4 3-1,-17 0-56,15 3-447,-3 2 22,11 3-729,4 4-2241,0 7 897,7-3 2588,1 4 0,4-11 0,0-2 0</inkml:trace>
  <inkml:trace contextRef="#ctx0" brushRef="#br0" timeOffset="3686">14182 2793 15157,'-1'-6'78,"0"15"-44,5 7 123,0 15-157,4 0 0,0 4 213,0 0-12,-1 0-145,-2-2-45,0-3 45,0-2 90,1-5-146,-2-6 0,-1-7 370,2-6 661,2-11-1031,0-4 280,3-9-280,2-15 134,0 6-112,7-27-33,-5 23 34,4-9-35,-3 17 12,-1 3 0,0 4-44,-2 4 44,-3 4-191,-2 4-324,-3 3-449,-2 3-5927,-1 0 6891,-1 3 0,0-2 0,0 3 0</inkml:trace>
  <inkml:trace contextRef="#ctx0" brushRef="#br0" timeOffset="5740">14567 3009 14484,'-2'-2'45,"0"1"628,2 1-483,3 3-67,1-2 225,3 3-214,0-4-22,1 0-78,1 0-12,1-4 90,0-1-112,1-3 0,0-1 22,-1 1-22,3-3 0,-5 4 12,3-1-35,-6 4 23,1 0-33,-2 0 21,0 1 24,0 0-12,0 1 0,-1-1 0,1 1 0,-1-2 0,-1 3-12,0-1 24,0 1-12,0 0 0,1-2-23,-1 2 23,2-2 0,-2 1 0,1 0 11,-2 0-11,2 0 0,0-1-89,-1 0 89,0 2-34,0-1 12,-1 1-34,0 1 56,0-2 0,0 2 0,0-2 22,-1-1-22,1 1 0,0-2 0,-1 2 0,1 0 0,-1 1-11,0-2 33,0 2-33,0-2 11,0 0 0,0-2 0,0 1 0,0-1 0,0 0 0,0 0 0,0 1 11,0 2 12,0 1-23,0 0-34,0-1 12,0 1 44,-2 0-33,1 0 11,-2 1 0,0-1-22,-1 1 22,-1-1 0,-1 1-34,1-1 45,-2 1-11,1 0 0,-2 0-11,-2 3-34,-3 5 34,3-2 0,-2 7 22,9-3-11,-2 1 11,4 2 34,0 5-45,1-1 11,0 5 90,0-3-101,0-1 0,0 3 34,2-1-23,1 2 56,2 1-45,1-2-10,0-1 144,2-4-156,-1-1 0,1-4 57,-1-3-46,1-2 12,-1-1-12,0-2 0,0-1 179,2-1-190,0 0 124,4-1-91,-2 0 23,4-1 67,4-7 1,-3-1-124,7-6 0,-5 1 11,0-1-11,1-3 0,0-2 0,-1-2 11,0-2 11,7-8-44,-9 9 22,5-5 34,-10 13-34,1 0 0,-3 5 11,1 1-11,-5 5 0,-2 2 0,-1 1 11,0 1 0,-1 0 0,1 0-11,-1 0 0,1 0-11,0 0 11,-1 0-67,2-2 67,-3 0-22,2 0 22,-1 0-12,1 1-88,0 0-35,1 1 12,10 11 89,6 19 57,1-2-23,0 11 0,-9-17 0,0-3 0,0-3 0,1-3 0,-2-2 56,4-2-11,-4-4-45,2-1 0,-5-4 67,14-10-291,-8 2-505,11-9 169,-12 2-751,1 2-437,-1-2-616,-1 1 2364,0 1 0,-5 6 0,-2 2 0</inkml:trace>
  <inkml:trace contextRef="#ctx0" brushRef="#br0" timeOffset="6477">15467 2848 15594,'34'-33'863,"-5"2"-852,-17 11 247,-2-1-258,-4-1 56,-3-20-56,-4 17 11,-5-19 22,2 32-436,-3 10 615,4 36 1,6 39 0,3 11 0,-2-14-112,-3-10 0,0 1-278,1-9 1,0 9-1,1 3 1,0-7 0,-2-14 265,-1 7-44,0-45 650,0-3 134,0-13-829,-1-2 89,0-31-89,1 6-11,-1-19-22,1 10 33,4 1-124,2 6 124,6 8 1006,3 11-1006,1 9 0,4 6-11,0 4 11,1 2-146,-2 0 135,-4 1-773,-1 2-57,-3 1-3428,1 3 4269,-3-3 0,-1-1 0,-5-3 0</inkml:trace>
  <inkml:trace contextRef="#ctx0" brushRef="#br0" timeOffset="6625">15779 2810 10907,'-8'-4'1401,"2"2"-250,6 2-4277,-8-9 3218,12 2 1,-11-3 0,14 6 0</inkml:trace>
  <inkml:trace contextRef="#ctx0" brushRef="#br0" timeOffset="6901">16074 2631 12826,'5'-2'639,"-1"1"1243,1 47-885,-4-11-515,1 2 0,0 2-236,-2 16-748,0 1 827,0-2-257,-3-4-34,0-4-34,-2-6 11,1-7-56,2-9-1255,2-9-2442,9-20-2096,4-9 5838,10-17 0,-11 12 0,0 2 0</inkml:trace>
  <inkml:trace contextRef="#ctx0" brushRef="#br0" timeOffset="7099">16253 2648 14899,'2'4'1322,"5"45"-549,-5-22-705,4 38-46,-2-29 135,1 0-157,-1 0-224,0-1-1087,-3-3-571,0-2-505,-1-7 269,-1-6 2118,-4-9 0,3-4 0,-3-4 0</inkml:trace>
  <inkml:trace contextRef="#ctx0" brushRef="#br0" timeOffset="7281">16212 2938 16658,'28'-18'246,"1"-1"1,22-8 56,-11 39-247,-11-1-4297,4 7 4241,-15-6-728,-4 0-4004,2-1 4732,-7-5 0,0 0 0,-6-6 0</inkml:trace>
  <inkml:trace contextRef="#ctx0" brushRef="#br0" timeOffset="7782">16530 2766 12927,'18'-4'-2028,"2"2"1838,2 9 190,0 4 33,-3 6 113,-4 1 257,-4 0 112,-4-1-10,-2-1 223,-1-3-415,-2-3 24,1-4 279,-1-3 102,0-3-24,1 0-369,5-6-79,5-7-246,1-4 90,3-3-79,-4 6 0,0 3-11,3 3-33,-1 5 33,-1 4 123,-2 4-22,-1 5 90,1 1 89,1 0-34,4-2 404,13-1-515,-2-5 178,13 0-279,-8-3 22,10-4-269,-13 2-2555,6-2-1198,-25 3 3966,-2 5 0,-9-3 0,0 3 0</inkml:trace>
  <inkml:trace contextRef="#ctx0" brushRef="#br0" timeOffset="8606">9390 8230 14462,'44'6'-1154,"0"1"0,-4-2 0,-4 1-1,5 5 797,-3-4 358,5-3 0,-21-3 0,-1-1 0</inkml:trace>
  <inkml:trace contextRef="#ctx0" brushRef="#br0" timeOffset="34328">9871 11606 14395,'-5'2'3227,"1"1"-2006,4-3-3933,-1 0-996,2 4 3708,4 0 0,-2 1 0,3-3 0</inkml:trace>
  <inkml:trace contextRef="#ctx0" brushRef="#br0" timeOffset="36111">11041 11573 16513,'0'4'974,"0"-1"2982,0-2-3956,3-1 11,-2 0 67,4 0-44,-3 0 11,1 0 11,-2 0-2712,0 0 1132,-5 0-1647,-5 5 3171,-11 4 0,7-2 0,-1 0 0</inkml:trace>
  <inkml:trace contextRef="#ctx0" brushRef="#br0" timeOffset="37104">9312 12327 16064,'3'12'1199,"-1"-3"-1008,-1-8 896,-1-1-3373,0 2 79,2 1-5637,3 2 7844,6-1 0,-4-1 0,1-3 0</inkml:trace>
  <inkml:trace contextRef="#ctx0" brushRef="#br0" timeOffset="37519">11665 12606 11381,'0'0'0</inkml:trace>
  <inkml:trace contextRef="#ctx0" brushRef="#br0" timeOffset="39521">9854 11747 13140,'5'0'784,"-2"0"1323,-3 0-1962,0-2-380,-4 2-987,-5 5-1904,-7 6 3126,-9 8 0,11-8 0,-1 0 0</inkml:trace>
  <inkml:trace contextRef="#ctx0" brushRef="#br0" timeOffset="41958">20386 11836 14182,'-4'5'213,"2"-2"896,2-3-1109,-3 1-414,2-1-3419,-2 1 427,7 2 3406,5-1 0,-3 1 0,2-2 0</inkml:trace>
  <inkml:trace contextRef="#ctx0" brushRef="#br0" timeOffset="43737">24263 12067 20289,'-2'2'358,"0"0"-100,2-1 22,0 0 112,0 0 11,0 1-369,0 0 1759,0-1-1816,0 1 1,0-1-1596,0 0 1,0 0 0</inkml:trace>
  <inkml:trace contextRef="#ctx0" brushRef="#br0" timeOffset="44558">22934 11968 15123,'4'3'-874,"-2"-1"0,1-2 0</inkml:trace>
  <inkml:trace contextRef="#ctx0" brushRef="#br0" timeOffset="46947">29437 11816 13745,'-3'-5'1255,"0"1"1199,3 4-2354,-8-7 484,6 5-584,-6-5 302,7 7-56,0 0-33,-2 0 157,-3 0-258,2 0 381,0 0 1669,3 0-1747,8 3 146,34 14-461,-8-2 12,3 1 0,3 1 90,11 5-202,-1 0 0,-12-6 101,-18-9-12,-3-1-33,-2-2-11,-4-2 45,-5 0-90,-3-1-3283,-2-1 1445,-4 0-1657,-3 0-1402,-7 0 4897,-4 0 0,7 0 0,2 0 0</inkml:trace>
  <inkml:trace contextRef="#ctx0" brushRef="#br0" timeOffset="48380">5997 15022 9733,'0'0'0</inkml:trace>
  <inkml:trace contextRef="#ctx0" brushRef="#br0" timeOffset="49061">3760 15193 10809,'-6'2'1008,"1"-1"674,5-1-1100,-6-9-459,4 6-123,-4-6 0,6 8-1087,0 1-907,5 2-3250,11 0 5244,3 0 0,-3 0 0,-6-2 0</inkml:trace>
  <inkml:trace contextRef="#ctx0" brushRef="#br0" timeOffset="50734">10521 15361 8266,'0'10'-370,"0"-1"303,0-9-143,0 0 1,0 0 0</inkml:trace>
  <inkml:trace contextRef="#ctx0" brushRef="#br0" timeOffset="51072">12913 14961 12098,'10'11'-6140,"-3"-3"6140,-7-8 0,0 0 0,0 0 0</inkml:trace>
  <inkml:trace contextRef="#ctx0" brushRef="#br0" timeOffset="51779">7891 16233 12770,'3'5'-964,"-1"-1"931,-2-4-35,6 17-682,-4-10 190,5 13-1031,-6-14 1591,-1-2 0,0-1 0,0-2 0</inkml:trace>
  <inkml:trace contextRef="#ctx0" brushRef="#br0" timeOffset="53849">12648 16148 15482,'0'4'560,"0"0"3003,0-4-3182,8 0-381,20-8 367,8-7 0,13-6 0,4-3 0,-2 1-46,8-2 0,-1-1 0,2-1-427,-6 3 1,2-2-1,-1 0 1,-4 2 150,-1 1 0,-4 2 0,-10 4-12,-10 4-616,3-1-952,-21 9-4751,-11 2 6286,-10 1 0,0 1 0,2 1 0</inkml:trace>
  <inkml:trace contextRef="#ctx0" brushRef="#br0" timeOffset="54648">14017 15932 14831,'11'7'214,"-2"-2"-281,-9-5 44,0 0 23,-10 3 0,7-2 0,-7 2 0</inkml:trace>
  <inkml:trace contextRef="#ctx0" brushRef="#br0" timeOffset="56874">18956 15281 17521,'-2'-16'101,"1"2"-169,1 13-962,0-1 21,5 2-470,8 0-582,10 0-91,10 2 2152,8 1 0,-16-1 0,-4 1 0</inkml:trace>
  <inkml:trace contextRef="#ctx0" brushRef="#br0" timeOffset="57586">22206 15436 15728,'0'4'661,"0"-1"1468,0-3-1961,1-5-100,-1 4 761,1-3-1154,-1 4-213,3 0-3295,20 0 3833,19 0 0,-11 0 0,3 0 0</inkml:trace>
  <inkml:trace contextRef="#ctx0" brushRef="#br0" timeOffset="58056">25180 15640 13947,'-4'11'2050,"1"-3"-1165,3-8-403,0 0-392,-3 3-1,2-1 191,-2 2-201,3-2 67,-1-1-3956,1 1-4145,5 0 7955,8-5 0,-5 2 0,3-2 0</inkml:trace>
  <inkml:trace contextRef="#ctx0" brushRef="#br0" timeOffset="58579">27608 15433 12468,'-3'2'1255,"1"-1"-3224,2-1 1,0 0 0</inkml:trace>
  <inkml:trace contextRef="#ctx0" brushRef="#br0" timeOffset="59753">6104 17332 14607,'-6'-5'-839,"1"2"794,5 3-2678,0 0 773,7 4 1950,2 1 0,0 0 0,-1-2 0</inkml:trace>
  <inkml:trace contextRef="#ctx0" brushRef="#br0" timeOffset="67566">12565 17457 15291,'2'-3'572,"-1"0"683,-1 3-763,15-3-424,-9 1 178,10-2 180,-13 4-224,-1 0-1300,-1-1-7721,-4-2 8819,-3-3 0,1 3 0,0-2 0</inkml:trace>
  <inkml:trace contextRef="#ctx0" brushRef="#br0" timeOffset="68902">12629 17377 15011,'4'0'292,"-1"0"1724,-3 0-1937,6 0 268,-4 0 1,5 0-12,-6 0 291,-1 0-3047,2 0-4393,-10-5 6813,2-4 0,-4 1 0,5 1 0</inkml:trace>
  <inkml:trace contextRef="#ctx0" brushRef="#br0" timeOffset="69368">12756 17004 16658,'0'4'-639,"0"-2"-2733,0-2 3372,0-8 0,0 6 0,0-6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6:02.192"/>
    </inkml:context>
    <inkml:brush xml:id="br0">
      <inkml:brushProperty name="width" value="0.09071" units="cm"/>
      <inkml:brushProperty name="height" value="0.09071" units="cm"/>
      <inkml:brushProperty name="color" value="#00B050"/>
    </inkml:brush>
  </inkml:definitions>
  <inkml:trace contextRef="#ctx0" brushRef="#br0">10654 7451 15415,'0'-9'392,"0"2"-392,0 7-5401,0 0 5401,3 0 0,-2 0 0,3 0 0</inkml:trace>
  <inkml:trace contextRef="#ctx0" brushRef="#br0" timeOffset="2196">18823 5386 8176,'0'0'0</inkml:trace>
  <inkml:trace contextRef="#ctx0" brushRef="#br0" timeOffset="3606">15878 7131 9297,'0'0'0</inkml:trace>
  <inkml:trace contextRef="#ctx0" brushRef="#br0" timeOffset="3946">17684 7452 10989,'12'0'-538,"1"0"0,-4 0 0,0 0 0</inkml:trace>
  <inkml:trace contextRef="#ctx0" brushRef="#br0" timeOffset="5836">1711 7986 12815,'-6'-1'1759,"2"0"527,4 1-1547,-8-17-470,7 13-111,-7-13 10,8 17 22,0 0-134,9 2-45,9 3 45,18 3 11,14 2-55,14-2-617,-27-5 0,2-1 605,4 0 0,1-2 0,1 1 0,2-1-33,-1 0 0,3 1 48,-6-1 0,2 1 0,1 0 52,5 0 0,2 1 0,-2-1-67,12 1 0,-2 0 95,6 0 1,-10-1 5,-22 0 79,-2 0 44,-23 0-90,-5-1 247,-1 0 1061,-3 0-5543,0 0 1032,3 0 3069,1-2 0,0 2 0,-1-2 0</inkml:trace>
  <inkml:trace contextRef="#ctx0" brushRef="#br0" timeOffset="9248">27705 12492 10686,'0'6'661,"0"-1"5110,0-5-5615,1 0-144,3-7 368,2-3-368,5-9-12,1-2 224,2-3-168,-1 0 0,1-1 23,0 1-57,1 1 180,0 0-202,1 1 0,-1 2 123,0 0-89,0 2-1,-2 1 46,-1 2-46,-2 4 90,-4 2-123,-1 3 0,-4 3-33,1 1-1693,-2 1 583,-3 10-168,-1-1-157,-1 9-414,1-1-673,0 0 2555,2 1 0,1-7 0,0-2 0</inkml:trace>
  <inkml:trace contextRef="#ctx0" brushRef="#br0" timeOffset="10355">27139 14491 9935,'0'7'2958,"31"-15"-2835,12-15-123,3 1 0,6-3-232,-14 6 1,2-1 0,1-1 92,5 0 1,1-1 0,-4 1-1,2 1 1,-5 1 0,20-7-1</inkml:trace>
  <inkml:trace contextRef="#ctx0" brushRef="#br0" timeOffset="12669">26154 16639 12456,'57'-6'2017,"-20"1"-2017,20 5 11,-22 0 45,24-2-56,-9 0 73,-14 0 0,0 0-28,19-3-45,3 1 0,0 1 11,-2 1 78,0 0-89,-2 2 0,0 0 45,-18 0 1,5 0-24,5 1 0,6 1 1,-3 0-29,0-1 1,3 0 8,13 1 1,7 1 0,-10 0-4,-23-1 0,-3-1-904,22 1 0,0 0 926,6-2-22,1 0-129,-1 0 140,-3 0-11,-1 0 0,-3 0-15,-15-1 0,7-1 0,-4 1-69,-7 0 0,0 0 69,6-1 0,4 1 0,-5-1-69,-1 1 0,-5 0-28,23-1-194,-21 1 1,-1 0 272,14 0 33,-1 1 1659,-2 0-1647,17 0-24,-17 0 91,15 0-79,-19-1-79,1 0 73,-13 0 1,2 0 10,0-1 1,1 1-12,0 0 1,-1 0 5,27-1 0,-21 2-45,-1-2 45,2 0-134,-2 1 123,4-1-68,0-2 68,2 0-45,18-1-34,-15 2 467,-13 0 1,1-1-401,20-3-10,-1-1-113,-20 0 0,-2 0 68,8-3-359,-5-1 0,-1 0 89,5-5-380,13-8-45,0-10 773,-12 5-51,-15 9 1,0-1-152,-2-3 0,-2 0-190,0-4 0,-2 0 285,0-1 1,-1 1 28,10-30 78,-12 17-112,3-21 145,-10 32 1,0-2 302,6-30 179,-6 10-223,-9 22-90,-3 3 11,-6 2-213,-4 0 67,-9 1 191,-4-3 447,-24-13-162,9 11 1,-14-2-1047,7 15 1,-12-1 0,-9 1 0,-3 0 0,0 0 0,6 1 0,9 0 496,3-1 1,9 1-1,-1 0 1,-8 1 3,-4 1 0,-10 0 1,-6-1-1,0 1 1,5 2-1,9 3 0,15 3 2,-17 3-17,10 2 1,1 0-152,-8 0 106,22 1 1,-1 0 5,-30-2-6,32 1 0,-1 1 45,-9-2 1,0 1-68,11 0 0,-1 0-23,-6 0 0,-1 0 34,0 0 1,1 0 72,5 0 0,1-1-23,-5 1 1,2-1 11,-6 1 3392,-2-2-3381,-4 1 11,0-1 11,0 0 34,2-2 34,-12-1-90,1-3 11,7 0 0,1 0-11,-12-5 17,21 5 0,2 0-17,4-2-23,-1 3 23,0-1 0,0 2 0,0 0-11,1 2 11,-1 0-22,-18 4-1,11-1-11,7 2 1,-1 0-56,-5 2-57,-13 2 101,12 2 0,0 2 45,-7 1 0,-10 2 0,-3 1 0,30-5 0,1 1-287,-8 1 0,1 0 287,-22 6 0,17-3 0,-1 1 0,-1 1-139,0 2 139,-1 2 123,1 5-112,-1 1 12,1 8 167,1 4-78,2 9 12,4 7-57,19-23 0,1 1-22,1 2 0,1 1 44,-1 2 1,1 1-73,1 1 0,1 1-248,0 2 1,1-1 280,2 0 1,1 1-51,1-2 0,3 0-40,2-1 1,1 0-163,1-1 1,2 0-164,4-1 1,4-1-112,1-1 0,4-1 476,5-2 0,2-2 0,4 4 0,-1-10 0</inkml:trace>
  <inkml:trace contextRef="#ctx0" brushRef="#br0" timeOffset="16415">12095 9923 14182,'2'-3'1580,"-1"0"358,-1 3-1848,-4 0 22,3 0-2767,-3 0-3284,11 0 5939,4 0 0,-1 0 0,-1 0 0</inkml:trace>
  <inkml:trace contextRef="#ctx0" brushRef="#br0" timeOffset="18615">31211 7214 14540,'0'-3'1928,"0"0"-303,0 3-1289,2-3-11,0 6-90,4 0 157,-1 6-303,2 2 774,0-1-493,3-3 179,5-1 135,8-4-315,11-1-10,14-7-79,12-4-717,-24 2 0,0 0 728,3-2 0,0-1-252,2 1 0,-1-1-175,2 0 0,-1 0 270,-1 0 1,-1 1-57,1-2 1,0 0-68,-3 2 1,0-2-12,0 0 0,-1-1-1430,-2 0 1,-1 1 1339,27-12 90,-9 2-45,-11 4 12,-10 4-109,-11 6-811,-9 3-521,-5 3 365,-12 2 2461,-10 0-4175,-14 8-718,-15 2 3541,-10 9 0,22-9 0,5-1 0</inkml:trace>
  <inkml:trace contextRef="#ctx0" brushRef="#br0" timeOffset="18943">31258 7341 18250,'46'-11'667,"0"-1"1,0 1 0,-1 0 0,0 0-1,-3 1-404,6 1 1,-2 0-891,2-1 1,1 1 889,2-1 0,-1 1-263,-1 0 0,-1 0 193,0 1 1,-2-1-177,-1 1 0,-2 0-17,-3 0 0,-2-1 67,-3 2 0,-2 0 409,21-7-443,-11 3-33,-13 3 11,-13 1 563,-7 3-1022,-8 2-1304,-1 1-1844,-27 1 750,-3 2-1513,-30 2 4359,3 3 0,23-2 0,6-1 0</inkml:trace>
  <inkml:trace contextRef="#ctx0" brushRef="#br0" timeOffset="19147">31681 7294 21969,'25'-27'-2611,"-5"3"-1377,-25 14 3988,-10 1 0,5 3 0,-3 2 0</inkml:trace>
  <inkml:trace contextRef="#ctx0" brushRef="#br0" timeOffset="22546">8981 10613 11728,'-10'0'1748,"3"0"-1042,7 0 717,0 0-1311,-2-4 78,2 3 180,-1-3-1591,1 4 347,7 0-964,6 1-459,12 4 2297,7 2 0,-14-1 0,-1-2 0</inkml:trace>
  <inkml:trace contextRef="#ctx0" brushRef="#br0" timeOffset="24025">17706 10877 17252,'-4'3'1793,"0"-1"-1468,4-1-2518,-2 0 1,1 0-1</inkml:trace>
  <inkml:trace contextRef="#ctx0" brushRef="#br0" timeOffset="25926">9244 11981 13252,'4'7'1759,"-1"-2"-851,-3-5-1289,0 0-1816,2 0-1444,0 0 3641,3 0 0,-3 0 0,-1 0 0</inkml:trace>
  <inkml:trace contextRef="#ctx0" brushRef="#br0" timeOffset="28442">5312 12722 12490,'-4'-4'1692,"2"0"302,2 4-1893,-2-3 168,2 2-190,-1-2-1,5 3 68,23 0 190,4 0-336,24 0 89,-12 0 1,3 2-79,-8-1 0,2 0-468,17 0 1,1 1 456,-11-1 0,-1-1 56,4 1 0,2-1-11,1 0 0,1 0-45,2-1 0,1 1 0,1-2 0,-1 0 39,2 1 0,-1-2-639,-1 1 0,-1-1 611,-2 1 0,-1 1-11,-3-1 0,-2 0 39,-3 1 0,-1 1-56,-5-1 1,0 0-202,26 1 218,-12-1 11,-14 0-11,-10 0 857,-12 0-868,-5-1 1375,-6 1-1094,-3 0 8,-2 0-379,-1 1-392,3 0-2365,6 0-234,0 2 3092,4 4 0,-8-3 0,0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7:03.542"/>
    </inkml:context>
    <inkml:brush xml:id="br0">
      <inkml:brushProperty name="width" value="0.09071" units="cm"/>
      <inkml:brushProperty name="height" value="0.09071" units="cm"/>
      <inkml:brushProperty name="color" value="#00B050"/>
    </inkml:brush>
  </inkml:definitions>
  <inkml:trace contextRef="#ctx0" brushRef="#br0">6295 8514 16277,'-3'-1'-4493,"0"0"1019,12 1 3474,3 0 0,-1 0 0,-1 0 0</inkml:trace>
  <inkml:trace contextRef="#ctx0" brushRef="#br0" timeOffset="1400">12350 7790 16031,'5'0'728,"-2"0"1647,-3 0-1982,2-4-124,-2 3 1154,1-2-1905,1-1-605,0 0-1053,1-2-3070,-3 3 5210,-12-2 0,7 3 0,-7-1 0</inkml:trace>
  <inkml:trace contextRef="#ctx0" brushRef="#br0" timeOffset="2317">6836 9784 18720,'-9'0'571,"3"0"-571,5 0-6263,1 0 2106,0 5 4157,0-1 0,0 1 0,0-2 0</inkml:trace>
  <inkml:trace contextRef="#ctx0" brushRef="#br0" timeOffset="3235">8754 10951 14451,'9'0'997,"-1"0"57,-8 0-879,0 0 1,0 0-1</inkml:trace>
  <inkml:trace contextRef="#ctx0" brushRef="#br0" timeOffset="3926">7786 13026 16221,'11'0'1749,"-2"0"-1593,-9-2 707,0 0-751,0-1-56,0 0-325,0-2-134,0 2-2376,0-6-1569,0 6 2152,0-1 2196,-1 2 0,1 2 0,-2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7:18.662"/>
    </inkml:context>
    <inkml:brush xml:id="br0">
      <inkml:brushProperty name="width" value="0.09071" units="cm"/>
      <inkml:brushProperty name="height" value="0.09071" units="cm"/>
      <inkml:brushProperty name="color" value="#00B050"/>
    </inkml:brush>
  </inkml:definitions>
  <inkml:trace contextRef="#ctx0" brushRef="#br0">4158 6491 17622,'9'0'324,"3"3"327,18 2-506,-2-1-21,14 2 55,-6-6 22,3 1-201,2-1 0,3 0 180,1 0-136,20-4 24,-15 0-23,15-5 11,-19 2-56,-2 1 61,17-7 1,4-1-62,-31 7 0,0-1 17,27-6 0,-4 0-17,-20 3 22,-4-3 12,-8 3 55,7-6-89,-11 2 0,0-2 224,-1-1-201,-1-2 22,-1-3 89,-1-3-112,0-3 102,-2-2-124,-1-2 0,-3 0 336,-2 1-292,-3-1 46,-3 1 67,-1 1-45,-2 0 12,-1 1-124,-4-2 0,-3 1 145,-4-3-145,-2 0 0,-2 1 34,0 0-23,-2 2 11,0-1-22,-1 1 0,-2 0 34,2 0-34,-2 1 0,1 1 0,0 1 22,2 3-10,-2 0-12,0 2 0,-1 2 11,-1 1-11,0 4 0,-3 0-11,-1 4 22,0-1 0,-3 3-11,0 1 0,-3 2-22,-2 0 22,-3 4-45,-1 1 34,-1 1 22,1 1-34,2 0-10,-17 3-12,11 2 22,6 4 1,1 1 22,-7 9 0,-12 11-22,18 1-45,0 6-198,0 9 142,0 8-162,17-23 1,2 0 284,0 4 0,1 2 16,0 1 1,1 1-6,1 2 1,0 0 66,2-1 1,1 0-79,0-2 0,1-1 0,3-3 0,0 0 212,-3 24-200,4 8 66,4-14-56,0-7-22,2-21 0,0-17 149,0-5-1326,0-1 159,9-13-1817,9-7-2688,17-19 5523,12-9 0,-19 18 0,-2 4 0</inkml:trace>
  <inkml:trace contextRef="#ctx0" brushRef="#br0" timeOffset="517">5121 5478 20143,'-4'-1'1076,"1"-1"-617,3 2 0,0-1 102,0-3-259,7-3-178,5-6 234,16-9-280,14-8 6,-15 12 0,1-2-211,4 0 0,2-1 216,0-1 1,1 1 73,-1 1 0,0 0-141,-2 2 1,-1 0 15,6-3 1,-1-1-27,12-7-12,6-5 78,-30 16-44,-4 3 10,-7 4 369,-2 2-469,-7 3 279,0 2-425,-4 2-717,0 0-5187,0 1 2610,-8 7-1333,-2 4 4829,-10 10 0,9-9 0,2-1 0</inkml:trace>
  <inkml:trace contextRef="#ctx0" brushRef="#br0" timeOffset="723">5437 5366 22350,'36'-42'75,"0"0"0,-2 2 0,0 6-367,11 4-884,-5 6-1345,-11 11-2769,-14 9 5290,-8 18 0,-7-9 0,0 9 0</inkml:trace>
  <inkml:trace contextRef="#ctx0" brushRef="#br0" timeOffset="2042">6601 18044 21040,'27'32'1467,"1"-6"-1142,-3-26-112,6-5 392,6-5-156,9-10-136,6-8-670,-22 12 1,-1 0 356,0-2 0,0 1-78,25-14-281,-9 4-627,-10 7-1524,-7 7-2980,-6 3 5490,-1 0 0,-9 5 0,-3 0 0</inkml:trace>
  <inkml:trace contextRef="#ctx0" brushRef="#br0" timeOffset="2901">13399 17456 22070,'20'-12'1042,"6"-3"-650,12-5 68,10-4-236,8-5-375,-26 13 0,1 0 375,1-2 0,2-1-34,14-10 1,1 0-74,-12 6 1,0 1-56,10-8 0,-2 1 151,10-6-213,-10 7-18,-12 7-15,-14 10 33,-9 5-12,-7 4-291,-3 1-223,-7 1 181,-7 9-4238,-28 19-624,7-1 5207,-12 10 0,30-23 0,5-6 0</inkml:trace>
  <inkml:trace contextRef="#ctx0" brushRef="#br0" timeOffset="3832">1753 6231 18866,'-18'-23'-9121,"13"5"9121,27 18 0,-7 0 0,1 0 0</inkml:trace>
  <inkml:trace contextRef="#ctx0" brushRef="#br0" timeOffset="5195">10370 13845 16165,'-12'-3'1121,"2"1"-157,10 2-2522,0 0-1086,4-1-2589,8 1 5233,12 0 0,-8 0 0,2 0 0</inkml:trace>
  <inkml:trace contextRef="#ctx0" brushRef="#br0" timeOffset="5460">12441 13973 17162,'12'7'-56,"-2"-1"90,-10-6 212,0 0-604,9 0-1043,-7 0-234,9 0-1212,-6 0 2847,4 0 0,-3 0 0,-1 0 0</inkml:trace>
  <inkml:trace contextRef="#ctx0" brushRef="#br0" timeOffset="6531">16052 13857 14495,'0'9'595,"0"-2"323,0-7-1433,0 0-1715,3 0-2756,5 0 4986,7 0 0,-6 0 0,2 0 0</inkml:trace>
  <inkml:trace contextRef="#ctx0" brushRef="#br0" timeOffset="7448">25494 13737 16972,'10'5'1132,"-1"-1"-1,-9-4-391,0 0-2689,-6 1-1839,-6-4 3788,-10-2 0,9 1 0,0-1 0</inkml:trace>
  <inkml:trace contextRef="#ctx0" brushRef="#br0" timeOffset="13886">25986 8487 20759,'-14'-33'818,"2"7"-762,12 26-22,0 0-34,0 7 45,0 19-34,0 3 0,0 17-11,3-5 123,3 3-112,3 3-11,5 1 0,4-1 23,4-3-23,4-4 33,2-5-33,0-7 45,0-9 11,0-9-56,-1-5 0,1-8-78,2-10 67,1-9-79,-1-12 56,-1-6-22,-4-5-168,-4-3 224,-4-1 0,-5 1-22,-3 4 56,-5 4-23,-1 5-11,-3 7 56,0 6-23,0 7-33,0 4 0,0 6 0,0 2-33,0 3 55,0 9-33,-3 24 11,1 4 134,0 19-55,1-7-12,1 4 34,1-10 0,0 2 61,0-10 0,0 1-162,2 28 0,0 0 45,-1-24 0,-1-2-385,1 14 1,0-1 417,-1-16 1,-1-1-79,0 31 123,0-7 123,-1-6-246,-4-8 0,-2-7 101,-5-8-67,-2-7 22,-1-7-56,-2-5 859,-1-5-781,-4-3-78,-1-2 0,-2-6 67,-1-2-55,-1-8-12,1-2 0,1-2 44,2 0-268,2-1-179,0-3-124,8 5-369,2 0-370,8 9-3328,14-2 1188,4 5 3406,14-3 0,-13 6 0,0 2 0</inkml:trace>
  <inkml:trace contextRef="#ctx0" brushRef="#br0" timeOffset="14233">26778 9143 9879,'-2'-3'90,"-1"1"-2085,3 2 1995,-11-2 0,9 1 0,-10-1 0</inkml:trace>
  <inkml:trace contextRef="#ctx0" brushRef="#br0" timeOffset="15454">25577 8522 18552,'5'6'1244,"9"-10"-1222,19-22 207,-3-2 1,3-2-230,-8 6 0,1-1 50,9-10 1,-1-1 10,-9 10 1,-3 1-178,0-1 0,-1 0 228,17-23-11,-2 3 303,-4 5-404,-5 6 115,-3 6 87,-6 7-180,-6 7 12,-2 5-34,-5 4 89,0 4 185,-1 1-274,2 1 0,5 0 45,15 19-45,-2-1 0,13 18 56,-8-4-11,3 0-45,2 1 0,-7-10 0,0 0 0,14 13-84,-14-14 0,0 2-1194,-3 2 1,-2 0-919,11 17-253,-13-14 1,-2 1 2448,1 17 0,-9-21 0,-3-4 0</inkml:trace>
  <inkml:trace contextRef="#ctx0" brushRef="#br0" timeOffset="15817">26993 9336 19224,'0'48'541,"1"0"1,-1-2 0,0-3 85,0 12-615,0-3 10,0-9 135,3-10-146,2-11 34,4-8-45,5-8-482,3-8-392,4-13-1322,3-9-2095,-2-16 4291,-1-8 0,-11 21 0,-3 1 0</inkml:trace>
  <inkml:trace contextRef="#ctx0" brushRef="#br0" timeOffset="16019">26996 8975 20188,'-7'-21'-2196,"4"4"-202,12 17-1916,7 0 4314,7-3 0,-8 1 0,-2-1 0</inkml:trace>
  <inkml:trace contextRef="#ctx0" brushRef="#br0" timeOffset="16248">27401 8939 17398,'9'7'1748,"-1"-2"-1165,-8-5-427,0 0-77,53-5-348,-16 1-308,-2 0 0,-1 1 577,6 0 0,-27 2 0,-1 1 0</inkml:trace>
  <inkml:trace contextRef="#ctx0" brushRef="#br0" timeOffset="16418">27487 9190 19426,'40'8'-124,"0"0"1,-2-2 0,-2-4-5592,27-19 5715,-14-3 0,-4 2 0,-25 6 0</inkml:trace>
  <inkml:trace contextRef="#ctx0" brushRef="#br0" timeOffset="16757">28249 8599 17297,'1'-7'1333,"-1"1"-985,0 6 761,0 0-269,13 59-223,-6-6-1117,1 0 1,-1 4 645,-3-11 0,-3-1 274,0 4 0,0 0-330,0-1 0,1 1-79,0-2 0,1 0 50,0-4 1,2-2-67,1-4 0,0-2 49,5 25-148,0-15 160,-4-12-291,-2-10 11,-2-11 166,-2-6-1399,0-11 285,-1-11-5786,0-36 6958,0 1 0,0 3 0,0 22 0</inkml:trace>
  <inkml:trace contextRef="#ctx0" brushRef="#br0" timeOffset="17418">28257 8697 12199,'-4'-2'1457,"1"0"324,3 2-1120,-3-9-145,1 6-24,-2-8 248,2 7-437,1-1-57,0 0 113,0-1-57,0 0 101,1 0-133,0-1-214,1-1 313,7-1-369,7-2 0,8-1 45,6 2-23,2 2-22,0 4 0,-3 2 45,-3 4-168,-4 6 123,-3 5-11,-4 7 0,-5 3 11,-5 3 0,-3 2 0,-4 1 44,-4-1-77,-4-1 33,-1-3 11,-1 1-11,5-9 0,2 0 34,6-8-23,6-1-11,6 1 0,18 2 0,-6-1 0,7 4-11,-15-3 22,-7 2 45,-4 0 11,-4 2 11,-9 2 247,-6 0-134,-9-1-79,-4-2-112,-1-2 101,2-2-34,1-3-67,3-1-89,1-3-158,5 0-403,3-1-359,6 0-4167,4-1 5176,16-9 0,-9 7 0,10-6 0</inkml:trace>
  <inkml:trace contextRef="#ctx0" brushRef="#br0" timeOffset="17794">28693 8944 18250,'0'63'828,"1"-7"-749,-1-31 22,0-1-101,1-5 0,2-5 89,4-6-22,5-4-22,0-3-45,5-6 34,1-6-11,0-9-23,1-5 0,-5-1 22,-2 0 1,-6 1 89,-3 3 33,-2 2-78,-5 3 23,-4 4-90,-7 4-34,-5 4 12,-1 3-56,-3 1-416,2 1-301,0 4-931,2 1-6398,1 10 8124,9-6 0,2 1 0,8-7 0</inkml:trace>
  <inkml:trace contextRef="#ctx0" brushRef="#br0" timeOffset="18105">29041 8958 17017,'0'-7'1849,"0"1"-1558,0 6 325,0 0-616,39-19 157,-13 10 67,33-16-134,-22 15-359,21-10-168,-25 9-1087,11-7-1199,-34 9-2678,-6 1 5401,-2-2 0,-2 5 0,0 0 0</inkml:trace>
  <inkml:trace contextRef="#ctx0" brushRef="#br0" timeOffset="18345">29158 8726 16378,'-8'0'1972,"1"0"-852,15 40-436,-1-9-253,0 2 1,0 3-185,3 13 10,-1 1-66,-2-4-169,-1-3 12,-2-6-34,2-6-594,1-5 22,2-8-996,6-8-1279,5-5-3103,8-12 5950,6-9 0,-14 5 0,-2-3 0</inkml:trace>
  <inkml:trace contextRef="#ctx0" brushRef="#br0" timeOffset="18627">29715 8558 17330,'2'-10'953,"1"3"33,-3 7-280,10 49 527,-5-4-1015,2 1 0,-1 4-837,-4-9 1,-1-1 915,0 4 0,-1 0-95,1 0 0,-2 1-210,2-1 1,-2 0 57,1-3 1,0-1-18,0-3 1,0-1 112,-1 25-146,1-16-67,0-12 55,1-16-413,0-8 974,1-7-2128,2-10 163,0-9-1811,5-17 3227,-1-14 0,-2 19 0,-2 1 0</inkml:trace>
  <inkml:trace contextRef="#ctx0" brushRef="#br0" timeOffset="19049">29735 8539 18966,'33'-46'1244,"0"10"-1244,-7 35 101,0 6-79,-5 4-22,-1 14 23,-12-4-23,-1 7 0,-7-10 0,0 1 56,0-1-90,-2 7 34,2-7-11,-2 5 11,4-6 0,5 0-11,7 1 22,5-1-134,1-1 123,-1-1-11,-7 4 11,-5-1 100,-7 2 80,-10-2-102,-7-1 101,-8 0-179,-1-3 0,0 0-67,4-5 67,3 0-683,7-4-214,4-1-851,4-1-2745,5-1 4493,10-5 0,-7 4 0,6-4 0</inkml:trace>
  <inkml:trace contextRef="#ctx0" brushRef="#br0" timeOffset="19267">30221 8807 16762,'9'39'728,"0"0"0,-2-3 0,-1-3-492,-5 1-146,-1-2-90,0-4 1606,0-4-1785,0-6 440,-2-3-1336,1-5-17,-2-5-633,1-2-421,-1-2-6717,0-4 8863,2-7 0,-1 5 0,1-4 0</inkml:trace>
  <inkml:trace contextRef="#ctx0" brushRef="#br0" timeOffset="20913">30300 8484 17958,'53'-22'975,"5"15"-796,-25 28-179,-2 4 56,-12 7 56,-13-8-90,-4 3 326,-6 0-348,-5 1 0,-7-2-56,-5-4-124,0-5-290,2-5-392,4-5-820,2-3-603,3-3-2063,3 0 4348,1-3 0,4 1 0,1-1 0</inkml:trace>
  <inkml:trace contextRef="#ctx0" brushRef="#br0" timeOffset="21228">30593 8395 18272,'-13'49'1815,"2"1"-1440,4-7 0,2 0-72,-1 7-303,3-12 0,4-3 0,7-10 146,18-4-1311,13-10-337,2-2-851,4-10-2756,-14-5 5109,0-4 0,-14 3 0,-4 0 0</inkml:trace>
  <inkml:trace contextRef="#ctx0" brushRef="#br0" timeOffset="21700">30971 8653 15112,'0'-6'2196,"0"0"-1456,0 6-79,0 0 1075,4 54-1276,0-24-343,0 6 1,0 1-106,5-6 200,-1-4-212,0-6-224,3-2-235,-5-10-1379,3-2 292,-5-12-1312,4-4 2858,1-20 0,-4 15 0,-1-7 0</inkml:trace>
  <inkml:trace contextRef="#ctx0" brushRef="#br0" timeOffset="23686">30921 8770 13555,'0'-5'2397,"1"2"-88,-1 3-1973,4-4-168,-3 3-45,4-3 325,-4 10 68,1 6 156,0 10-325,0 5-55,-2 4 178,0 1-156,0 1-157,0-2-113,1-4 24,-1-4 10,2-6-78,0-4-67,0-6 67,0-2-437,-2-4-2891,1 0 796,0-6-1872,0-3 4404,1-6 0,-1 5 0,0 1 0</inkml:trace>
  <inkml:trace contextRef="#ctx0" brushRef="#br0" timeOffset="24059">31162 8770 14148,'2'-6'1177,"-1"2"873,-1 4-1792,2 19 1154,-2 11-1087,1 8 157,-1 2-269,0-15-34,2-1-101,1-9 79,2-3-157,1-9-291,2-2-673,4-4-1120,4-6-2544,1-8 4628,1-8 0,-8 9 0,-3 1 0</inkml:trace>
  <inkml:trace contextRef="#ctx0" brushRef="#br0" timeOffset="24257">31203 8506 17543,'-10'-9'1390,"3"3"-449,7 6-728,0 0-1042,-3-6-819,3 5-2015,-2-5 3663,6 6 0,-3 0 0,3 0 0</inkml:trace>
  <inkml:trace contextRef="#ctx0" brushRef="#br0" timeOffset="24538">31372 8585 16770,'-1'3'2667,"0"0"-2443,43-4-224,-17 0 11,9 0 1,3-3-12,8-15 0,-13 11 0,-8-8 0</inkml:trace>
  <inkml:trace contextRef="#ctx0" brushRef="#br0" timeOffset="24802">31487 8462 15482,'-6'0'2207,"2"0"-1355,6 36 89,-1-9-504,2 33-79,1-20-178,-1 3-147,-1-5 113,1-4-269,0 3-269,-1-15-516,0 0-2454,5-14 3362,12-6 0,-8 0 0,6-4 0</inkml:trace>
  <inkml:trace contextRef="#ctx0" brushRef="#br0" timeOffset="25123">31891 8293 17364,'3'-8'1502,"-1"2"-1133,-2 6 1054,0 0-829,8 57-213,-4-9-581,1 0 1,-1 3 294,-3-13 1,0-1 27,-1 0 1,0-1 66,0-1 1,0-1 65,0 30-155,0-8-101,0-7 45,0-9-45,0-10 0,0-7 0,0-7-112,0-8-829,4-3-448,2-4 178,6-7 57,0-3-3014,1-7 4223,-1-3 0,-6 8 0,0 0 0</inkml:trace>
  <inkml:trace contextRef="#ctx0" brushRef="#br0" timeOffset="25582">31979 8287 18597,'55'-29'1053,"-7"8"-1030,-28 29 33,-3 5 201,-7 8-190,-5 1 12,-4 4 201,-9 1-179,-3 1-1,-6-1-100,-1-2 90,5-1-56,1-4-34,7-1 0,2-3 33,3 1-10,5-2 21,6 1-44,8-1 12,3-1-12,-1-2 0,-4-3 0,-5-2 0,-7-4 11,-3 0 11,-2 0 136,-8 1-136,-6 2 157,-8 1-179,-4 1 0,4 0-258,-3 0-705,11-2-707,1-1-1601,10-4-819,9 0 4090,7 0 0,-5-1 0,4 0 0</inkml:trace>
  <inkml:trace contextRef="#ctx0" brushRef="#br0" timeOffset="25863">32303 8669 18966,'54'8'1311,"-10"1"-560,-39 13-403,-4-3-80,-7 6-234,-2-9 448,-4-1-460,2-4 12,3-2 145,3-4 34,1-3 0,3 0-56,12-2-157,5-6-392,15-2-225,1-7-492,2-3-4426,14-14 5535,-14 4 0,-4 3 0,-18 11 0</inkml:trace>
  <inkml:trace contextRef="#ctx0" brushRef="#br0" timeOffset="26153">32688 8244 16961,'0'-3'1703,"0"0"-336,0 3-852,38 28-504,-23-9 185,8 8 0,-3 4-27,-18 13-147,-8-1-22,-9-7-135,-5-17-492,-1-5 0,2-4-3071,-2-6 135,9-1 3563,1-9 0,9 5 0,2-5 0</inkml:trace>
  <inkml:trace contextRef="#ctx0" brushRef="#br0" timeOffset="26397">32833 8244 16120,'2'-6'1759,"0"1"91,-2 5-1346,-7 21 257,1 0-503,-5 18 45,4-2 22,3-2-202,2-1-34,4-2-89,5-3 56,4-4-179,7-3-448,2-4-684,4-5-728,1-2-2275,2-5 4258,-3-2 0,-9-3 0,-6-1 0</inkml:trace>
  <inkml:trace contextRef="#ctx0" brushRef="#br0" timeOffset="26706">33045 8572 16894,'4'-5'2263,"0"1"-1747,-4 4 77,0 0-582,39 12 191,-26 0-68,29 13 102,-38-4-45,-2 0-158,-2 0 359,-2-1-269,-4 7 135,2-10-124,-2 9-55,5-17-12,3 2 157,4-9-224,7-1-403,10-1-236,7-4-705,5-4-730,4-6 2074,14-19 0,-27 19 0,5-10 0</inkml:trace>
  <inkml:trace contextRef="#ctx0" brushRef="#br0" timeOffset="26901">33514 8574 17711,'2'56'2667,"1"-6"-1703,-3-21-639,2-7-56,5-2-269,6-11-258,7-7-885,3-3-1086,0-6-2365,0-5 4594,-3-11 0,-9 10 0,-5 0 0</inkml:trace>
  <inkml:trace contextRef="#ctx0" brushRef="#br0" timeOffset="27075">33553 8334 21969,'-3'-6'-829,"1"1"-1165,1 5-1424,-9 2 3418,-9 5 0,5-2 0,-1 1 0</inkml:trace>
  <inkml:trace contextRef="#ctx0" brushRef="#br0" timeOffset="44949">13968 15482 15269,'-3'1'-67,"0"0"11,3 4-695,1-1-684,6 3-1254,5 1 2689,10-2 0,-10-2 0,2-3 0</inkml:trace>
  <inkml:trace contextRef="#ctx0" brushRef="#br0" timeOffset="45347">16232 15689 15706,'6'0'33,"-2"0"718,-4 0-627,0 2-113,0 0 22,0 1-33,0-1-527,0-1-380,0 2-1939,-5-1 2846,-6 2 0,4-1 0,-3-2 0</inkml:trace>
  <inkml:trace contextRef="#ctx0" brushRef="#br0" timeOffset="46121">12449 15396 15695,'-4'-8'896,"0"1"-873,4 7 1298,0 0-1029,32-7-202,-3 6 403,31-3-426,-6 6 78,6 0 135,5-1-397,-31-1 1,-1 0 329,32-5-45,-5-1-157,-9-2 146,-10-2-39,-13 5-219,-10 0-527,-11 3-89,-8 2-784,-12 5-5783,-34 15 7284,-3-2 0,3 3 0,20-13 0</inkml:trace>
  <inkml:trace contextRef="#ctx0" brushRef="#br0" timeOffset="46632">8776 15421 16221,'17'5'-7014,"5"0"7014,6 1 0,-11-3 0,-3-2 0</inkml:trace>
  <inkml:trace contextRef="#ctx0" brushRef="#br0" timeOffset="48503">12115 18113 15235,'14'1'-6902,"2"-1"6902,5 0 0,-9-1 0,-1 1 0</inkml:trace>
  <inkml:trace contextRef="#ctx0" brushRef="#br0" timeOffset="48918">13290 18368 8849,'0'0'0</inkml:trace>
  <inkml:trace contextRef="#ctx0" brushRef="#br0" timeOffset="53539">12222 14042 17364,'-6'0'1322,"1"0"-1254,4 0-1928,0 0 414,12 0-582,5 0-3720,18-3 5748,7-3 0,-16 1 0,-3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38:25.267"/>
    </inkml:context>
    <inkml:brush xml:id="br0">
      <inkml:brushProperty name="width" value="0.09071" units="cm"/>
      <inkml:brushProperty name="height" value="0.09071" units="cm"/>
      <inkml:brushProperty name="color" value="#00B050"/>
    </inkml:brush>
  </inkml:definitions>
  <inkml:trace contextRef="#ctx0" brushRef="#br0">8015 5764 13364,'2'4'1883,"-1"0"212,-1-4-3899,0 1-78,5 0-718,5 1 2600,6-2 0,-5 0 0,-1 0 0</inkml:trace>
  <inkml:trace contextRef="#ctx0" brushRef="#br0" timeOffset="558">10254 5827 18115,'1'4'784,"0"-1"-100,-1-3-1771,0 1-3731,1 1-930,1 0 5748,1 0 0,-1-2 0,-1 0 0</inkml:trace>
  <inkml:trace contextRef="#ctx0" brushRef="#br0" timeOffset="1458">14886 5733 17599,'-4'8'-1356,"1"-1"-369,7-6-538,6 0-1379,10-1 3642,10 0 0,-12 0 0,-1 0 0</inkml:trace>
  <inkml:trace contextRef="#ctx0" brushRef="#br0" timeOffset="1813">17214 5789 16479,'0'15'739,"0"-3"-683,0-10-44,0-2-236,1 1-740,2 0-22,6 1-1356,4-1-1367,7 1 3709,6-1 0,-10 0 0,-1-1 0</inkml:trace>
  <inkml:trace contextRef="#ctx0" brushRef="#br0" timeOffset="2321">20574 5858 14484,'0'7'79,"0"-2"-371,0-4-1254,0-1 0,0 0 0</inkml:trace>
  <inkml:trace contextRef="#ctx0" brushRef="#br0" timeOffset="4453">24285 5563 15179,'-55'-17'1659,"10"3"-1447,36 9-200,4 2 391,1 1-302,2-1-101,1 2 190,1-1 684,0 1-874,3 0 146,6 0-45,7 1 56,12 0-113,13 1 35,17 1 106,-23-1 0,2 1-417,5 0 0,1 1 232,3 0 0,0-1 61,1 2 1,-1 0-392,0 0 1,0 0 379,0 0 1,0 1-51,0-1 0,0 1 5,2-1 1,-1-1 111,2 0 1,1 0-45,0-1 0,1 0-73,0 0 0,0-1 73,1 0 0,0 1-555,0-1 1,-1 0 570,1 0 1,0 1-90,-1-1 0,0 1 5,-1-1 1,1 0 55,-3 1 1,0 1-210,-1-1 0,-1 1 148,-3 1 0,0 0 39,-3 0 1,-1 1-29,-3-1 0,-2 0 56,27 4 388,-7-2-444,-10-2 34,-5-2 721,-7 0-766,-6-2 1380,-1 1-1234,-10-1 330,-1 0-409,-8 0 157,-2 0-134,-1 0 111,-2 0-962,0 0-203,0-2-1490,-2 1 2454,-14-4 0,10 4 0,-10-1 0</inkml:trace>
  <inkml:trace contextRef="#ctx0" brushRef="#br0" timeOffset="6894">11968 6706 17566,'-4'-1'493,"1"-1"246,3 2-727,13-1 200,5 0-88,20-1 44,9-1 11,12-2-1049,5-1 1060,-29 3 1,0 0-169,-1-1 1,0 1-23,30-2 134,-8 2-100,5 1-34,-22 2 134,1 0-134,-25 0 0,-5 0-67,-5 0 1049,-3 0-2931,-1 0 257,-1 7-2118,0 4 3810,-4 7 0,4-5 0,-4-4 0</inkml:trace>
  <inkml:trace contextRef="#ctx0" brushRef="#br0" timeOffset="8337">22216 6520 14484,'-14'5'897,"6"2"-539,16 0 68,8 2 56,9 1-280,8 0 274,5-3 0,4-1-336,-5-1 1,3-1-475,13 0 1,8 1 0,-3-2 411,2 1 1,0-2-64,-5 2 0,3-1 0,-2 1 74,8 0 1,-3 1-12,3 1 1,0 0-79,2 1 0,0 0 0,-22-2 0,1 0 0,-1 0 26,1 1 0,0-1 0,0 1-19,1-1 1,0 1 0,0-1-311,0 1 0,0-1 0,1 1 303,-2-1 0,1 0 0,0 0 22,20 2 0,0 1 17,-3-1 1,0 1-40,-4-1 0,-1 0 0,-2 0 0,-2 0 16,-3 0 1,0 0-17,-4-1 0,-1 1-193,-2 0 0,-1 0 193,-3 0 0,0 0 34,-3-1 0,-1 0-23,-2 0 1,-2-1 33,27 4-171,-8-2 249,-7-2-33,-7-3 1274,-6-1-1241,-6-1-44,-8 0 369,-3 0 755,-6 0-967,-1 0 449,-3 0-551,-1 0-3545,-2 0 1092,1 0-4179,6 4 6498,5-3 0,-3 2 0,-1-3 0</inkml:trace>
  <inkml:trace contextRef="#ctx0" brushRef="#br0" timeOffset="9969">28805 4621 13532,'15'-55'1995,"-3"8"-1323,-8 33-291,0 3-202,-1 2 572,0 4-740,1 1 45,1 2 11,4 2-33,6 0 10,10 4-44,11 6 112,7 6 80,5 5-159,-1 2-33,-2 1 90,-7 1-68,-7 0 23,-7 2-45,-8 0 22,-6 3-55,-5 20 33,-3-9 78,-5 16-78,-4-14 67,-3 1-67,-3 4 23,-2 1-291,1 0 268,0 4 0,1-1 78,4 1-55,1 2 44,4-2-39,2-15 0,3-2 308,8 16-213,4-15 0,4-3 248,15-4-19,8-9 1,7-4 118,6-9 0,0-4-197,-10 4 0,-1-3-224,4-7 1,-11-3-51,-24 2-11,-8-7 256,-9 7-256,-5 2 11,-12 0 0,-7 1-302,-7 6 302,1 4-11,-1 8-23,5 4 68,4 3-34,3 3 0,4 2 0,2 2-68,4 3 68,1 2 0,5 1 34,2 2-23,4 2 45,1 0-56,5 21 0,3-19 0,1 0 11,-2-8 1,1 0 21,7 21 1,-1-1-358,-3 3 324,-3-24 0,-1-2 0,-3 10 45,-3-18-34,-4 0-11,-2-1 0,-5-3 0,-1 1 223,-4-4-178,0 1-45,-3-3 112,1-2-56,-2-2 45,0-2-101,1-2 56,-2-1 67,1-2-45,0 0-78,1-2 135,2-1-57,2-1 90,-2-1-33,4 0 56,0 0-147,4 0-44,3 0 112,1 0-67,1 0 34,1 0-79,1 0-12,1 0-4391,0 0-1054,5-4 5457,3-5 0,-1 3 0,-1-2 0</inkml:trace>
  <inkml:trace contextRef="#ctx0" brushRef="#br0" timeOffset="16061">15728 12986 13835,'-7'0'896,"3"0"628,4 0-1009,16 0-324,3 0 33,18 3-90,1 1-44,5 4 134,6-2-112,7-1 22,8-1-763,-28-2 0,1 0 640,2-1 0,2 1 56,1-1 1,1 1-132,1-1 0,1 0 137,2 0 0,0 0 33,1 0 1,0 0-107,0-1 0,3 1 63,-5-1 1,4 0-1,-3 0-378,8 0 1,0 0 314,-9 1 0,3-1 0,-3 1 28,2 0 0,-1 0-23,1 0 1,1 0 22,1 0 0,0 0-28,2-1 0,1 0 0,1 0 0,0 0 112,0 0 1,1 0-553,-1-1 0,1 2 440,-1-1 0,0 1 17,1 0 0,-1 0-1,0 0 1,1 1 0,-1 0 0,0 0-17,1 1 0,-1 0 345,1 0 1,-1-1-302,2 2 1,0-1-23,0 0 1,0 0-23,-1-1 0,3 1 22,-5-2 1,3 0-1,-3-1-11,8 1 1,0 0-213,-8-1 1,1 0 0,-3 0 200,1 0 0,0 0 74,-5 0 1,2 1 0,-2-2-58,6 1 0,0 0 44,13-1 1,-1 1-18,-23-1 1,-2 0 124,-1 1 1,-1-1-159,-2 0 1,-1-1 699,29-1-364,-7-1-347,-6-1 147,-6-1 710,-5 0-723,-6 1 1124,-4-1-1247,-4 2 626,-5 0-200,-3 1-90,-3 1-224,-4 0-22,-2 1-34,-3 1 23,-2-1-90,-2 0 90,-1 1-2701,1-1-3955,-1 1 6566,0-2 0,0 1 0,-1 0 0</inkml:trace>
  <inkml:trace contextRef="#ctx0" brushRef="#br0" timeOffset="18087">20224 12456 9532,'0'0'0</inkml:trace>
  <inkml:trace contextRef="#ctx0" brushRef="#br0" timeOffset="19220">25149 11212 18093,'-10'-6'717,"1"11"-482,9 22 78,0 11 147,0 5-101,0 1-12,0-2-347,0-3 11,0-5 101,1-3-112,1-4-11,0-6-314,1-3-493,0-6-358,-1-2-1066,-1-4-357,-1-2-3127,0-3 5726,-2 0 0,0-1 0</inkml:trace>
  <inkml:trace contextRef="#ctx0" brushRef="#br0" timeOffset="19532">24680 11833 15930,'35'3'1247,"-1"0"1,3 0 0,0-1-935,-2-2 1,1 0-1171,6 0 1,2 0 968,3 0 0,1-1-62,2-1 1,-1-1 156,-1 1 1,-1-2-203,-4 1 1,-1-1 347,-6 0 1,-2 1-309,22-3-45,-15 1 344,-12 1-2709,-12 3 606,-9-1-694,-8 3-774,-14 5 3227,-9 1 0,6 0 0,1-1 0</inkml:trace>
  <inkml:trace contextRef="#ctx0" brushRef="#br0" timeOffset="20000">25052 12233 16288,'-9'63'2678,"3"-5"-2431,5-19 112,1-1-1,0-2-100,0-5 78,0-6-213,0-6-67,0-7 706,0-6-67,0-3-628,3-20 11,1-4-78,5-20 0,4-3 11,4-3-11,5 0 0,4 4-11,5 5 22,1 8-22,3 10-34,-2 9 45,-1 7-11,-1 13 78,-3 8-67,-2 13 90,-5 6-34,-4 1 34,-5-1-90,-3-3 0,-2-4 45,-2-5-45,-1-6-22,-1-5-91,0-5-525,1-4-46,2-3-1098,5-7-850,7-8-2153,5-13 4785,3-15 0,-11 18 0,-3 0 0</inkml:trace>
  <inkml:trace contextRef="#ctx0" brushRef="#br0" timeOffset="20946">26599 11258 13510,'9'-6'3395,"-2"1"-2398,-7 5 325,0 0-1076,14-15 304,-10 11-505,9-12 11,-17 16-12,-7 0-21,-10 0 22,-8 0-45,-8 5 0,-5 2 100,-8 6-55,-4 4-45,-3 2-633,-2 5 656,1 2 44,4 1-205,3 1 138,6-1 33,6-3-33,9-2 0,9-3 0,7-3 0,6-3 56,4-3 634,3-2-690,1-3 294,7 1-260,6 0-34,12 1 33,8 0-10,5-2 10,5 1-22,1-1 1,0-1-12,12 3 0,-12-2 0,-3 1 0,-4 0 11,-7 0-33,-5 0 10,-8 1-44,-5 5 56,-7-1 0,-2 8 23,-11-2-23,-6 4 56,-12 1-56,-7 2 0,-3 1 67,-5 1 1,-2 1-57,11-9 0,-3 4 134,-15 20 1,1 2-73,17-22 0,5 1 229,-3 17 1,17-6-180,43-29 172,16-4 0,15-2 1,-3-2-140,5-4 1,3-2-121,-11 3 1,6-2-1,1 0 1,-7 0-32,12-5 1,-8 0-85,-7 3 1,-8 0-897,-8 2-8856,-44 22 9414,-11-1 1,0 3 0,3-6 0</inkml:trace>
  <inkml:trace contextRef="#ctx0" brushRef="#br0" timeOffset="21596">26295 12475 16927,'1'-4'1457,"0"1"414,-1 3-1524,0 50 68,0-24-34,-1 39-123,1-39 134,-1-6-392,1-4 0,3-6 224,4-4-224,7-4-280,8-3-1076,7-8-806,7-7-2623,0-11 4785,-2-5 0,-15 13 0,-7 3 0</inkml:trace>
  <inkml:trace contextRef="#ctx0" brushRef="#br0" timeOffset="21762">26424 12271 15784,'-3'-4'1994,"1"1"-1444,2 3-1279,-2-2-727,6 1-1233,3 2 2689,10 3 0,-6 1 0,-1-2 0</inkml:trace>
  <inkml:trace contextRef="#ctx0" brushRef="#br0" timeOffset="21975">26719 12355 16860,'7'0'2645,"-2"0"-2041,-5 0-424,0 0 122,47-2-280,-20-1-44,38-3 22,-34 1-750,-4 1-472,-9 2-1568,-7 1 269,-6 2-650,-9 5 3171,-9 3 0,5-1 0,-5-1 0</inkml:trace>
  <inkml:trace contextRef="#ctx0" brushRef="#br0" timeOffset="22119">26728 12490 18922,'-5'47'605,"9"-8"-627,22-36-416,7-1-1926,9-5-3093,5-6 5457,4-8 0,-22 5 0,-7 0 0</inkml:trace>
  <inkml:trace contextRef="#ctx0" brushRef="#br0" timeOffset="22290">27173 12322 20423,'-1'58'885,"0"-8"-885,-4-35-246,1-2-505,-2-5-1299,-2-2-2611,-3-4 4661,-1-4 0,4 2 0,2-2 0</inkml:trace>
  <inkml:trace contextRef="#ctx0" brushRef="#br0" timeOffset="23041">26302 10524 19493,'-5'15'236,"2"6"245,3 13-447,0 3 67,2 0 22,0-1-22,0-1 201,-1-1-302,0-1 11,-1-3 158,0-2-136,0-5-33,0-5 45,0-5-34,0-5 303,0-5-79,0-2 23,0-11-236,2-5-22,2-12 23,4-6-12,2-3-22,1-1-1,1 3 12,2 7 12,1 6-12,11 6-12,-2 8 12,8 3 45,-7 14-45,0 5 0,1 11-11,0 4 11,0 1-34,0 3-2161,11 18 312,-10-10-2095,9 14 3978,-10-17 0,-12-17 0,-2-6 0</inkml:trace>
  <inkml:trace contextRef="#ctx0" brushRef="#br0" timeOffset="23862">27473 11281 19829,'-15'55'919,"5"-4"-762,8-8-79,2-5 102,6-4-180,6-6 0,8-6 157,7-6-90,3-8-67,3-5 33,-1-8-21,0-7-12,-2-9-23,-4-9 23,-3-4-89,-6-7 111,-3-18 0,-7 20 12,-1-5-34,-6 31-22,2 7 22,0 12 134,2 13-67,1 15-22,1 14 157,0 9-668,-1 7 606,-3-30 0,-1 0-140,1 2 0,-1-1 11,-1 0 0,0 0 315,0 27-281,-3-6 100,-3-12 32,-6-9-9,-4-10 134,-1-9-190,-10-8 101,2-8-190,-11-11 631,6-7-632,0-8-22,2-1 27,6 1-363,7 2-459,8 4-158,4 1-1680,10 5-986,11 1-5043,14 4 8662,12 2 0,-18 3 0,-3 2 0</inkml:trace>
  <inkml:trace contextRef="#ctx0" brushRef="#br0" timeOffset="24097">28106 11745 19897,'2'62'2005,"-1"-8"-1321,-1-32-583,0-3 145,0-4-111,0-6 44,0-3-179,4-4-101,8-5-224,9-8-1255,10-9-807,4-10-3092,2-8 5479,-5-8 0,-14 20 0,-7 0 0</inkml:trace>
  <inkml:trace contextRef="#ctx0" brushRef="#br0" timeOffset="24281">28219 11405 13633,'-10'0'-1454,"3"0"0,7 0 0,0 0 1</inkml:trace>
  <inkml:trace contextRef="#ctx0" brushRef="#br0" timeOffset="25140">28158 11476 20546,'-7'-22'-67,"1"5"-560,6 17-2175,0 0 91,5 0-3094,2 1 5805,8 1 0,-6 0 0,1 0 0</inkml:trace>
  <inkml:trace contextRef="#ctx0" brushRef="#br0" timeOffset="25388">28525 11549 16468,'-1'9'2510,"0"-2"-1838,1-7-157,0 0-67,48-4-369,-20 3-79,5-1 0,2-1 0,2 1-605,2 0-661,-1-2-2454,1 0-4807,-3-1 8527,-2-4 0,-16 5 0,-5-1 0</inkml:trace>
  <inkml:trace contextRef="#ctx0" brushRef="#br0" timeOffset="25903">29114 11236 20143,'-1'51'526,"1"-4"-425,7-3-22,4-13-79,10 3 67,11-16-22,-8-10-45,6-1-79,-5-25 135,-9 1-62,-3-13 1,-2-4 27,-3-1-22,2-20 0,-8 37-44,0 8 44,-2 6-45,1 6 45,0 11 78,-1 12 158,1 14-236,-1 9 56,0 6 426,1 2-482,-1 1 358,0-2-112,-4-2-10,-3-3 123,-6-8-359,-1-9 33,0-10 169,2-9-124,0-9-78,0-2 34,-2-7-23,-3-6-11,-1-8-112,-2-6-684,5-2 12,3 1-885,6 2-965,6 2-2408,14 2 5042,10 2 0,-7 9 0,1 1 0</inkml:trace>
  <inkml:trace contextRef="#ctx0" brushRef="#br0" timeOffset="26102">29569 11606 18037,'16'60'2868,"-3"-6"-2330,-9-27-415,-1-3-78,0-6 212,0-6-145,-1-6-224,1-4-257,2-1-1625,5-8-1290,7-7-4739,3-12 8023,0-12 0,-8 16 0,-5 0 0</inkml:trace>
  <inkml:trace contextRef="#ctx0" brushRef="#br0" timeOffset="26316">29724 11310 20501,'-6'-3'-7171,"-8"1"5756,-12 2 0,10 0 0,-2 0 0</inkml:trace>
  <inkml:trace contextRef="#ctx0" brushRef="#br0" timeOffset="27116">28846 11219 15448,'-4'9'5648,"32"-46"-5458,-8 11-56,6-12 1,11-5 81,9 7 1,10 1-1,-4 7-104,-7 11 0,0 2-75,7-7 1,4-3-1,-3 19 120,-9 29 0,-3 16 1,-3-2-158,2-4 0,-1 1-60,-1-3 0,2 2 0,-5-3-1268,-4-3 1,-7-4-1654,-7-1-4448,-6-1 7429,-23-13 0,9-5 0,-9-3 0</inkml:trace>
  <inkml:trace contextRef="#ctx0" brushRef="#br0" timeOffset="27656">27139 10817 13768,'0'-3'3238,"0"0"-2207,0 3-34,-4 28-538,-2 6 62,1-2 0,-1 4-562,1 1 0,-1 0 265,0 4 1,0 2-483,0 3 1,0 0 302,-1 1 0,0 0 22,2 1 0,0 1-245,1-3 1,1 2 109,7 15 1,4-1 56,2-16 0,3-3-586,7 12 1,5-5-15,2-20 0,4-5-387,4-1 1,3-4-1171,4-2 1,2-4 2167,8-2 0,-2-2 0,6 0 0,-4-6 0</inkml:trace>
  <inkml:trace contextRef="#ctx0" brushRef="#br0" timeOffset="28258">30052 10744 14339,'36'50'1200,"0"0"1,0 0 0,0 0 0,-1 7 0,-4 0 0,-5 2-1093,-2-1 0,-6 2 0,-12 0-58,-15-11 1,-11 3-1,-3-3 1,0-7-40,-5 2 0,-3-4-460,-1 1 0,-3 1 0,2-10 102,-13-9 441,5-58 0,25 25 1,-9-31-1</inkml:trace>
  <inkml:trace contextRef="#ctx0" brushRef="#br0" timeOffset="28690">30458 10582 17666,'61'-5'2387,"-10"21"-1715,-41 7-627,-4 19 348,-15-4-68,-5 3-12,-11 0 34,-2 0-347,-1-5 12,2-4 346,5-6-245,6-7 189,6-4 45,6-9 90,13-1-698,25-7 0,26-7 0,11-5 0,-2 1 0,-17 4 0,-11 3 0,0 0 1,15-3-1,1-1 0,0 1 0,-1-1 0,1 1 0</inkml:trace>
  <inkml:trace contextRef="#ctx0" brushRef="#br0" timeOffset="29220">18242 11998 18485,'-5'6'-1222,"9"0"-458,12-3-1850,19-2 3530,14 0 0,-18-1 0,-2 0 0</inkml:trace>
  <inkml:trace contextRef="#ctx0" brushRef="#br0" timeOffset="29452">20078 12114 17666,'3'4'2051,"-1"0"22,-2-4-1983,3 6-90,0-4-482,1 4-1243,2-6-1570,0 0 3295,3 0 0,-4 0 0,0 0 0</inkml:trace>
  <inkml:trace contextRef="#ctx0" brushRef="#br0" timeOffset="31743">17999 12670 14518,'5'-6'527,"-2"0"-90,-3 6 448,0 0-560,50 8-224,-16 0 184,5 0 1,3 1-196,13 6-960,7 3 999,-29-9 0,0 1-73,3 1 0,0 0-177,3 1 0,0 0 121,1 2 0,2 0 0,1 1 0,0 0 45,1 2 0,0-1-6,2 0 0,-1 0-39,1 0 0,0 0-307,1-1 0,0 0 329,1-1 0,1 0 51,1 0 0,0-1-73,1 0 0,1 0-435,0-1 1,0 0 411,1 0 1,0 0 72,1-2 1,0 1-51,2-1 0,0 0 0,1-1 0,3-1 15,-1-1 0,4-1 0,-2 0-404,-13-1 1,-2-1-1,2 0 389,13 0 0,4 1 0,-5 0 11,5-1 1,-4 0-282,-1-1 0,0 1 270,-2 1 0,-1-1 0,-2 0 0,0 1 0,0 0 0,-1 0 16,0 0 1,0-1-17,1 1 0,0 0 0,0 0 0,1 0 11,0 0 1,1-1-13,-1 1 1,0-1 0,-3 1 0,1-1 28,-3 0 0,2 0-2,-6 0 0,2 0 1,-3 0-27,8 0 0,0-1 0,-8 1 0,2-1 0,-4 1 56,5 0 0,-3 0-28,2 0 0,-1 1-28,1 0 0,0 0 50,-1 0 1,1 0-46,-1 0 1,0-1 38,0 1 1,0-1-45,0 0 0,0 0 0,1-1 0,-1-1 45,1 1 0,1-1 11,-1-1 1,1 0-57,0 1 0,0-1 28,-1 0 0,-1 1-12,0-1 1,-1 1 22,-2 0 1,0 0 231,-2 1 0,2 1-249,16 0 1,0-1 16,-14 1 0,1-1-28,4-1 0,4-1 1,-4 1 789,-4-1 0,-3-1-723,16 0 1,-1 0 21,-18 0 1,-2-1-101,0 0 0,0-1 140,0 1 0,-1-1 202,0-1 0,0 0-342,-1 0 0,0 0 39,-1 0 1,0-1-18,-2 1 0,1-1 214,31-5-236,-3-1 0,-2-1 347,-6 0-235,-5 1 107,-7-2-51,-4 0-11,-5-1 509,-2 2-666,-2-2 1144,-2 3-774,-1-2-281,-3 3-44,-1-1 318,-4 2-352,-1 1 57,-3 0-68,0 0 0,-2 2-12,-2-1 46,-1 2-12,-1-1-10,-3 2 21,0-2-33,-5 2 0,1 1-134,-2-1-69,1 2-323,-1-2-415,0 0-504,0-2-3676,-11-3 5121,2-1 0,-4 2 0,7 2 0</inkml:trace>
  <inkml:trace contextRef="#ctx0" brushRef="#br0" timeOffset="32106">25140 13026 15952,'-4'-5'3350,"1"1"-1949,3 4-1390,-2-2 583,7 3-493,4 3 179,13 3-78,11 2-68,7-4 180,8-1-303,3-4 45,1-1 348,-7-3-303,-8 0-79,-14-1 12,-10 3-12,-7 1-11,-5 6-11,-4 8 0,-9 12 68,-9 10-35,-16 7-66,-9 4-718,10-12 0,0 1-269,9-8 1,0 0-1928,-5 6 0,2 0 2947,1 4 0,14-17 0,7-9 0</inkml:trace>
  <inkml:trace contextRef="#ctx0" brushRef="#br0" timeOffset="40369">14784 15449 14260,'-6'-11'2028,"2"3"-1232,4 8 224,0 0-684,-21-36 0,15 26-302,-15-26-12,21 35 0,0 1-22,2 0 0,11 0 202,35 2-157,3 1-45,-11-1 0,1 0 22,-5 0 1,0 0 77,20 0 1,1 0-639,-12-1 1,0 1 672,15-1 0,-1 0-40,-14-1 0,-2 1 6,2-1 0,1 0-90,2 1 0,1-2 28,2 0 1,1-1 128,0-1 0,4-1-168,-2-2 0,3 0 0,-1-1 44,10-2 1,0 0-491,-9 2 1,3-1-1,-4 1 457,5 0 1,-4 0-12,-3 1 0,2 1 93,-1 2 0,3 0 1,-4 1-94,-3 0 0,0 0-310,12 1 0,7 1 0,-11-1 304,-23 1 1,-2 0-89,18 0 0,-4 0 127,-8 0 749,10-2-726,-16 0-56,8-3 0,-19 1 1251,-2-1-1206,-2 1 1211,-3 0-1256,-2 0 297,-3 1-230,-2-1-22,-2 3-45,-4 0 34,-1 1 11,1-1-45,-1 1 33,3-1-33,0-1 0,-1 2 34,1-1-1,-2 1-33,0-1-22,-1 1 22,0 0 0,-1 0 34,0 0-68,1 0 68,-1 0-68,1 0-4919,-1 0 4953,0-2 0,0 1 0,-1-1 0</inkml:trace>
  <inkml:trace contextRef="#ctx0" brushRef="#br0" timeOffset="41270">19613 15733 15885,'-4'0'2757,"2"0"-651,2 0-1725,-6 0-101,5 0 11,-5 1-257,6 0-2331,0-1 830,2 4-6478,21 1 7945,1 0 0,2-1 0,-10-4 0</inkml:trace>
  <inkml:trace contextRef="#ctx0" brushRef="#br0" timeOffset="41654">23092 15835 13577,'12'0'-1450,"-6"1"1,1-1 0</inkml:trace>
  <inkml:trace contextRef="#ctx0" brushRef="#br0" timeOffset="42918">22965 15591 13667,'-5'-4'2061,"1"1"-1187,4 3 718,0 0-1480,-36-10 190,27 7-257,-26-6 56,35 9-57,0 0 438,9 1-359,8 4 315,15 1-136,14 1 12,16-2-321,-23-4 1,3 0 256,5-2 0,4-1 1,-1-1-1217,10 0 0,1-1 984,-7 0 1,3-1 0,-4 1 109,4-2 1,-3 1-529,-1 0 0,-2 1 450,-2 0 0,-1 1-363,-4 0 0,0 0 363,-6 1 1,-1 0 28,29-1-79,-14 0 227,-10 1-182,-11 0-23,-9 0 1601,-6 1-1623,-7 0 1075,-4 1-1052,-2-2 882,-2 2-849,0-1-78,-1-1-382,-1-2-133,-5 0-102,-3-1-11,-9 3-202,-6 1-32,-11 1-495,-9 0-548,-11 0 829,-8 0 117,27 2 1,0 0 83,-1 0 1,-1 0-258,-2 2 0,1 0 1154,-3-1 0,4 0 0,-8 2 0,10-3 0</inkml:trace>
  <inkml:trace contextRef="#ctx0" brushRef="#br0" timeOffset="44174">23181 15568 12468,'-35'2'1344,"0"-1"1,-23 2-785,41-3 78,7 0 169,5 0-415,4 0 102,1 1-68,4 0 537,29 1-801,2-1 1,4-1 89,4 1 0,1 0-254,11-2 1,4-1 253,7-1 1,1-2-579,-15 2 1,-1-1 543,16-2 1,-2 0-219,-21 2 0,-3 1 0,-3-1 0,-2 1 213,29-2-151,0-3-62,-24 5 134,0-3 135,-22 2 3,-8 2-71,-3-2 551,-7 3-550,0 1 50,1 0-174,-2-2-100,1 1 22,-1-3-23,0 2-649,0 0 212,2 2 427,-1 0 33,1 0-785,1 0-424,-2 0-270,2 2-236,0 0-1265,2 1-2186,2-2 5166,2 0 0,-3-1 0,-1 0 0</inkml:trace>
  <inkml:trace contextRef="#ctx0" brushRef="#br0" timeOffset="57489">20075 15377 11437,'-6'-9'380,"1"2"752,5 7 45,0 0-1155,-5-8 460,3 5-393,-3-6-55,5 8-45,0 0 11,9 1 11,3 1-11,11 3 11,3 0-11,2 3 0,2 0-11,1 1 11,0 1 0,-1 3 0,1 0-45,-2 3 12,-2 0-124,0-1 157,-2-2-168,0-2 201,-2-6-55,-1-1 44,0-2-22,-2-1 0,0 0-67,0-5 67,0 0-134,1-6 134,-2 1-67,1-1-45,-2 1 45,-1 0 67,-2-1-90,-1-2 90,-1-2-157,0-2 191,0-2-45,-1-1 22,-1-1 11,-1-1-22,-2 0 0,-1-1 0,0 1-33,0 0 77,0-2-44,0 1 0,1 1 12,-1 1-12,0 1-12,-1 1 12,0 0 135,1-6-135,-2 6 22,-2-6-11,-2 9 12,-1 0-23,0 0 0,0-1 22,0 0 23,0 1-45,0-2 0,0 2 22,0-1-10,-2 0-12,0 1-12,-9-18 12,4 12 0,-6-12 0,6 16-11,-1 0 11,0 2 0,-1-1-145,1-1 145,-3 0-34,0 0 23,0 0 11,-1 2 0,0 0-56,0 1 56,-1 1-56,0 0 56,-7-6 22,4 4-22,-5-4 0,0 1 0,5 5-112,-3-1 157,6 5-101,-8-2-11,6 4 56,-6-1-57,7 5 68,1 0-33,-2 0 66,1-2-33,-2-1 34,1 0-23,0 1-11,1 1 0,0 1 0,-1 2-22,-7-2 22,5 2 0,-4 0 0,1 1-34,5 1 34,-6 0-213,5 2 45,0 2-12,-1 3 68,-1 2 34,0 1 11,0 0 11,-1 1 56,-1-1-157,-9 6 146,8-5 11,-7 5 0,10-6 11,0 2-11,0 0 0,0 0-45,0 2 45,1 0 0,1 1-45,-1 2 45,2 0 0,0 2-33,0 0 33,1 2-34,0 0 68,2 1-34,2 0 0,0 1 11,2-1 0,0 1-11,3-1 11,0 0-22,2-2 11,1 1 0,2-1 0,0 0 11,0 10-22,0-6 56,0 8-67,0-1 10,0-8 12,0 6 0,0-10 0,0-1-22,0 0 44,0 8-22,0-6 0,3 8 0,2-6 0,2 3 0,-2 0-11,2 3 34,-2 1-1,1 2-22,0 1-67,6 15 89,-2-12-11,4 10-11,-1-17 12,1-3-35,0-3 23,2-1 0,-3-1 11,0 0-11,-3-2 12,0-1-24,-3-4 24,0-3 10,0-2-22,-2-3 0,1-2-22,-1-1 44,1-2 0,-2 0-22,2 0 68,-1 0-35,-1 0-33,0 0 0,-1 0 11,0 0-279,-2 0-1290,0-2-324,-1-1 1882,0-3 0,0 3 0,0 0 0</inkml:trace>
  <inkml:trace contextRef="#ctx0" brushRef="#br0" timeOffset="57904">20626 15507 12725,'5'3'-2488,"-1"0"2223,-4-3 0,0 0 0</inkml:trace>
  <inkml:trace contextRef="#ctx0" brushRef="#br0" timeOffset="62408">13888 16321 14731,'-29'-18'-303,"5"4"158,24 14 33,0 0-627,0 6-371,0 3-2510,17 13 3620,0-8 0,3 1 0,-6-12 0</inkml:trace>
  <inkml:trace contextRef="#ctx0" brushRef="#br0" timeOffset="62907">16254 16328 11997,'3'-3'1221,"-1"0"303,-2 3-1109,0-8-236,0 5 124,0-6-79,0 7-2271,0 1 0,0 1 0</inkml:trace>
  <inkml:trace contextRef="#ctx0" brushRef="#br0" timeOffset="64207">15160 18080 16008,'-52'-25'1535,"11"6"-1400,39 19 10,1 0 80,11 5-46,4 2 68,14 4-236,6 1 45,8-1 246,8-4-100,9-2-412,-26-4 1,2 0 276,3 0 0,1 0-39,4-1 0,1 1 39,2 1 1,2-1-68,3 1 0,1 0 0,2-1 0,1 1 39,1-1 1,1 0 21,3 0 1,-1-1-635,1 1 0,-1-1 623,1 1 1,0-1 10,-2 1 1,0 0 55,-1 0 1,-1-1-118,-1 1 0,-1-1 0,-2 1 0,0-1-197,-2 0 0,-1 0 264,-2 0 0,-2 0 17,-2 0 0,-1-1 22,-4-2 1,-2 0-28,30-5 224,-9-2-303,-7-1-98,-6 2 311,-7 1 411,-6 1-545,-5 1 1250,-6 0-1307,-4 0 861,-3 1-883,-3 2 127,-3 0 30,-1 1-78,-3 1-12,0 0-706,-3 1-683,-4 0-336,-3 0-706,-1-1-1928,1 1 4292,4-7 0,3 5 0,0-5 0</inkml:trace>
  <inkml:trace contextRef="#ctx0" brushRef="#br0" timeOffset="65049">26720 12946 19605,'0'-11'482,"0"2"-482,0 9-729,0 0 147,0 8-1267,-2 10-1400,-13 16 3249,-18 11 0,12-18 0,-7-2 0</inkml:trace>
  <inkml:trace contextRef="#ctx0" brushRef="#br0" timeOffset="65541">21301 18393 18597,'-39'0'11,"8"0"-627,31 0-3519,0 0 4135,0-5 0,0 4 0,0-4 0</inkml:trace>
  <inkml:trace contextRef="#ctx0" brushRef="#br0" timeOffset="65990">21545 18084 14607,'11'0'-5781,"3"0"5781,0-2 0,-5 2 0,-1-2 0</inkml:trace>
  <inkml:trace contextRef="#ctx0" brushRef="#br0" timeOffset="67386">22211 18817 16120,'-3'-8'886,"1"2"-730,2 6-5433,0 0 3215,4 0 2062,5-1 0,-3 1 0,2-1 0</inkml:trace>
  <inkml:trace contextRef="#ctx0" brushRef="#br0" timeOffset="67756">23313 18603 12378,'4'1'638,"-2"0"69,-2-1-707,16-3-213,-10-2-885,13-3-628,-16-2-2857,0-3 4583,-3-5 0,0 9 0,0-2 0</inkml:trace>
  <inkml:trace contextRef="#ctx0" brushRef="#br0" timeOffset="68306">22833 17346 12703,'-10'3'1602,"2"-1"-728,8-2 45,0 0-897,-19 0-22,10 0 0,-14 2-45,15 3-223,0 3-561,1 2-493,1 1 167,2 2-2027,1 3 3182,2 1 0,1-7 0,0-2 0</inkml:trace>
  <inkml:trace contextRef="#ctx0" brushRef="#br0" timeOffset="68790">24514 18301 12210,'-4'7'694,"0"-2"-425,4-5-1098,0 0-1042,5 2 1871,0-2 0,1 1 0,-3-1 0</inkml:trace>
  <inkml:trace contextRef="#ctx0" brushRef="#br0" timeOffset="69618">25049 18249 14686,'10'-3'-1244,"-3"0"0,-4 3 1</inkml:trace>
  <inkml:trace contextRef="#ctx0" brushRef="#br0" timeOffset="72698">25402 17741 11705,'4'-2'1255,"-1"1"2959,-3 1-3542,-2-2-212,1 1-304,-2-2 158,3 1 919,0 1-1189,2-1 46,-1 1-90,2 0 0,-1 0 78,-1 1-78,1 0 56,0-1-11,0 0-45,0 0 0,0-1 67,-1 1-44,0 0 33,0-1-34,0 2-22,1-1 79,0 1-57,-1 0 68,0 0 66,1 0-133,-1 0-23,2-1 33,-2 1 23,1-1-56,-1 1 68,1-1-68,-1 0 56,1 1-56,0 0 23,-1 0-23,1 0 33,-1 0 1,1-1-12,-1 1-22,1-2 23,0 2 100,0-1-123,0-1 78,1 2-55,-1-1 21,1 1-21,-1-2 55,0 2-78,0-1 79,1 0-68,-2 0-11,2 0 89,-1 0 1,1 0-90,-1 0 0,1 0 134,-2-1-122,1 1 10,-2 0 12,2 0-34,-1-1 56,2 0-56,0 1 0,-1-1 89,0 1-89,0-1 0,-1 1 0,1-1 11,-1 1 23,0 1-34,0-1 0,1 0 11,-1 0-11,1 0 0,-1 0 23,0 0-23,1 1 11,-1-1-11,2 1 0,-2-2 0,0 2 11,1-1 0,-1 0-11,1 1-2464,-1-2 569,-5 2-1276,-3 0 3171,-13 0 0,10 0 0,-4 0 0</inkml:trace>
  <inkml:trace contextRef="#ctx0" brushRef="#br0" timeOffset="74238">24655 14342 15840,'-22'-39'617,"8"4"-617,24 30-23,7-2 23,1 5-23,1 1-10,-3 3 33,0 6-45,-4 6 11,-1 7 34,-3 5 12,-5 7-12,-1 6 0,-2 6 0,-5 4 0,-1 4 0,-5-2 0,1-2 0,1-6-12,3-5 24,3-6-12,1-5 22,8 8-22,2-12 0,8 6 22,24 2-33,-12-11 11,18 9 0,-18-15 0,-3 0 0,0-2 0,-4-1-11,-1 4-23,-8-3 34,-3 5 0,-7-2-11,-1 11 11,-1-4-22,0 9 44,0-7-22,0 2 0,0 2 11,0 2 23,0 1-34,0-1 0,2-1 135,1-2-124,1-2 23,0-2 44,0-3-22,-1-4 23,-1-3-79,0-6 0,-2-2 492,0-1-391,-1-1 67,-11 5-123,-1-2-45,-11 3 0,-1-1-67,0 0-404,-12 6-190,13-3-1904,-9 14-3520,22 5 6085,1 1 0,8-7 0,2-13 0</inkml:trace>
  <inkml:trace contextRef="#ctx0" brushRef="#br0" timeOffset="75222">24995 16887 17050,'26'47'260,"0"0"0,0 1 0,0-1 0,14-4 0,-3 0-260,-20 8 0,-5 6 0,2-17 34,11-22-12,25 3-10,-23-11-1,10 9 11,-43-3-11,-10 10-11,-11 30 34,10-7-23,9-16 0,4 3 123,10 15 1,3 0-29,-5-16 1,-1 0 128,6 18 0,-1 1 112,-9-16 1,-2-3 44,-6 17-78,-9 3-191,4-33-123,0-7 79,7-10-79,3-3-11,2-2-1760,1 0 1234,-1 0-999,0 0-1254,-4 0-2386,-1 0 5176,-1 0 0,2 0 0,3 0 0</inkml:trace>
  <inkml:trace contextRef="#ctx0" brushRef="#br0" timeOffset="79767">24266 15902 7067,'2'7'2442,"-1"-2"-2083,-1-5 963,0 0-638,3 0-57,-2-1 651,2-1 570,-3 1-6722,-4 29 4874,0-6 0,-1 10 0,2-17 0</inkml:trace>
  <inkml:trace contextRef="#ctx0" brushRef="#br0" timeOffset="80417">25358 18277 12927,'6'9'89,"-1"-2"-89,-5-7 841,0 0-483,2 2-268,0-1 123,1 1 303,-2-1 279,-1-1-817,1 2-135,-1 2-886,0 3-951,0 2-1132,-2 2 3126,-3 0 0,1-5 0,-1-2 0</inkml:trace>
  <inkml:trace contextRef="#ctx0" brushRef="#br0" timeOffset="96748">26361 17456 17834,'-7'4'595,"2"0"99,5-4 304,0 0-584,-3-15-414,3 11 0,-2-11 190,2 14-2240,0 1 1165,-4-1-561,-1 1-291,-6 0-514,-1 0-2836,-1 0 5087,-1 2 0,6-1 0,1 2 0</inkml:trace>
  <inkml:trace contextRef="#ctx0" brushRef="#br0" timeOffset="98293">24125 16016 10597,'0'21'-998,"0"2"-481,-6 5 1479,-5 7 0,2-15 0,-1-2 0</inkml:trace>
  <inkml:trace contextRef="#ctx0" brushRef="#br0" timeOffset="98659">24418 18724 12400,'7'4'0,"-3"-2"-67,-4-2-684,14-11-447,-8-3-1704,11-13 2902,-12-3 0,-3 12 0,0 2 0</inkml:trace>
  <inkml:trace contextRef="#ctx0" brushRef="#br0" timeOffset="99018">24506 15695 9767,'0'-4'549,"0"0"-336,0 4-291,4 24-438,-3-4-514,2 25 1030,-8-5 0,3-17 0,-3-2 0</inkml:trace>
  <inkml:trace contextRef="#ctx0" brushRef="#br0" timeOffset="99310">24696 18445 13779,'8'7'190,"-2"-1"-313,-6-6-550,0 0-1321,6 0-1692,-2 0 3686,4-2 0,-4 1 0,-2-1 0</inkml:trace>
  <inkml:trace contextRef="#ctx0" brushRef="#br0" timeOffset="111102">23664 15449 14271,'0'-11'538,"0"3"34,0 8-214,0 0-358,-3-22-392,3 16-180,-3-16-279,3 32-437,0 8-751,0 17 2039,2 9 0,-1-17 0,1-4 0</inkml:trace>
  <inkml:trace contextRef="#ctx0" brushRef="#br0" timeOffset="111685">22129 16999 14227,'61'27'0,"-12"-7"0</inkml:trace>
  <inkml:trace contextRef="#ctx0" brushRef="#br0" timeOffset="115736">16747 18513 14663,'0'5'3956,"0"-1"-3116,0-4-593,0 1-224,0 1-23,0-1 56,0 1-12,0 0-32,0-1-24,0 1 35,0-1 1288,0 0-1311,3 1 45,-1-2-23,4 1-22,-4-1 22,0 1-66,-1-1-371,0 1-817,0 0-236,2 3-1300,2 3-1143,7 1 3911,7-3 0,-7 0 0,0-4 0</inkml:trace>
  <inkml:trace contextRef="#ctx0" brushRef="#br0" timeOffset="117061">17880 18599 11437,'-1'-4'1299,"-1"1"-335,2 3-863,30 3-4240,-12 2 4195,26 3 837,-20 3-893,3 1 78,0-1-44,3 1-1,2-1-33,2 1 68,1-2 3335,1 1-3403,1-1 11,16 4-11,-11-4 33,11 3-33,-15-4 112,0 0-33,0 1-46,0 1-33,1-1 79,0 0-46,2 0 1,-1-1-34,1 0 67,0-1-44,-1 0-23,-1-1 0,0 0 44,-1-1-21,0 1 10,-1-1-33,0 1 68,0-1-102,-1 1 34,16 1 57,-10-3-57,12 1 78,4-1 1,-14-3-124,13 1 45,-17-2 0,-1-1 78,2 0-55,2 0 66,0 0-66,3-1 77,2-2 51,-12 0 1,2-2-29,3 0 0,-1-1-73,1 0 1,-1 0-34,-2 1 0,-2 0-17,12-2 106,-14 2 0,0 0-106,18-2-359,13-1 382,-20 4-1,-1 0 34,-1 1-56,0-1 67,0-1 46,-1 0-102,3 1 90,18-3-90,-14 2 12,14-2-23,-21 3 112,-2-1-112,0 0 0,-1 1 0,1-1 67,1-1-11,1 1 0,-1 1-56,1-1 145,-2 1-33,0 0 315,-1-1-427,-1 1 100,-1 0-44,-1 0 68,0 0-46,-2 0-33,-1-1 325,-1 2-370,-1-2 146,-2 1 55,-2-1-33,0 1-33,-4-2-90,-1 2 55,-4-1 46,-3 1-135,-1 0-11,-4-1 202,1 0-157,-5 1-45,0-1 100,-4 4-144,-1-1-136,-1 1-324,0 0-1972,0-1 941,-3 1-549,-4 1-191,-4 0 2275,-4 0 0,7 0 0,1 0 0</inkml:trace>
  <inkml:trace contextRef="#ctx0" brushRef="#br0" timeOffset="117793">21447 18552 12120,'-9'-5'2163,"1"2"-1491,8 3-112,0 0-537,-2-2 22,1 2 380,-1-1-78,6 1-122,4 2 55,5 1-258,6 3 393,4-1-236,3 1-56,6-2 68,3 0-68,4-1 1,17-3 10,-15 1-100,16 0-34,-32 0-11,1 0 11,-17 1 0,-4 0-45,-3 1 90,-2 3 403,0 4-303,-3 5 426,-17 21-178,-1-1-57,-14 16-23,3-4 1,-2 4-1216,3 1 0,-1-1-2768,2-5 1,1-4 3669,13-20 0</inkml:trace>
  <inkml:trace contextRef="#ctx0" brushRef="#br0" timeOffset="118548">24793 18442 15426,'6'8'470,"-1"-2"460,-5-6-2592,0 0 0,0 0 0</inkml:trace>
  <inkml:trace contextRef="#ctx0" brushRef="#br0" timeOffset="119313">25381 18409 13330,'10'-4'1154,"-3"0"-167,-7 4 2553,0 0-4817,-3 0-706,-8 0-572,-9 4-1748,-12 0 4303,-8 4 0,16-4 0,2 0 0</inkml:trace>
  <inkml:trace contextRef="#ctx0" brushRef="#br0" timeOffset="119633">24175 18608 17319,'11'0'-7216,"15"-3"7216,0-4 0,-1 2 0,-11 0 0</inkml:trace>
  <inkml:trace contextRef="#ctx0" brushRef="#br0" timeOffset="119856">25331 18444 14238,'3'-4'0,"0"1"0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0:56.532"/>
    </inkml:context>
    <inkml:brush xml:id="br0">
      <inkml:brushProperty name="width" value="0.09071" units="cm"/>
      <inkml:brushProperty name="height" value="0.09071" units="cm"/>
      <inkml:brushProperty name="color" value="#00B050"/>
    </inkml:brush>
  </inkml:definitions>
  <inkml:trace contextRef="#ctx0" brushRef="#br0">5994 4412 12770,'35'17'179,"-1"-1"0,1-1 1,-2-2 347,20-4-438,8-2-1373,5-3 1362,-30-3 1,-1 0 22,0 0 0,0-1 133,0 1 0,0-1-234,0 0 0,-1 1 0,0-1 0,1 0 101,-1 0 0,1 1-90,1-1 1,1 0-12,1 0 0,-1 0 28,2 0 0,0 0-12,0 0 1,1 0 61,-1-1 1,0 1-79,1-1 0,0-1 0,0 0 0,1-1 78,0 0 1,0-1-29,1 0 1,-1-1 98,-1 1 0,3 0-64,6-1 1,4 0 0,-3 1-86,-4 0 0,2 0 25,0 0 0,7 1 1,1 0-1,-6 0-1305,12 0 1,-3 0 1286,-11 0 1,0 1 0,-1 0-3,7-1 1,-4 0 239,-15 1 0,-1 0-245,0 0 0,0 0 16,-1 0 1,0 1-37,34-2 20,-1 2-380,-1 1 380,0 0 56,-1 0-56,0 0 0,-2 0 56,0 0-11,0 0-45,-3 0 11,2 0 11,-1 0 12,0 0-34,0 0 2373,-2 0-2306,-3 0-11,-1-1-56,-2-1 56,2 0-11,2-2 22,1 1-67,2-2 0,0 2 158,1-1-102,-1 1-56,0 1 98,0 0-53,-1 1 90,-1 1 126,-1 0-261,0 0 67,-17 0 0,1 0-67,20 0 11,-20 0 0,-2 0 549,16 0-515,-3 0-45,-1 0 0,-2 0 33,0 0-16,-12 0 0,1 0 17,20 0-75,-18 0 0,0 0 131,16-1-90,2 1 28,-3 0 0,4 0-17,-8-1 0,1 1-11,9 0 0,1 0 17,-5-1 0,3 0 1,-11 1 1,2 0 0,-1 0-19,15-1 0,2-1-4,-3 2 0,4 0 1,-5-1 25,1 1 1,-4-1-1233,-1 1 1,-2-1 1220,-9 1 0,-3-1-11,22 0 264,0 0-264,-33 0 0,1 1 0,-1-1 0,1 1 67,32 0-67,-1 0-722,-3 0 778,-2 0-45,-1 0-336,-1 0 325,1 0 0,-2 0 2021,1 0-2021,-3 0 17,-15 0 0,1 0 16,23 0 23,-22 0 0,-1 0-56,21 0 0,1 0 57,-1 0-57,1 0-1227,-2 0 1250,-1 0-1,-1 0 758,-2 0-780,-16 0 0,1 0 11,20 0-11,-21 0 0,0 0 429,17 2-429,0 0 23,0 0-46,-2 0 23,-2-2-66,-3 2 44,-1-1 22,0 1 0,2 0 11,3 1 11,2-1-22,1 0-11,0-1 11,1-1 11,1 0-11,1 0 0,1 0 11,1-1-11,2 0 23,0-2 1454,-1 0-1477,0 1-187,0-1 243,1 1-1104,0-1 1070,-2 1-11,-6-1 34,-17 2 0,-1 1-45,20-1 78,-19 1 1,-1 0-34,18 0-2815,2 0 2905,1 0-23,-1-1-56,1 0-56,1-2 0,4-1 347,1-2-336,-33 4 0,1-1 40,-1 1 0,1-1 83,30-1-33,0 1 78,-3 0-179,-2 1 0,-2-1 146,-3 1-113,-4 1 72,-16 0 0,0 0-71,18 1 179,13 0 200,-18 0-413,2 0 3164,5 0-3119,4 0-45,5 0-17,3 0 107,0-1 157,-2 0-247,-3-1 0,-1 1 123,-23 0 1,-1 0-102,18-1 457,8 0-434,-26 2 157,-6-1-45,0-1 202,-4 1-214,-4-2 1,-4 3 493,-10-2-314,1 2-325,1-2 314,-4 1-269,2-2-23,-3 1 57,0 1-23,-1 0 56,0 1-112,-1 0 0,0 0 89,-2 0-22,0 0-67,1-1 0,-1 1 45,1-1-45,0 1 0,-1 0-873,1 0-4641,-1-5 5514,-11-13 0,9 10 0,-9-8 0</inkml:trace>
  <inkml:trace contextRef="#ctx0" brushRef="#br0" timeOffset="1251">20281 4204 14619,'-59'-9'2711,"12"2"-2408,36 6 90,4 1 223,3 0-247,2 0 785,1 0-885,6 0-179,26 2 369,7 0-358,28 3-34,-31-3 1,0 1-1403,5-1 0,3 0 1452,6 0 1,1 0 39,6 0 0,2-1-1370,5 1 0,1 0 1213,-20-1 0,1 0 0,0 1 100,1 0 1,0 0 0,0 1-280,1-1 0,0 1 1,-1-1 200,-1 1 1,0 0-1,-1-1 17,21 2 0,-2 0-5,-3-1 0,-1 0 39,-6 0 0,-2-1-73,-3 0 0,-3-1 0,-4 0 0,-2 0 73,-4-1 0,-1 1-51,24-1 0,-11 0 1791,-9 0-1779,-9-1 3098,1-4-3132,-11 2 1247,0-2-1247,-11 4-22,-5 0-1,-1 1-1937,-2-1 873,-13 0-538,-8 0-1053,-23 1-1502,-14 0 4180,22 0 0,2 0 0,-8 1 0,8-1 0</inkml:trace>
  <inkml:trace contextRef="#ctx0" brushRef="#br0" timeOffset="1750">20129 4398 18059,'2'0'885,"8"-2"-717,21-2 11,16-3 527,18-2-426,-24 3 0,4 0-28,8 0 1,3-1-1061,8-1 1,1 1 915,-15 2 0,0 0 0,2 0-420,1 0 1,2 0 0,0 0 329,2 1 1,0 0 0,0 1-12,0-1 1,0 1 0,-1-1 108,-2 2 0,-2 0 0,0-1-94,-5 1 0,-1 1 1,0-1 29,3 0 0,0 1 1,-4-1-14,0 1 0,-3-1 39,4 0 1,-5 0-79,-9-1 0,-10-1 179,-8 0-145,-4 0 1261,-5 0-1284,-2 1 2341,-2 2-2542,-1 0-976,-1-1-167,-7 1-191,-8-1-179,-15 1-1155,-13 1-1321,-9 3 4179,-8 1 0,26-1 0,6 0 0</inkml:trace>
  <inkml:trace contextRef="#ctx0" brushRef="#br0" timeOffset="2109">20634 4403 12277,'-5'3'2308,"2"-1"-773,3-2-358,37 3-348,-2-2-364,2 1 0,2-1-752,-3 0 1,0-2 571,4 1 1,2-2 145,3 0 1,0 0-231,3-2 1,0 0-40,0-1 1,0 0 27,0 1 1,0-1-85,-3-1 0,-1 1-89,-3 0 0,-1 0 5,-4 0 1,-2-1-1,22-4 325,-14 1-324,-12 1 133,-9-1 714,-10 4-814,-4-1 646,-6 4-1004,-1 0-1,0-1-4391,-26-10 1444,-1 4-1938,-29-7 5188,4 4 0,21 5 0,5 0 0</inkml:trace>
  <inkml:trace contextRef="#ctx0" brushRef="#br0" timeOffset="2600">20318 3928 8882,'0'0'0</inkml:trace>
  <inkml:trace contextRef="#ctx0" brushRef="#br0" timeOffset="3462">20420 3222 10518,'4'2'1131,"-1"-1"550,-3-1-1400,-2-4 66,0 1-313,-2-3 55,-2 3-55,1 0-23,-4 1-11,1 0 0,-5 0 0,0 2 22,-2-1-22,-8 1-33,6 0-292,-7 1-124,8 4-1758,-8 13 1378,7 0-751,-7 10 1580,7-2 0,8-12 0,1 0 0</inkml:trace>
  <inkml:trace contextRef="#ctx0" brushRef="#br0" timeOffset="5919">21049 3340 15751,'0'19'1579,"0"-3"-1142,0-9 113,0-3-416,0-1 68,0-1 2106,0-1-1983,7-5 45,5-3-359,7-6 123,6-5 314,0-4-358,1-1 123,-1-2-78,-1-1 44,-2 0 67,0-1-246,5-8 314,-7 7-292,4-6 12,-7 13 22,-3 0-11,-1 5-12,-4 2-33,-2 2 0,-3 4 23,-2 2-23,-1 1-45,-1 3-4000,0 0 2263,-1 10-514,0 3-1985,1 8 4281,0-1 0,0-8 0,0-3 0</inkml:trace>
  <inkml:trace contextRef="#ctx0" brushRef="#br0" timeOffset="6578">21880 3222 21689,'22'-8'672,"-2"-1"-380,14-9-68,-5 3 0,2-1-123,3 0 0,1 0-51,-1-1 1,1 1 94,23-8-145,-33 15 0,-5 2 381,-3 3-336,-7 1 101,0 2-135,-7 0 0,2 1-11,-4 0-1266,0 0-202,1 4-459,-2 5-516,-8 8-1322,-6 7 3765,-10 2 0,8-10 0,3-4 0</inkml:trace>
  <inkml:trace contextRef="#ctx0" brushRef="#br0" timeOffset="6941">21040 4517 13061,'0'7'303,"0"-3"-1110,0-4-1613,18 5 2420,-2-3 0,5 2 0,-11-4 0</inkml:trace>
  <inkml:trace contextRef="#ctx0" brushRef="#br0" timeOffset="7726">22328 4381 15482,'4'8'2218,"-1"-2"-1433,-3-6 481,0 0-1244,2 7 135,-1-4 56,2 4-11,-3-5 672,1-1-673,0 0 35,-1 0-180,2 0 571,-1 0 359,0-1-739,1 0-124,-1-2 45,-1 1-146,0-2-44,1 0 22,0-1-45,1-1 23,-1-2-1042,1 1-976,-1-1-7791,0-3 9056,0 0 0,0 3 0,-1 1 1</inkml:trace>
  <inkml:trace contextRef="#ctx0" brushRef="#br0" timeOffset="9169">26551 14078 14944,'-7'5'1367,"1"-2"-247,6-3-840,53-9 639,-12 5-801,3-2 0,4 0-60,-12 4 1,0 1 204,2 0 1,0 0-96,2 0 0,-1 0 56,0 1 0,-1-1-224,-3 1 0,1 0 215,5 0 1,3 0-138,3 0 1,-1 0-1658,18 0 1579,-53 10 0,-17-8 0,-38 8 0</inkml:trace>
  <inkml:trace contextRef="#ctx0" brushRef="#br0" timeOffset="9694">26994 14169 13936,'-3'0'2778,"0"0"-1602,3 0-480,-3 3-484,1 8 348,-2 6-77,2 11 435,1 24-896,1-8 202,0-2 1,2 1-79,1 10-118,1-6 0,1 0 16,2 7-10,-3-20 0,-1-1-34,0 19 224,-2-16-68,0 5-156,-1-20 90,-3-3-23,-1-5 157,-4-4-201,-3-2-23,-2-1 359,-5-3-225,-4-1-134,-4-1 34,-2-1-23,-2 0 34,-2-2-45,-1-2 0,0-2 112,0-2-23,0 1-89,1-1 23,1 1 33,1-1-34,-5-1-22,11 3 191,-1-2-102,15 3-100,2 1 11,4 0-22,-1 0-23,3 1-470,0-2 43,2 1-1074,0-1-739,0-2-1861,5-3 4146,7-5 0,-5 7 0,3-2 0</inkml:trace>
  <inkml:trace contextRef="#ctx0" brushRef="#br0" timeOffset="10412">27873 13683 17196,'-18'-27'706,"1"6"-414,8 25 88,-3 8 124,-3 12-369,-2 13 157,-2 11 413,1 10-1470,9-25 0,1 2 1011,-1 5 1,0 1-73,0 4 0,1 1-80,-1 4 1,-1 0 95,2 1 0,0 0-190,-1-1 0,2-1 0,1-1 0,2-1 218,0-4 1,1 0-180,2-4 1,0 0-12,1-5 0,0 0 61,3 24-176,3-10 166,4-7-79,5-8 0,1-7 179,2-6 1096,4-6-1320,1-6 531,4-3-1047,5-5-2520,24-20-202,-11 1 61,-14 1 1,-2-3 3221,12-16 0,-19 17 0,-5 0 0</inkml:trace>
  <inkml:trace contextRef="#ctx0" brushRef="#br0" timeOffset="10986">28384 13986 18899,'0'-18'392,"0"7"-89,0 39 0,0 5 369,0 24-437,0-3-112,0 5 426,1 1-493,0 0 45,1-2 0,0-5-45,2-4 0,3-8-56,1-7 0,3-9 370,0-6-359,3-10 314,3-4-201,5-7-91,6-11 12,5-9-45,3-12 0,0-6 78,-2-7-33,-5-2-56,-3-2 22,-7 2-11,-6 2 67,-6 4-67,-5 1 0,-4 5 269,-6 2-179,-5 4-90,-7 6 22,-2 3-22,-3 4 0,1 4-22,-1 4 22,0 3-67,0 4-1088,-16 1 57,16 8-426,-11 4-1008,19 7-1020,3 3 3552,2 2 0,6-9 0,1-2 0</inkml:trace>
  <inkml:trace contextRef="#ctx0" brushRef="#br0" timeOffset="11193">28321 14326 14686,'-2'5'4090,"1"0"-1401,1-5-2308,35 10-135,-10-9-167,32 4-46,-20-14-33,2-5-448,1-1-44,0-2-1313,-1-2-1152,0-2-4708,-1-6 7665,-1-7 0,-15 15 0,-6 0 0</inkml:trace>
  <inkml:trace contextRef="#ctx0" brushRef="#br0" timeOffset="11473">28912 13663 20210,'42'7'739,"0"0"1,-1 3-1,-3 7-436,-9 9 0,-3 6-1184,-1 5 0,-2 2 1088,-2 5 0,-4 3 34,-3 3 0,-4 3-241,-2 2 0,-4 1 0,0-1 0,-3 1-5,-3-3 0,-3-1 16,-1-3 0,-2-2-11,-4-2 0,-2-3 0,-3-3 0,-1-1 0,-2-2 0,-1-2-168,0-4 0,-1-2-264,1-1 1,-1-2-3121,-19 15-954,2-8 4506,3-12 0,17-10 0,4-6 0</inkml:trace>
  <inkml:trace contextRef="#ctx0" brushRef="#br0" timeOffset="12567">29754 14942 14137,'0'4'2039,"0"-1"-2240,0-3 201,-16-3 0,12 2 0,-12-2 0</inkml:trace>
  <inkml:trace contextRef="#ctx0" brushRef="#br0" timeOffset="13159">28718 14966 16916,'1'3'1535,"0"0"-11366,-1-3 9773,-5-5 0,3 4 0,-4-4 1</inkml:trace>
  <inkml:trace contextRef="#ctx0" brushRef="#br0" timeOffset="14174">28487 14956 14899,'-3'-10'3720,"0"2"-2812,3 8-169,0 0-347,-8-7 102,5 19-226,-5 0 113,11 21-381,2 0 0,4 0 146,0-3-113,-1-1-66,-2-2-34,-2-3-695,-2-3-471,-1-2-1086,-1-2-1659,-5-3 3978,-2-4 0,1-4 0,1-4 0</inkml:trace>
  <inkml:trace contextRef="#ctx0" brushRef="#br0" timeOffset="14490">28360 15196 18373,'12'41'672,"1"-1"0,-2-2 0,0-2-190,5 10-45,-1-5 11,0-5-436,-3-10 55,-2-8 718,-2-8-80,5-5-570,-1-14-1,6-6-89,1-16-45,2-8 11,-6 5 0,1-2 12,6-18-23,-5 13 0,-2 1 11,-1 2-11,0-2-157,-9 23-537,-3 6 122,-2 5-1389,-4 3-324,-9 4-1503,-14 9 3788,-14 7 0,16-5 0,0 0 0</inkml:trace>
  <inkml:trace contextRef="#ctx0" brushRef="#br0" timeOffset="15144">26146 16513 20009,'56'-19'493,"0"0"0,0 1 0,-2 1-157,-11 3 0,-1 0-965,1 2 1,-1-1 673,-4 1 0,-1 0-34,25-7 318,-17 4-519,-15 6-2107,-9 2 840,-12 5-1154,-3 1 191,-9 0 813,-7-1 553,-6 0 1113,-8-1 98,-2 0 605,0 2 2151,-3 0-1849,12 1-313,1 1 314,13 7 55,2 7-492,4 13 33,5 10 336,4 13-560,5 9-506,-8-27 0,0 0 310,0 2 0,0 1-1670,0-2 0,-1 1 1630,-1-2 1,-1 0-191,4 28 325,-7-22 1,-1 0-292,0 15 179,-6 9 67,-13-22-56,-3-17-235,-13 1 0,2-19 635,-3-2-635,-4-3 0,-1-3 3414,1-3-3414,1-3 0,5-5-772,5-2-461,6-3-257,9-4-1513,5-6-3406,21-9 6409,11-9 0,-5 18 0,1 2 0</inkml:trace>
  <inkml:trace contextRef="#ctx0" brushRef="#br0" timeOffset="15496">27579 15922 19403,'-35'-1'863,"1"0"0,-30 13-157,32 39-213,14-3 0,0 10 0,3-3-432,0 3 1,2 2-734,3-13 0,-1 6 1,2-1-1,2-4 778,1 14 1,4-3-74,0-1 1,0-1-116,1-3 0,1-2 82,-1-7 0,2 1 192,2 2 1,3-3-159,3 11-34,11-3 0,1-39 1159,9-8-1786,9-16-1636,10-8-1010,6-16-324,-27 13 1,0-1 3805,0-2 0,-3 0 1,5-4-1,-9 5 1</inkml:trace>
  <inkml:trace contextRef="#ctx0" brushRef="#br0" timeOffset="15970">27843 16446 21096,'-1'34'576,"1"0"1,1 30-554,5-18 145,5-4 34,3-8-168,2-9 145,0-9-179,1-6 0,2-7 168,3-5-146,2-8-22,2-6 23,1-5-12,-2 2-22,-4 4-1,-6 8 12,-2 4-168,-4 3 191,2 4-23,0 2 22,0 3 23,2-1 45,-2-4-90,4-2 0,2-7 78,2-8-78,1-9 0,-1-9 11,-5-1 23,-4-2-68,-5 1 23,-3 0 11,-2 4-123,-2 3 123,-2 5-258,-2 7-258,0 3-301,2 6-483,0 2-750,3 3-741,-2 5-2060,2 5 4851,0 7 0,0-7 0,1-1 0</inkml:trace>
  <inkml:trace contextRef="#ctx0" brushRef="#br0" timeOffset="16218">28682 16604 17722,'0'8'1995,"1"-2"-616,-2 36-427,-3-15-672,-1 35-213,-2-27 202,1-2-190,2-3-79,2-6 0,1-7-79,1-5-280,0-6-514,7-4-1268,8-9-772,13-10-3452,10-16 6365,3-15 0,-17 20 0,-6 0 0</inkml:trace>
  <inkml:trace contextRef="#ctx0" brushRef="#br0" timeOffset="16609">29022 16131 19168,'5'55'944,"1"0"0,-3-1 0,-2 4 0,-1-9-641,-2 13 44,-2-15 0,2-18-313,9-52-124,25-10 1,6 0 44,-3-4 73,9 41 0,-5 16-28,-26 23 50,-8 1 1,-6 0 61,-19 7-112,-1-20-90,-15-2 90,18-23-2230,-8-35-4762,16-34 6992,7 23 0,2-1 0,1-23 0,5 26 0</inkml:trace>
  <inkml:trace contextRef="#ctx0" brushRef="#br0" timeOffset="16822">29418 15828 18843,'44'14'1053,"0"-1"0,-2 5 1,-4 4-466,-9 8 1,-5 4-948,-2 5 1,-2 2 453,-5 2 1,-4 2-35,-3 2 1,-3 1 167,-5 2 1,-3 1-180,-6 0 1,-4 0-51,-5 1 0,-4-1 22,-5 0 1,-4-2-7,-1-2 1,-4-2-230,5-12 0,-3-1 1,1-3-561,-3 0 0,0-2-467,-7-1 0,0-5-5517,-8-10 6757,1-22 0,22 8 0,6-10 0</inkml:trace>
  <inkml:trace contextRef="#ctx0" brushRef="#br0" timeOffset="20339">28867 14486 19134,'-4'-11'807,"1"2"-683,2 9-6175,1 0 1916,0 3 4135,0 3 0,0-1 0,0 0 0</inkml:trace>
  <inkml:trace contextRef="#ctx0" brushRef="#br0" timeOffset="22653">28266 17133 16042,'-11'5'1378,"2"-1"-537,9-4 324,0 0-1121,-4 0 91,2 0-314,-2 0-650,3 0 526,0 2-1142,-2 2-3979,1 5 5424,1-5 0,0 2 0,1-6 0</inkml:trace>
  <inkml:trace contextRef="#ctx0" brushRef="#br0" timeOffset="23301">29285 17031 14663,'6'0'1995,"-1"0"-4426,-5 0 2431,-7 3 0,6-3 0,-6 3 0</inkml:trace>
  <inkml:trace contextRef="#ctx0" brushRef="#br0" timeOffset="23773">27553 17609 18899,'-18'4'1961,"4"-1"-1883,21-3 214,10 0 33,16-7-157,19-5-84,-20 1 0,2-1-527,3-2 0,0 0 516,2-1 0,0 0-29,-2 1 1,0 0-307,-5 2 0,-1 1 38,20-4-414,-15 6-763,-14 5-358,-12 2-4057,-14 13 6035,-13-2 1,5 3 0,-3-6 0</inkml:trace>
  <inkml:trace contextRef="#ctx0" brushRef="#br0" timeOffset="24088">27887 17529 13958,'-4'1'2644,"1"0"-627,3-1-1423,9 49-258,-1-17 118,0 4 0,0 2-118,5 7-56,-1 3 11,-2 2-111,-2-1-57,-2-3 56,-3-5-101,0-6 348,-3-6-370,0-7 11,0-3 248,-6-7-91,-5-2-124,-8-3-100,-5-2 135,-2-2-79,-2-2-56,2-1 0,2 0 0,2 0 0,3 0-459,-3-2-696,9-3 68,-1-6-1198,11-6-1940,8-9 4225,10-10 0,-6 15 0,4 1 0</inkml:trace>
  <inkml:trace contextRef="#ctx0" brushRef="#br0" timeOffset="24445">28548 17233 16053,'-1'-8'2073,"1"2"-1737,0 6 751,0 0-280,-27 42 89,13-4-694,-4 1 0,1 2 302,9-6 0,1-1-347,1 2 0,-1 1-28,2 0 0,0 0 27,1-1 1,0 0-1775,1 12 1,1 0 1617,1-13 0,1 1-351,4 26 1,2-2 350,2-6 11,0-17 1,1-3-12,4-13-157,10-8-750,-2-6 2731,9-6-4446,-3-10-219,3-7 2841,-1-10 0,-12 11 0,-5 0 0</inkml:trace>
  <inkml:trace contextRef="#ctx0" brushRef="#br0" timeOffset="24952">28889 17638 21521,'14'41'583,"1"-4"-505,6-8 56,-5-12-10,4-2-124,-5-12 0,1-3 56,1-3-23,2-2-22,0-3-11,-2 3-89,8 2 89,-7 2-11,4 5 11,-8 2 0,-3 3 44,5-2 1,-3-3 1,6-5-46,-3-10 0,1-4 0,0-10 22,-3-4-22,-2-4 0,-3-5 79,-4-3-96,-3 6 0,-1-1 62,-6-6 0,-1-15-45,-8 37-124,5 9 34,-3 2-560,4 8-448,-2 1-426,0 2-952,0 5-2050,5 4 4526,1-1 0,4-3 0,0-5 0</inkml:trace>
  <inkml:trace contextRef="#ctx0" brushRef="#br0" timeOffset="25195">29607 17178 20109,'35'19'930,"-1"0"0,-1 2 1,-6 3-394,-3 35-352,-15-27 0,-2 3-62,-1 13 0,-3 2-309,-3-12 1,-1-1 190,-4 11 1,-4 0-362,-2-15 0,-3-2 260,-4 3 1,-2-1-51,-2 1 0,-1-2-610,-2 1 0,-2 0-3866,-13 5 0,-2-2 4622,11-12 0,2-2 0,-2 0 0,4-4 0,6-8 0</inkml:trace>
  <inkml:trace contextRef="#ctx0" brushRef="#br0" timeOffset="29654">28459 13826 12378,'0'-11'840,"0"2"157,0 9 2006,0 0-2106,-1-7-897,2-2 0,7-9 191,6-4-180,15-5-11,10-5-617,13-2-658,-21 16 0,1 0-154,3-1 1,1 0 1428,3-2 0,-3 2 0,8-4 0,-11 3 0</inkml:trace>
  <inkml:trace contextRef="#ctx0" brushRef="#br0" timeOffset="32137">28214 17031 13633,'3'7'795,"-1"-2"-44,-2-5-2581,0 0 0,0 0 0</inkml:trace>
  <inkml:trace contextRef="#ctx0" brushRef="#br0" timeOffset="32828">29328 16869 17442,'1'-2'696,"1"0"-136,-2 2-10391,1-1 9221,-1-4 0,2 3 1,-2-3-1</inkml:trace>
  <inkml:trace contextRef="#ctx0" brushRef="#br0" timeOffset="35503">29699 14793 11560,'-5'7'-448,"1"-1"448,4-6 896,0 0-896,-2 1-224,1 1-235,-1 1-763,4 0-1982,1-1 3204,1 0 0,-2-2 0,0 0 0</inkml:trace>
  <inkml:trace contextRef="#ctx0" brushRef="#br0" timeOffset="36222">28078 16863 13779,'0'4'347,"0"0"964,0-4-1020,0 4-123,1-2 79,0 2-147,-1-2 203,2-2-269,-1 1-23,1 0-303,0 1-671,1 1-57,1 0-1422,2 0-2074,0-1 4516,3-1 0,-5-1 0,0 0 0</inkml:trace>
  <inkml:trace contextRef="#ctx0" brushRef="#br0" timeOffset="37040">29699 16890 8243,'-7'0'0,"2"0"0</inkml:trace>
  <inkml:trace contextRef="#ctx0" brushRef="#br0" timeOffset="38482">29092 16272 11078,'0'-8'2667,"0"2"-2129,0 6 1008,0 0-1064,-16-29-79,10 21-156,-12-22-225,16 29 169,0 1-180,-1 2-11,-3 7 325,-1 10-68,-2 12 58,1 10-35,1 5-157,2 4 224,3-1-347,1 0 0,1-2 56,0-5-34,0-5 12,0-7-34,0-9 22,0-7 68,0-7-90,0-4 493,0-3-493,0-7 23,1-5 22,5-17-45,0 6-12,4-6 24,-1 12-12,7-4 0,-2 6-12,13-3-21,-12 11-46,4 1 79,-9 5-11,0 2 11,-1 6 0,0 3-12,-2 8 12,-2 0-33,-2 1 33,-1-2 45,-1 0-45,-1-3-23,0 0 23,-1-3-33,-2-1 33,-2 0-1288,-8 2-80,2-2-357,-3 1-808,3-3-1512,4-6 4045,1 1 0,3-3 0,1 0 0</inkml:trace>
  <inkml:trace contextRef="#ctx0" brushRef="#br0" timeOffset="38677">29428 16581 12938,'17'30'-1040,"-9"-1"1,-17-14 0,-1-3 0</inkml:trace>
  <inkml:trace contextRef="#ctx0" brushRef="#br0" timeOffset="40243">28829 17515 17151,'0'-33'1334,"0"7"-1121,0 25 1075,0 0-1288,0 5 571,-1 34-212,-1 6-270,1 17 326,0-7-381,1-14 22,0 5 258,0 2-180,0 1-22,0-1-112,0-6 90,2-9-1,2-2-89,1-16 90,2-1-1,-2-11-10,3-3-79,3-8 45,4-6-11,4-10-34,-2-5 0,-1-1 22,-2 1-22,-2 1 0,-2 3 0,0 2 0,-2 4-33,2 0 33,-2 2 0,3 2 0,-1 2 0,1 1 0,-2 3 0,4-1-11,-5 6 11,2 0-12,-4 4 12,1 1 23,2 3-1,2 3-22,3 6 23,2 4 100,1 3-123,0 1 0,0 2 123,0 0-89,-2 1 33,-1-2-67,-3-1 78,0-3 12,-1-4-90,-2-3 0,0-4 56,-1-4-34,2 0 12,1-2-34,3-6 45,1-2-34,1-7-11,-1-2 0,-1 0-11,1-10-34,-3-2 78,-3-2-111,-3 3 78,-3 9 0,-1 2 0,0 1 22,-1-4-22,0 4 0,0-3-44,-2 0 44,-1 5 22,-1-4-11,0 6-22,1-2 0,-1 0 11,1 0 0,-1-1 0,2 0 0,-1 0 0,2 0 0,0-2 0,0 2 0,0-2 67,1 3-101,0 1 34,0 2 0,0 1 34,0 3 0,0 2-12,0 2-3630,0 3 2644,-4 1-1680,-2 7-1154,-6 5 3798,-4 5 0,7-7 0,1-4 0</inkml:trace>
  <inkml:trace contextRef="#ctx0" brushRef="#br0" timeOffset="41620">28805 17584 8557,'-2'-2'1816,"0"0"21,2 2-1098,-8-21-178,6 13-35,-6-17 438,8 18-527,0 0 22,-2 2 34,2-1-22,-1 3-236,0 0 583,1 2-739,-4 4 123,1 7-23,-4 9 370,2 8-135,1 27-5,2-20 0,1 0-292,0 2 1,0 0 22,0 2 0,0-3-72,0 19 414,0-4-482,1-4 0,0-7 190,0-7-123,0-8-22,1-6-45,1-7 34,-1-4 123,1-5-157,-1 0 0,1-2 280,8-9-247,0-3-33,8-9 0,-4-1 0,0 0 0,0-2 0,-1 0 23,3-3-23,0-3 11,1 1-22,-1 0 33,-1 5-11,-2 2-11,-2 4 0,-2 2 23,1 4-1,-2 1 0,2 4-22,-1 1 12,2 2-24,2 1 12,-1 2 0,3 1 0,-2 0 56,4 8-44,-2 3 111,3 9 281,7 17-404,-6-7 0,3 10 213,-2-6-191,-7-11-22,4 2 45,-9-13 11,0-4-56,-2-4 0,-2-1 22,0-2 12,1 0-1,2-1-33,3 0 45,2 0-11,1-4-34,0-2 0,-2-6 22,-2-3-11,1-3-11,-4-5-22,1-2 22,-2-3 11,-2-2-11,0 1-11,-2-1 11,0 4 11,-1 1 12,0 2-23,0 2 22,0 1-67,0 3 45,0 2 0,1 2 34,1-5-34,0 4-11,1-4 33,0 6-22,-1 1 0,0 3 0,-1 2 22,1 3-22,-2 2-2285,0 0 704,0 4-592,-4 9-3564,-5 6 5737,-5 5 0,4-9 0,2-4 0</inkml:trace>
  <inkml:trace contextRef="#ctx0" brushRef="#br0" timeOffset="53077">24498 4331 13913,'6'-16'-5591,"7"1"5591,18 5 0,-12 4 0,-1-1 0</inkml:trace>
  <inkml:trace contextRef="#ctx0" brushRef="#br0" timeOffset="53289">25837 3879 10339,'4'0'-650,"-1"0"235,-3 0 0,0 0 1</inkml:trace>
  <inkml:trace contextRef="#ctx0" brushRef="#br0" timeOffset="53972">27200 4726 17129,'0'-5'179,"0"1"-213,0 4-772,0 6-954,0 0-928,0 4 2688,2-3 0,-1-3 0,1-3 0</inkml:trace>
  <inkml:trace contextRef="#ctx0" brushRef="#br0" timeOffset="56010">27727 4114 16961,'-3'-7'829,"1"0"-695,2 7 337,0 0-404,8 0-67,1-1 79,8-1-79,1 1 101,2-1-79,1 1-22,-1-2 0,0 1 157,5-3-101,-8 0-56,1 1 224,-9 0-224,-4 3 0,-2-1 11,-3 2-22,-10 0 123,-3 0-258,-12 2 146,-2 0 0,0 2 34,3 0-34,3-1 11,5 0-33,2-2 122,4 0-122,3-1 22,3 1 359,3-1-225,9 0-257,0 0 123,9 0-549,-3 0-550,1 0-1186,0 0-472,0 3-3797,3 2 6554,1 3 0,-7-3 0,-2-3 0</inkml:trace>
  <inkml:trace contextRef="#ctx0" brushRef="#br0" timeOffset="57717">28381 4310 11145,'-4'-3'2656,"1"0"-841,3 3-672,-10-14-840,7 10-23,-7-10 145,10 13 965,0 1-1390,0-2 246,5 0-179,7-2-21,10-1-46,9 1 134,5-1-156,5 3 22,1 0 0,2 0 89,13-1-44,-14 1-45,8-1 112,-20 1-89,-2-1-23,-5-1 0,-4 1 156,-6 0-122,-5 0 78,-5 1-112,-2 1-45,-2 0 56,-8 1 90,-2 0-190,-10 0 89,-3 0 0,-5 2 11,-3 0 0,-5 3 0,0 1-11,-2 2 90,1 0-213,2 0 123,1 0 0,2 1 0,2-2 0,1 1 0,-3-1 100,10-2-212,0-1 112,12-1 0,4-3 23,3 1 156,2-1-22,10 0-146,3 0-11,14 0 0,4 0 146,6 0-202,3 0 56,3 0 0,0 0 112,-2 0-56,-1-1 0,-5-1-56,-4-1 179,-5 0 34,-2 0-213,-6-1 0,-2 1 269,-5-1-179,-2 1 78,-4 0-168,-2 1 224,-1 0-5793,-1 1 3339,-1 9-1624,1 0 3854,-1 6 0,1-8 0,0-2 0</inkml:trace>
  <inkml:trace contextRef="#ctx0" brushRef="#br0" timeOffset="59021">29622 4252 11750,'-6'0'1177,"1"0"907,5 0-515,-7 5 549,5-4-1850,-3 3-156,16-4 516,33 0-370,6-3-326,-11 2 1,3-1 140,-3-2 0,-1 0 229,4 0 1,2 0-270,20-2 1,1-1 140,-16 2 0,0 0-118,14-1 0,-4 0 50,-20 3 1,-5-1-107,27-3 459,-5 0-459,-24 0 280,-7 1-168,-19 2-347,-5 2-68,-2 2 505,-7 0-538,-7 0-382,-40 0 326,5 2 83,11 0 1,-1 0-28,-19 3 23,0 2 313,3-3 0,4 2 0,7-1 0,3-1 56,8 1-124,5-1 68,5 0 0,7-2 34,2 1-34,8-2 404,1 1-303,5-1 806,1 0-671,4-1-124,8 1-112,11-1 179,14-2-67,-3-1 0,3 0-112,22-3 146,-18 2 0,-1 1-34,14-1 0,-3 1 168,11-1-280,-28 2 156,5 0-88,-33 2-24,-3-1-2295,-3 1 1175,-6-2-23,0 2-447,-7 0-403,3 0-606,-2 0-1064,1 0 3619,2 0 0,5 0 0,2 0 0</inkml:trace>
  <inkml:trace contextRef="#ctx0" brushRef="#br0" timeOffset="59317">30587 4163 14775,'2'5'315,"0"-1"77,-2-4-2017,0 1 0,0 0 1</inkml:trace>
  <inkml:trace contextRef="#ctx0" brushRef="#br0" timeOffset="61124">30317 5052 19056,'-7'-16'-190,"1"15"290,6 33-55,0 12 11,0 4-56,0 2 89,5-16 1,1 0-90,6 14 0,10 7 56,0-27 0,1-11 68,3-7-124,2-6 157,0-9-135,3-8-22,-3-10 0,-2-11 23,-5-6-1,-4-5-11,-4-1-11,-4 0 90,-3 4-34,-2 6-22,-2 7-34,-1 8 313,-1 7-212,0 7-67,0 3-23,0 3-235,0 13 224,0 10 0,0 21 123,0 15-312,0-23 1,0 2 272,-1 4 0,1 1-62,0 2 1,-1 1 72,0 0 0,0 0-323,1-1 0,0-1 228,-1-2 0,0-1 0,1-3 0,0-2 326,-1 28-315,1-12 67,0-13-78,0-11 112,0-10 191,0-7-259,0-6 602,-1-2-198,-3-2 334,-1-2-726,-5-4-56,-1-3 56,-2-5-382,-1-2 326,0 0-582,1-2 55,1 0-448,2 0-392,3-1-683,4 1-1390,1-1 3440,4 1 0,-1 8 0,1 2 0</inkml:trace>
  <inkml:trace contextRef="#ctx0" brushRef="#br0" timeOffset="61731">30100 4996 13947,'-3'0'2678,"0"1"-303,3-1-2151,0-20-112,4 3 449,2-20-539,7 7 12,0-1 257,4-3-190,2 2-1,4-3-100,4 2 157,5 0 0,5 4-157,3 4 0,1 8 123,0 8-89,18 19-34,-13 8 67,-16-3 1,0 3-12,12 16-56,-3 0 0,-2-4-45,-5-6 45,-6-4-527,-4-7-717,-5-4-1131,-2-5-2611,-2-8 4986,-1-12 0,-5 8 0,-2-7 0</inkml:trace>
  <inkml:trace contextRef="#ctx0" brushRef="#br0" timeOffset="63256">29887 2369 13913,'3'-33'1053,"1"-1"0,-1-19-615,0 43-158,-3 5-291,0 4 11,4 25 291,0-1-291,4 23 0,-1-6 112,2-2-90,3-3 57,3-3 55,13 0-44,6-13-90,1-3 145,4-19-100,-17-8-45,2-9 146,-8-16-146,-7 6 0,1-12 44,-8 14-32,1 3 32,-3 6-44,2 7 203,-2 7-529,1 3 293,-1 24 33,0 4 0,0 24 11,0 2-22,-2 6 134,2 6 79,-1 1-185,0-32 0,2 1-17,-1 30 291,1-2-190,1-7 44,0-11-66,0-9 111,-2-12 269,0-9-414,0-8 225,0-4 334,0-2-514,-2-2-90,-7-6-11,-5-6-886,-8-7 718,-1-5-1356,0-4-1187,3-5-1200,4-7 3922,8-7 0,4 21 0,4 2 0</inkml:trace>
  <inkml:trace contextRef="#ctx0" brushRef="#br0" timeOffset="63439">30433 2062 15810,'-3'44'-3277,"-1"0"0,1-9 0,-3-2 3373,-8 3 0,-2-6 0,2-3 1,2-9-1</inkml:trace>
  <inkml:trace contextRef="#ctx0" brushRef="#br0" timeOffset="69940">4017 5634 13095,'57'22'1288,"-1"-2"-6589,-14-13 5839,9 0-179,2-5 1,12-1 0,-4 0-186,-7 0 0,1 0-174,-7-1 0,6 0 0,0 0 0,-3 1 41,2-1 0,-2 0 0,-3 0-13,10 0 0,1 0-6,-10-1 1,2 1 0,-1 1-5,-4 1 1,0 0 0,-2 1 3,6 0 0,0 0 406,12 3 0,2 1-389,-3 0 1,-1 0-35,5 0 1,1-1-948,0 0 0,0 0 953,-3-2 1,-3-1 16,-14-1 0,-3-1 869,1-1 0,2 1-869,18 1 0,1 1-28,-17-2 0,0 1 190,14 1 0,0 0-190,-21-1 0,-2 0 17,1 0 0,0-1 55,0 0 1,-1 0-73,1 0 0,0-1-11,0 0 0,0 0 11,-2 0 0,0 0 0,0 0 0,-1 0 0,0 0 0,-1 0 1228,1 0 0,0 0-1206,0 0 0,1 0 51,16-1 0,0-1-73,-12 1 0,0 1 67,12-2 0,-1-1-11,-16 2 0,-1 1-17,0-1 1,-1 0-12,1 0 0,0 0 0,-3 0 0,3 1 50,15-2 1,1-1-79,-12 2 0,0 0 78,14-2 1,0 0-46,-14 2 1,-2-2-6,1 1 0,1-1-28,0 1 0,0-1 45,0 0 0,1 0 22,2 0 0,0 0-67,1 0 0,1 0-378,1 0 1,1 1 438,1-2 1,0 2-40,0 0 1,-1 0 245,1 0 0,-1 0-268,-1 0 0,-2 1 22,0 0 1,-1 1 27,0-2 1,-1 1-51,-1 1 0,0 0-313,-1-1 0,0 1 369,-2-1 0,2 0 17,14 0 0,-1-1 27,-13 1 1,0-1-101,10-1 0,0 1 471,13-3-142,-5-1-240,-9 1 202,-8 1 793,-10 0-860,-10 1 440,-6 0-619,-6 1 1121,-4 1-1166,-2-1 284,-2 1-351,-1-1-606,0 0-772,0-2-740,0-1-1815,-4-1 4000,-5-3 0,3 4 0,-2 0 0</inkml:trace>
  <inkml:trace contextRef="#ctx0" brushRef="#br0" timeOffset="71745">16165 2015 17118,'-4'-38'664,"-1"1"1,1-1 0,1 1-295,2-20-213,1 23 0,0 0-40,-1-4 1,2-2-29,2-22 1,1-2-779,0 14 0,0-1 718,2 6 1,0-1 0,1 2-30,3-4 0,3 2 0,0 0 0,2 1 22,1 2 1,0 2-12,1 3 0,0 2 28,-1 4 1,-1 2-40,13-20 437,-5 11-325,1 14 59,-5 12-171,3 21 23,-1 18 27,-3 12 0,1 7-50,-4-7 0,-1 2-55,7 17 1,-2 2 115,-5-10 1,-2 0 78,-1 2 0,-2 0-56,1 3 0,-2-1-475,-1 1 0,-2-1 525,0-2 0,0 0-128,-1-3 0,0-2-1,-1-5 1,0-1-41,1 3 0,0-2 35,1 9 0,0-1 0,-3-33 1037,-1-7-1653,0-5 768,-1-2-1339,0-2-1284,-3-1-2168,-6-4 4639,-7-4 0,5 2 0,0 0 0</inkml:trace>
  <inkml:trace contextRef="#ctx0" brushRef="#br0" timeOffset="72356">16176 1902 14339,'-10'0'3529,"3"0"-3047,7 0-146,0 0-33,37-18-303,5 5-445,-2-1 0,5-1 473,-2 4 0,1 1-28,3-1 0,1 0 0,-1-1 0,1 0-73,-3 0 0,-1 0-129,-3 0 1,-1-1 100,-4 0 1,-1 0-52,-4 0 1,-1-2 156,0-4 1,-2-1 39,5-10 173,-5-4 163,-20 16-12,-4 6 180,-2 4-482,-2 4-33,0 3 751,1 14-785,0 8 112,3 20-12,-1 6 113,0 5-213,-1-2 0,0-5 247,-1-9-169,0-10-78,0-8 101,0-8 190,-1-5 527,1-4-739,1-4-1,0-9-22,1-8-34,0-15-22,2-8 0,2-9 12,3-3-1,6 3-11,4 7 0,5 12-79,4 12 79,4 11-33,3 7 33,1 14 11,-3 9 45,-4 12-56,-7 7 0,-5 1 45,-6 1-23,-5-3-33,-3-4 22,-2-4 23,-1-7-34,-1-5-863,0-6-560,0-3-11,2-4-1759,5-2-4550,8-2 7743,9-8 0,-9 5 0,0-5 0</inkml:trace>
  <inkml:trace contextRef="#ctx0" brushRef="#br0" timeOffset="72865">17877 1537 17241,'9'-64'1681,"-8"9"-1256,-12 35-88,-9 6-337,-4 7 0,-5 4 123,-1 17-78,-2 8-45,5 19 22,3 9-11,6 8 34,6 1-1565,7-3 1520,3-7 458,6-12-368,7-11-90,8-14 33,9-7-10,4-12-23,3-10-168,1-12 168,-3-12-112,-5-7 112,-6-6 854,-6-6-854,-7-5 0,-6 29 0,-1-1-279,-1-1 1,-1-1 255,0-1 1,0 1 22,-2 2 0,0 1 157,-3-25-157,-2 18 325,1 17-202,3 14-33,1 10 269,1 17-315,1 13 309,0 10 1,1 5-265,0-8 1,1 1 117,0 15 0,1 1-34,0-12 1,1-3-186,-1 2 0,0 0 118,1-1 1,-1-1-107,0-3 0,1 1-12,1 4 0,0-1 12,3 10 0,2 2-291,-1-31-505,2-8-907,1-5-1647,4-4-5316,2-6 8666,4-8 0,-9 5 0,-1-5 0</inkml:trace>
  <inkml:trace contextRef="#ctx0" brushRef="#br0" timeOffset="73212">18148 1405 19650,'42'0'190,"1"-1"1,19 4-141,-37 19 1,-5 6-51,3 17 11,-14-13 0,-3 1 68,3 15-79,-5 4 145,-4-31 146,0-12 763,0-5-505,0-7-516,0-10 191,0-10-224,0-14 0,0-7 0,2-6 23,0-1-29,2 16 0,1 2-285,5-14 67,4-6-694,0 29-203,2 5-739,1 7-1502,0 5-2385,0 5 5747,-1 1 0,-8 1 0,-2 0 0</inkml:trace>
  <inkml:trace contextRef="#ctx0" brushRef="#br0" timeOffset="74017">18649 1545 18843,'31'20'1546,"-5"-6"-1400,6-29 0,2-11-68,-9 2 0,-2-2-78,3 2 0,-3 0 90,5-21 45,-25 29-12,-2 5-123,-1 5 0,-6 4-45,-4 4 68,-9 11-23,-2 9 33,1 13-33,4 7 34,6 4-34,4-1 0,5-3 101,10-7-56,7-8-45,10-9 22,4-8 12,4-5-1,1-5-33,17-20 34,-13 2-23,9-19-22,-19 6 22,-5-3-11,-4 2 11,-5 4-11,-5 7 0,-5 8-78,-2 6 78,-2 4-112,-1 10 123,1 6 11,1 10-22,2 4 0,3 2 23,2-3 10,3-4-33,3-5 34,1-7 0,3-4-1,2-4-33,1-3 0,1-6 0,-1-3 23,1-3-46,-3 0 23,0 4 0,-3 4 0,-1 2-145,-3 3 145,0 3-23,-2 2 34,5 5 12,-1-4 22,3 0 55,-2-7-44,3-6-56,1-5 448,0-9-313,-1-3 100,-4-2-33,-5-1-45,-4-2-11,-3-2-146,-5-2 0,-8 0 33,-4 2-33,-9 2 0,-1 6-33,-2 6-68,0 5-437,2 5-627,1 4-819,4 2-985,8 1-1782,5 0 4751,16 0 0,-7 0 0,8 0 0</inkml:trace>
  <inkml:trace contextRef="#ctx0" brushRef="#br0" timeOffset="74619">19972 1212 16109,'5'5'1333,"-1"-2"-772,2 35 156,-5-15-179,5 34-67,-6-25-68,0 1-403,-2-5 347,2-2-291,-1-13 426,1-3 89,0-10-459,0-7 68,3-6-180,2-13 0,-1-8 78,0-9-67,-3-6-11,-1-4 0,0 0 34,0 7 167,2 10-201,1 12 12,3 13-1,2 5 11,5 15-22,3 9 0,3 13 34,0 7-34,6 18 0,-5-16 67,6 7 11,19-24-33,-15-12 11,19-9-56,-24-13 0,-1-10 57,-3-7-57,-2-8 0,-3-7 0,-2-7 22,-3-3-10,0 2-12,-3 8 0,0 12 33,-1 14-55,-2 20 22,0 14 347,-1 35-347,-1-7 0,1 18 101,-3-23-101,0 0 0,0-3 0,0-4-11,0-4-337,-1-5-974,2-5-606,-2-5-5298,8-5 7226,2-4 0,-2-4 0,-1-2 0</inkml:trace>
  <inkml:trace contextRef="#ctx0" brushRef="#br0" timeOffset="75025">20767 1012 19101,'4'-47'1120,"0"18"-560,-6 49-100,-5 17-213,-4 15 44,-5 5-235,3 0-56,5-6 33,3-8 46,12-8 89,3-9-168,9-6 0,4-7 112,2-6-101,0-4-11,1-2 0,-1-6-67,-2-3 11,-3-6-179,-4 1 167,-3 2-77,-4 5 55,-2 4 79,0 4 11,7 11 11,1-1-11,8 7 0,0-8 79,6-4-79,4-4 0,1-1-68,0-2-582,-5 0-324,-7-3-897,-8-1-3183,-7-3 5054,-12 0 0,3 3 0,-5 0 0</inkml:trace>
  <inkml:trace contextRef="#ctx0" brushRef="#br0" timeOffset="78747">15474 5722 12927,'-6'7'414,"2"0"-414,4-7-179,0 0-1199,-8 8 34,10-5 1344,0 5 0,4-7 0,3-1 0</inkml:trace>
  <inkml:trace contextRef="#ctx0" brushRef="#br0" timeOffset="78929">16336 5882 10237,'0'3'-956,"0"0"0,0-3 1</inkml:trace>
  <inkml:trace contextRef="#ctx0" brushRef="#br0" timeOffset="80340">19643 5651 11863,'-52'0'2151,"10"0"-1670,32 0 69,2 0-404,0 0-68,3 0 269,0 0-212,3 0-135,0 0 78,1 0-78,0 1-426,1 3 57,-1 3-1245,1 2-4963,0 6 6577,0-5 0,0 1 0,0-8 0</inkml:trace>
  <inkml:trace contextRef="#ctx0" brushRef="#br0" timeOffset="81111">19188 5767 13476,'0'4'1098,"0"-2"998,0-2-999,42 14-794,-11-6-174,3 1 0,2 1 487,17 0-459,7 2-309,-27-7 1,1 0 280,2 1 0,0 0 0,1 0 0,1 0 44,1 0 1,1 0-174,1 1 0,1 0-344,1 0 0,0-1 489,0 0 1,2 0-86,-3-1 0,4-1 0,1 0 7,4 0 0,2-1 0,-1 0 11,1 0 1,1 0 0,-1 0-79,1-1 0,0 0 0,-3-1-956,8 1 1,-3-1 955,2 2 0,0-1 72,-1 0 1,0 1-454,1 0 0,0 0 397,0 1 1,1-1 0,1 0 0,0 1 55,2-1 1,-1 1-389,0-2 1,0 0 315,0 1 0,-1 0 84,-2-2 0,1 1-6,-3 0 0,-1 0-42,-2-1 0,-1 1-14,-5-1 0,-1 1-5,-5 0 0,-1-1 28,-5 1 0,-1-1 1514,24 2-1559,-10 1 1195,2 1-1195,-20-2 1352,3 2-1341,-17-3 112,0 0 590,-4-1-713,0 1 135,-3 0-45,-1-2-90,-2 1 78,-3-1-56,-1 1 57,0-1-79,-2 1-34,2-1 79,0 0 33,-1 0-78,1 0 12,-1 1-12,1-1 0,0 0 11,-1 0 112,1 0-123,-1 0 90,1 0 22,-1 0-2174,1 0 807,-14 0-942,-8 0-817,-20 0-1636,-11-4 4650,-13-4 0,28 3 0,2-1 0</inkml:trace>
  <inkml:trace contextRef="#ctx0" brushRef="#br0" timeOffset="81964">21897 5524 13162,'10'1'1995,"-3"0"-752,-7-1-469,0 0-562,10-7-133,-8 4 22,7-4-101,-9 6-4538,0 1 605,-6-1 3933,-6 1 0,3 0 0,-2 0 0</inkml:trace>
  <inkml:trace contextRef="#ctx0" brushRef="#br0" timeOffset="85319">30207 7678 19717,'-16'-35'247,"4"13"-79,12 38-135,3 15 628,2 16-650,4 14 252,-3-10 1,0 2-471,-1-12 0,-2 0 274,2 12 0,-1-1-67,0 12 213,-1-7 22,-1-9-235,-1-8 159,0-9-81,1-9-33,-1-10 179,1-6-224,-2-5 784,3-1-292,1 0-492,6-5 134,5-3-122,8-7 21,8 0-33,5-2 101,7 0-123,4 0 22,4 1-258,2 1 325,0 1-45,-2 1-22,-6 3 0,-9 2 90,-9 2-348,-10 2 258,-7 1-560,-6 1-325,-3 0-672,-1-2-741,0-3-2127,0-7 4425,2-7 0,-2 7 0,1 0 0</inkml:trace>
  <inkml:trace contextRef="#ctx0" brushRef="#br0" timeOffset="85629">31019 7247 19235,'-13'55'851,"0"0"1,1 0 0,3 1-684,5-8 0,3 0-511,-1 5 0,1 0 528,0 1 0,0-1-981,0 1 1,1-1 890,1-3 0,0-1 209,2-5 1,3 1-238,6 12 0,5-2-174,-4-22 1,1-3-309,3 8 1,1-7-841,4-17-706,-3-14-2521,2-11 4482,3-7 0,-9 4 0,-3 0 0</inkml:trace>
  <inkml:trace contextRef="#ctx0" brushRef="#br0" timeOffset="86132">31352 7589 19269,'-5'57'384,"-1"-1"1,8-1 0,4-3-290,0-12 0,4-4-16,23 20-12,13-37 56,-11-10-100,10-15-23,-20-9 0,-3-14 56,-5-8-56,-2-6 0,-4-4-12,-3 0 91,-3 6-90,-3 8-1,0 12 1,4 24 68,1 15 77,6 25-67,-1 13 471,1 9-815,-8-30 0,-1 0 305,1-1 0,0 0 240,0 30-304,-1-6 373,-2-8-337,-2-5 235,0-10-190,-5-7-45,-4-9 0,-8-6 686,-5-5-653,-5-2 219,-6-4-252,-1-1-526,0-1 245,6-1-1063,6-6-617,11-3-2050,7-9 4011,19-4 0,-10 9 0,10 1 0</inkml:trace>
  <inkml:trace contextRef="#ctx0" brushRef="#br0" timeOffset="86358">31916 7998 19168,'-1'37'833,"0"1"0,-1-3 0,-1-1-777,-6 8 235,1-3-291,2-6-67,1-8 22,2-8-1871,1-7-280,5-7-4381,9-14 6577,9-13 0,-6 6 0,-1 0 0</inkml:trace>
  <inkml:trace contextRef="#ctx0" brushRef="#br0" timeOffset="86822">32178 7611 17946,'0'-6'528,"0"1"727,0 5-931,0 49 1,0-20-275,0 5 1,1 1 95,5-1-146,5-4 134,5-8 0,2-8-134,4-8 0,1-3 112,2-10-77,-1-6-13,-2-9-22,-2-9 67,-3-4-123,-3-3 56,-5 0 0,-1 3 56,-4 7 23,-2 7 212,-1 10-291,-1 6 157,0 4-281,0 11 225,0 36 381,0 5-241,0-11 0,0 5-14,-2 2 1,0 5 0,0-1-27,0-6 1,1-1 0,-1 2-1195,0 17 1,0 4 0,-1-7 1003,2-4 1,0-6 16,0-7 0,2-7 61,-1-5 68,-1-17-1692,-16-47-2768,-7-29 4303,1 7 0,0-1 0,10 22 0,1 3 0,-12-25 0</inkml:trace>
  <inkml:trace contextRef="#ctx0" brushRef="#br0" timeOffset="87250">31927 7691 21880,'-6'-44'324,"8"1"-256,10 14-35,18-20 68,-6 11-157,11-11 67,-11 20-11,-3 5 281,-5 5-79,-6 5-12,-2 5-190,-6 4 202,2 2-258,-1 2 56,5 2 0,6 9 44,6 7-32,4 9 32,0 4-44,0-2 124,-1 0-158,1-3 34,0-4 0,1-3-56,-2-5-246,-2-3-1088,-3-5-503,-1-2-1727,1-1-6211,0-7 9695,2-8 0,-9 5 0,-2-4 0</inkml:trace>
  <inkml:trace contextRef="#ctx0" brushRef="#br0" timeOffset="87492">32545 7064 19347,'46'3'960,"1"0"0,0 4 0,-2 6-506,-6 13 0,-3 5-1007,3 3 1,-2 3 753,-1 2 1,-2 2-174,-4 1 0,-4 1 95,-5 1 1,-3 0-96,-5 1 0,-4 0-28,-2 0 0,-5 1-23,-4 1 1,-5 0-12,-3 1 1,-3-1-309,-8 1 0,-3-1-605,-2 0 1,-4-2-438,-2-3 0,-1-2-588,1-3 0,-1-2 1972,2-6 0,2-3 0,-4 3 0,11-11 0</inkml:trace>
  <inkml:trace contextRef="#ctx0" brushRef="#br0" timeOffset="87940">31711 8563 14294,'3'-1'0,"0"0"0</inkml:trace>
  <inkml:trace contextRef="#ctx0" brushRef="#br0" timeOffset="89701">32564 8445 18418,'-5'4'940,"2"0"2142,3-4-3049,-3 5 629,2-2-595,-1 2 11,2-3 258,0-2-123,0 2-213,0-1 157,0 1-157,0 0 0,0-2-11,0 2 11,0 0 33,0-1 763,0 1-796,1-1-2943,-1-1 0,2 1 0</inkml:trace>
  <inkml:trace contextRef="#ctx0" brushRef="#br0" timeOffset="91599">20041 5786 14103,'0'7'1872,"0"-2"-707,0-5-549,0 0-324,-4 0-270,3 0 12,-4-3-371,3-1-1455,0-3-135,1 0-1121,0-1 3048,7 2 0,-5 2 0,5-1 0</inkml:trace>
  <inkml:trace contextRef="#ctx0" brushRef="#br0" timeOffset="91976">20767 5551 13409,'7'3'1580,"-2"0"-628,-5-3-2652,0 0 1,0 0 0</inkml:trace>
  <inkml:trace contextRef="#ctx0" brushRef="#br0" timeOffset="92607">20527 5471 13240,'-6'1'2085,"1"-1"-864,5 0-2924,0 2 0,0-1 0</inkml:trace>
  <inkml:trace contextRef="#ctx0" brushRef="#br0" timeOffset="94560">30955 9392 20255,'0'-19'1199,"0"3"-964,0 16 1468,0 0-1703,0 7 23,0 4-23,0 11 45,0 5 11,0 5-56,3 4 0,1 1 11,4 1 0,2-2 0,2-3-11,3-2 79,3-6-46,3-5-33,2-6 0,4-7 90,3-5-90,5-6 11,1-6-11,2-8 34,-3-7-46,-2-4 12,-4-5-11,-5-3-11,-4-5 22,-6-1 0,-6 0-11,-4 1 55,-3 4-32,-1 5-12,-2 8 0,-2 4 11,-1 7 0,-2 4-11,3 5 45,1 2-157,0 3 112,-1 7-11,0 8 11,-1 13 11,1 11 0,0 9-11,2 7-1573,2-9 0,0 1 1573,0-10 0,0 1 0,0 13 0,0 0-41,0-14 0,0-2 52,1-1 0,1 0 0,0 10 1,0-2 21,3 17-66,-1 6 33,-3-33 0,-1-8 33,0-8 1,0-7 3345,-1-5-3379,-5-3 354,-4-1-231,-6-3-123,-19-12 22,7 0-22,-10-11 0,14 5 0,2 1-213,0-5-90,8 8-402,1-3-371,10 10-3406,7 1 78,9 4 4404,10-1 0,-7 5 0,-2 0 0</inkml:trace>
  <inkml:trace contextRef="#ctx0" brushRef="#br0" timeOffset="94951">31643 9900 16647,'6'-10'2263,"-2"1"-1994,-4 9 79,0 0 89,7 15 470,-3 2-604,5 18 89,-6-1 78,0 1-156,-1-1-112,0-5-123,0-6 22,1-5 268,0-6-313,2-6-22,0-3 212,4-3-235,6-6-11,4-5-224,5-7-1098,1-6-258,-1-4-2039,-4-5-6152,-6-6 9771,-7-4 0,-4 17 0,-3 4 0</inkml:trace>
  <inkml:trace contextRef="#ctx0" brushRef="#br0" timeOffset="95118">31748 9655 16288,'0'-4'2331,"0"1"-1838,0 3-583,0-4-929,3 5-550,3 2-1882,3 7 3451,3 6 0,-5-7 0,-1-2 0</inkml:trace>
  <inkml:trace contextRef="#ctx0" brushRef="#br0" timeOffset="95676">32234 9919 15179,'0'-5'3496,"0"2"-2712,0 3 68,0 10-370,-5 7-79,-2 14 90,-5 3-381,-1 1-67,0-2-45,1-6 90,3-4-314,2-8-381,2-6-695,4-5-3664,-1-2 4964,15-15 0,-10 9 0,9-9 0</inkml:trace>
  <inkml:trace contextRef="#ctx0" brushRef="#br0" timeOffset="96275">32376 9257 18776,'9'46'467,"1"0"1,-1 0 0,5 17 0,1-12-311,3-24-45,13-6-112,-5-11 78,9-3-21,-12-13-57,0-5 0,-3-9 11,-1-9 11,-4-6-22,-4-6 0,-4-4 101,-4-17 22,-1 22-100,-2-1 223,0 30-257,0 8-56,0 24 134,0 7 347,0 25-380,1 4 11,3 4 235,2 3-191,1-1-44,-1-4-556,-1-5 624,-3-9-198,0-7 85,-2-11 0,0-7 67,0-8 79,-3-6 178,-4-4 348,-4-2-549,-5-2 216,-2-4-339,-3-3 0,2-5 34,0 1-34,3-1-56,3 4-157,4 1-684,3 3 136,3 3-1155,2 1-639,1 1-2700,6 1 5255,7 0 0,-4 0 0,2 0 0</inkml:trace>
  <inkml:trace contextRef="#ctx0" brushRef="#br0" timeOffset="96517">32866 9687 17487,'2'-4'4169,"0"39"-2847,-2 7-1221,2 18 123,-1-13-191,1-23-33,0-7 0,1-5-22,-1-5-852,0-4-729,-2-2-984,1-6 2587,-1-20 0,0 14 0,0-13 0</inkml:trace>
  <inkml:trace contextRef="#ctx0" brushRef="#br0" timeOffset="97118">32219 9321 20143,'10'-36'762,"2"-3"-627,6-4 21,1-2-156,3-3 62,-5 16 0,1-1-40,11-16 0,-9 18 1,0 2 190,7-10-213,0 5 604,-4 7-492,-4 7-44,-5 8 66,-3 6-134,-1 7 22,4 12 80,5 9-80,3 13 404,3 4-415,-2 1-11,2-1 179,-1-4-167,0-3-12,-2-2 0,-2-5 0,-2-4-157,-5-4-807,0-3-750,-4-2-628,-3-2-2241,0 0 4583,-2-3 0,-2-3 0,0-3 0</inkml:trace>
  <inkml:trace contextRef="#ctx0" brushRef="#br0" timeOffset="97820">32953 9497 20434,'-13'-2'157,"1"5"22,6 15-112,0 1-11,2 0-56,3-4 56,0-2 270,1-4-125,4-5 214,2-2-247,5-9 11,1-3-89,0-9-57,-2-3 315,-3-5-348,-4 8 79,-2-1-79,-1 12-45,-5 2-594,-4 3-583,-10 2-167,-7 2-1468,-8 9-2040,-5 4 4897,-7 10 0,21-10 0,2-2 0</inkml:trace>
  <inkml:trace contextRef="#ctx0" brushRef="#br0" timeOffset="98064">31857 10209 10563,'39'-10'0,"-8"3"0</inkml:trace>
  <inkml:trace contextRef="#ctx0" brushRef="#br0" timeOffset="105111">28735 5718 10181,'0'8'1592,"0"-1"-505,0-7-3743,0 0 2656,-6 0 0,5 0 0,-5 0 0</inkml:trace>
  <inkml:trace contextRef="#ctx0" brushRef="#br0" timeOffset="108320">3761 7233 10529,'-4'0'2241,"1"0"829,3 0-2364,-12-1-202,9 0-168,-9-1 79,10 0 381,1 2-718,8 0-55,6 0-12,15 0-11,9 0 78,8 0-55,6 0 21,3 1-44,0 0 68,1 2-68,-2-1 0,-4 1 0,-3-1 56,-6 1-45,-4 1 45,-4-1-56,-6-1 190,3 0-134,-12-2-56,1 0 202,-12 0-101,-3 0 258,-1 0 301,-2-1-660,0-1-9367,0 1 9367,0-2 0,0 3 0</inkml:trace>
  <inkml:trace contextRef="#ctx0" brushRef="#br0" timeOffset="110000">4470 7173 21376,'0'4'123,"0"-1"-146,0-2 23,0 0 79,0 1-1446,0-1-998,4-1-963,1-4-2476,7-5 5804,3-3 0,-6 4 0,-1 1 0</inkml:trace>
  <inkml:trace contextRef="#ctx0" brushRef="#br0" timeOffset="110801">5386 6788 12389,'3'0'1804,"0"0"-291,-3 0-5558,0-4 4045,3-8 0,-2 5 0,3-3 0</inkml:trace>
  <inkml:trace contextRef="#ctx0" brushRef="#br0" timeOffset="111064">6093 6178 16636,'6'-7'1647,"-1"1"-818,-5 6-313,0 0-516,2-8-79,-2 5-89,2-5-515,-2 6-785,0 2-1401,-2-1-1007,-6 1 3876,-6 3 0,5-2 0,0 2 0</inkml:trace>
  <inkml:trace contextRef="#ctx0" brushRef="#br0" timeOffset="111905">3363 8817 12927,'38'-17'-717,"-13"4"0,-16 11 0</inkml:trace>
  <inkml:trace contextRef="#ctx0" brushRef="#br0" timeOffset="112166">5936 8787 14955,'12'-13'-1916,"-2"2"0,-10 11 0</inkml:trace>
  <inkml:trace contextRef="#ctx0" brushRef="#br0" timeOffset="114164">3219 10265 16860,'-56'-10'1681,"10"2"-628,39 5-918,1 2 122,5 0 897,-1 1-1053,8 0-56,8 1-45,17 3 291,14 1-156,13 3-63,-24-5 1,2 0-420,3 0 0,3 0 436,3 0 1,2-2-458,4 2 1,2-1 367,2-1 0,1 0-591,3 0 1,1 0 640,0-1 1,1 1-34,-1-1 0,1 0-1,-2 0 1,1 0-17,-3-1 0,3 0 18,-7-2 1,4 0 0,-4-1-19,7 0 0,-2-1 0,-9 0 0,2 0 0,-5 0-45,-4 1 1,-4-1 44,26-3 34,-16 3 496,-12 0-428,-11 2 649,-6 0-751,-9 1 1647,-3 0-1501,-6 1 307,-1-1-374,0-3-191,-9-2-202,0 0-179,-11 0-179,-2 4-12,-6 0-134,-6 3-582,-8 0 817,-5 0-1142,-5 3-91,-2 2-991,-1 4 140,-1 2 2667,-1-2 0,26-3 0,4-2 0</inkml:trace>
  <inkml:trace contextRef="#ctx0" brushRef="#br0" timeOffset="114519">3909 10253 17398,'-24'-7'639,"15"1"122,67 12-413,0-1 94,6 1 1,3 0-617,-22-2 1,0 0 464,8-1 0,4 0 0,-4-1-513,-5 0 1,-1-1 350,13 0 0,-2 0-436,-22-1 1,-2 0 429,25 0-123,-9 0 112,-10 0-145,-10 0 209,-9 0-176,-10-1 563,-6 1-563,-4-3 944,-1-1-1347,-2-3-729,-5-1 528,-5 0-1257,-8 1-368,-4-1-875,-3 1 3104,-1-3 0,12 5 0,3-1 0</inkml:trace>
  <inkml:trace contextRef="#ctx0" brushRef="#br0" timeOffset="114787">4464 9710 14451,'-1'-8'2275,"0"1"-1917,1 7-201,0 0-157,-1-9-90,5 8-100,2-2-572,4 14-235,3 7-516,1 3-1187,0 4-1200,1 3 3900,2 1 0,-8-12 0,-2-3 0</inkml:trace>
  <inkml:trace contextRef="#ctx0" brushRef="#br0" timeOffset="115002">4768 10422 11336,'0'0'0</inkml:trace>
  <inkml:trace contextRef="#ctx0" brushRef="#br0" timeOffset="116712">4249 11840 13555,'0'4'448,"0"-1"380,0-3-1253,8 14-370,2-6-1435,12 10-1333,7-10 3563,10-4 0,-17-2 0,0-2 0</inkml:trace>
  <inkml:trace contextRef="#ctx0" brushRef="#br0" timeOffset="117078">7575 12188 13880,'0'5'44,"0"-1"-469,0-4-942,9 1-2141,-2-1 3508,6 1 0,-8-1 0,-2 0 0</inkml:trace>
  <inkml:trace contextRef="#ctx0" brushRef="#br0" timeOffset="117771">13407 12257 11190,'0'0'0</inkml:trace>
  <inkml:trace contextRef="#ctx0" brushRef="#br0" timeOffset="120388">16858 11629 15403,'-30'-3'2891,"7"0"-2577,19 2-23,3 0 1054,1 1-1289,11-1 123,7 2 235,15 3-369,7 0-45,5 3 202,4-1-123,0 1-34,1 0-45,4 2-213,4 0 369,4 3-156,-28-7 0,0-1 0,1 2 0,1-1 90,1-2 0,1 1-57,1-2 1,0 0 38,2 0 1,0-1-73,0-1 0,1 0 118,-1 0 0,0 0-12,-1 0 0,-1 0-106,-3 0 0,2 0 67,10 0 1,1 0-46,-13 0 1,-1 0-1,11 0 1,-2 0-23,14 0 146,-2 0-180,-1 1 34,0 1 0,0 2 33,-15-1 1,1 2 11,19 1-45,-22-2 0,1 0-65,-3 0 1,-2 0 64,17 1 0,13 1 22,-24-3-22,-3 0 23,-2-2-23,-2-1 89,-2 0-145,0 0 496,-3 0-440,0 0 205,-2 0-171,1 0-23,1 0-11,1 0 0,16 0 0,-11 0 0,12 0 22,15 0 101,-8 0-246,10 0 123,-10 1-45,-23-1 57,20 1-12,-22 0 123,6 1-224,-12-1 101,-1 0 0,1 0 0,1 1 22,1-1-22,-2-1 0,1 0 101,-2 0-168,0 0 67,-2 0 0,-1 0-22,-3 0 66,0 0-44,-1 0 0,2 0 90,2 0-168,1 0 78,2 0 0,0 0-34,3-1 45,4-2-11,4 1 0,3-1 101,0 0-191,1 1 90,-1 1 0,1-1 34,-1 0-23,-1 1-11,1-1 0,-2 1 135,2-2-236,-2 2 101,2-2-11,-1 0-23,2 1 34,1 0 0,-1 0 0,-1 0 101,-1 2-247,0-1 146,0 1 0,1 0-22,2 0 44,2 0-22,3 0 0,1 0 112,3 0-213,0 0 101,2 0 0,0 0 0,1 0 12,2 0-12,2 0 0,2 0 123,0 0-179,0 0 56,-1 0 0,2 0 11,1 0 23,3 0-23,3 0-11,1 0 89,1 0-178,-3 0 100,-18 0 0,7 0 0,-5 0-11,-5 0 0,0 0-509,6 0 0,4 0 1,-6 0 676,20 0-179,-32 0 0,1 0-57,0 0 0,0 0 68,1 0 0,1 0 39,0 0 0,0 0-39,0 0 0,0 0 33,-1 0 1,0 0-34,-1 0 0,0 0 90,31 0-101,-2-1 11,-2 0-12,-2-1-21,-2 0 44,-2-1-11,-4 2 0,-4-2 157,-4 2-135,-4 0-22,-4 0 0,-4 0 79,-5 1 1434,-4 0-1434,-4-1 81,-4 1-59,-2-2-11,-2 2-90,-3-1 0,-3 1 78,-1 0-56,-1-1-33,-2 1-213,1-1-191,0-2-279,-1-2-819,0-1 124,2-2-1973,3-1-3518,7-5 6880,12-5 0,-10 8 0,3-1 0</inkml:trace>
  <inkml:trace contextRef="#ctx0" brushRef="#br0" timeOffset="122881">1566 13257 16535,'4'2'1580,"6"1"-1468,11-1 56,9 0 515,23 2-481,-6-1-174,-15-1 0,3 0 330,17 3 1,1 0-353,-20-2 0,2 1 154,17 2 1,8 1-1,-7-1-160,-15-2 0,-2 0 84,23 3 0,-1 0 140,4-2-140,-6-2 1,0 0-74,-20-1 0,0 0 11,20 0 1,-1 0-23,3 0 146,0-1-46,0 0-100,0 0 45,-17-1 0,1 1-45,22-1 0,-22 1 0,-1 0 0,17 0-470,-1 1 492,-3-1-22,0 1 0,0 0 90,2-1-34,2-1 33,-1 0-89,2 0-140,-1 0 274,-1 0-134,0 0 0,-3-3 90,-1 0-79,-2-2 23,-1 0-34,-2 0 67,-14 2 0,0 0-67,18 0 0,-19 1 0,1 0 79,14 0-68,-1 1 11,0-2-22,-2-1 124,0 0-45,-3-2-79,0 0 0,-1-2 67,1 1-39,-2 0 0,1-1 95,12-1-123,7-1 0,5 0 11,-19 5 0,-1 2 34,11-3 0,-1 1-40,-11 3 1,-3 0-6,19-1 553,-18-1-463,1 1-68,-3 0 316,2-1-338,-1 1 123,2-2-56,3 1-67,-1-2 0,0 2 34,-2 0-23,-3 1 0,-1 0-11,-3-1 112,0 1-101,-2-2-11,2 3 0,0-3 79,2 3-57,0-2-22,0 1 112,15-2-112,3 1 0,-2-1 56,-5 2-56,-18-1-22,10 0 156,-12 0-179,6 1 45,-14 0 0,0 1 79,0-1-79,-2 1 0,-1-2 0,-3 1 191,-1 0-113,-2 1-78,-2-1 0,0 2 101,-3 0-79,-1 0-10,-1 0-24,-2 0 192,1 0-113,-2 1-67,-1 0 112,1 0-101,-2-1-11,2 0 78,0-2-156,-1 1 78,1-1-829,-1 1-3026,1 1-179,-6 0 4034,-9 0 0,6 1 0,-4-1 0</inkml:trace>
  <inkml:trace contextRef="#ctx0" brushRef="#br0" timeOffset="127328">17284 11634 10181,'-9'3'2007,"1"-1"-820,8-2 1054,0 0-1972,-23 0 89,10 1 158,-27-1-292,22 0-179,-7 0 571,2 0-437,-1-2 12,0-1-79,2-2 68,-4 0-1,-3-2-146,0 2 35,-3-3-12,17 3 44,-3-1-100,8 0 56,1 0 292,0-2-248,2-2-100,-1-1 90,0-2-56,-1-1 78,1 0-112,-2-1 0,-1 1-45,1 1 45,-3-3 90,2 0 11,1-1-101,3 1 101,2 3-79,0 0-22,0-2 0,1 1 67,-1-1-67,0 1 56,1-1-56,0 1 34,1 0-12,1-1 1,-1 0-23,0 0 123,0-2-123,1 1 89,-1-2-89,1 0 34,-1-1-23,1 0 12,0 1-23,1 1 123,-2 0-101,3 2 68,-1-9 67,1-2-157,0 0 44,4-6-10,-2 13-23,4-4-11,-3 9-33,1-4 33,-2 7 0,1-3 22,-1 6 12,0 1-1,0 0-33,1 0 23,-1 0-79,1 0 56,0-1 0,1 1 22,-1 0-11,2-1 45,0 1-56,1-1 56,1 0-157,2 0 101,0 0 0,1-2 56,1 3-44,1-1 66,7 0-78,-1 1-56,6 1 56,-2 2 0,1 1 34,3 1-23,1 0 45,2 1-56,1 1 11,0-1-101,1 1 90,0 0 0,1 1 56,2 3-33,3 2 78,4 2-101,3-1 11,1 2 45,2-2-44,0 1-12,-2-2 100,-1-1-32,-1 0 10,0-2-78,0 1 56,-1-3-11,-1 1 22,-2-1-67,-1 0 123,15 2-78,-13 0-45,11 1 0,-17 0-34,1 0 34,-1 2 0,1-1 68,1 1-57,1-1 22,16 3-33,-13-4-134,12 2 134,-16-3 0,-1 1 22,2-1 1,3 0 55,1-1-78,2 0 0,1 0-101,0-1 202,-1 0-101,-1-1 90,1 0-12,0 0 68,2-1-146,0-2 45,1-2 145,0-1-134,1-2-56,0 1 123,-1-2-44,-2 1 45,12-3-91,-14 3-89,11-1 79,-19 4-23,1 2 78,-1-1-67,-1 2 34,1 0-45,-3 0 0,1 1-134,-3 1 134,1 0 0,0 0 33,0 0-33,0 0 79,0 0-79,1 0 11,-1 0-123,2 1 112,0 1 0,2-1 22,1-1 23,1 0 11,1 0-56,0 0 0,1 0-123,2-3 168,0 0-45,4-3 78,-2 0-78,4-2 78,19-2-128,-32 4 0,1 1 55,7-1 1,0 0 39,21-2-45,-6 3 67,-15 3-67,1-1 0,1 2-135,-2-1 135,-1 1 0,-2 1 23,-1 0-1,-1 0-22,0 0 0,2 0 0,3 3-89,1 2 89,3 1 0,3-1 44,0 0-44,2-2 68,0-1-68,3-1-201,1 0 101,2-1 122,0 0-22,-1 0 34,-1 0-34,-1 0 22,1-1-22,1 0 0,1-2-179,1 1 179,-2 0 0,-2 0-6,-19 1 1,-1 1-40,17-2 45,11 0 0,-19 1-147,0-1 159,1 1-12,-2-2 22,0 2-22,-2-2 34,0 0-34,0 1 0,1-1-191,-1 2 191,1-2-33,-1 2 21,-1-1-77,0 1 267,-2 1-234,1-1 56,-1 1-280,0 0 280,-1 0-34,0 0 34,-1 0-78,0 0 66,-1 0-55,16 0-146,-12 0 213,14 2-33,-17-1 22,0 2 22,-2 0-22,0 0-12,9 1-111,-12-1 134,6 2 0,-13-1 56,2 0-56,-2 0 22,0 0-22,-2 0 0,0 0-78,-2-1 89,-1 2-11,-1-1 34,0 0-12,0 1 12,1 1-34,0-1 0,3 1-101,0 0 101,1-1 0,1 2 45,-1-2-23,0 1 0,1-1-22,-2 0 0,2-1-89,-1 0 100,1 1-11,0-2 56,-1 0-45,0-1 23,7 0-34,-9 0-101,6 0 146,-12 1-23,4 0-11,-7 0 12,4 1-23,-6-1 0,1 1-67,8 3 67,-5-1 33,5 2-33,-4-2 34,-2 1-34,1-1 0,1 1-79,0-1 91,1 1-12,-2-2 33,1 0-22,-1-1 34,-1-1-45,1 1 0,-2 1-123,2 1 168,0 1-12,7 4-33,-2-1 45,4 4-45,-6-3 0,-2-1-67,-2 2 78,1 0 112,11 28-123,-10-8-44,7 24 44,-16-25 44,-2 8 1,-2-17-45,0 7 0,-1-10-78,0-2 89,-1-1-11,-1-3 34,1-1-1,0-3 1,0-1-34,-1 0 0,0-2-90,0 0 90,0 1 0,0-3 34,1 3-12,0 1-22,1 0 0,-2 1-89,2-1 133,-1-1-44,1 0 23,1 0-12,-1-1 11,1 1-22,0 0 0,0 0-67,0 1 112,-1-2-45,0 2 0,-1-1 11,0 0 34,-1 0-45,0 0 0,-1-1-123,-1 0 168,0 1-12,-4 2-33,2-2 11,-3 1-11,2-2 0,-2 0-89,2 0 122,-2-1-33,1 2 23,-1-1-12,-1 1 23,0-1-34,1 0 0,-1 0-112,0-1 179,2 0-56,-9 1 0,4-1 0,-7 1-11,4-2 0,-1-1-44,-10 3 44,6-2 44,-6 2-32,8-3 32,1 1-44,0-2 0,-1 1-89,1-2 134,0 1-45,-1-1 0,-1-1 11,0 0 34,-12 0-45,9 0-79,-9 0 113,11 0-34,0 0 22,-1 0 1,1 0 10,2 0-33,2 1 0,3 0-22,1 0 55,3 0-33,2-1 124,1 1-91,2 0 102,0-1-135,2 1 67,1-1-22,1 0 11,0 0 1848,2 0-2161,-1-4-594,-3-1-696,-5-4-683,-9-1 2230,-16-15 0,17 14 0,-5-8 0</inkml:trace>
  <inkml:trace contextRef="#ctx0" brushRef="#br0" timeOffset="129099">1419 15027 16636,'30'-23'347,"6"4"-112,13 15-235,3 2 0,5 1-241,2 1 253,1 0 144,4 0 52,-15 0 0,2 0-35,-12 0 1,1 0-517,15 0 1,-1-1 342,-13 0 0,-2 0 162,3 0 1,0 0-130,1 0 1,0 0-34,1 1 0,-1 0 56,2 0 0,-1 0-39,-1 0 0,0 0 50,0 0 0,0 0-67,-2 0 0,-1 0 0,1 0 0,-1 1 140,-1 0 1,0 0-130,0 0 0,1 0 39,-1 0 1,3 0 66,18-1 1,5 0-70,-19 0 1,0 0 0,1 0-49,0 1 0,-1-1 0,2-1 74,10 1 1,2-2 0,-5 1-75,-5 0 0,-1 0 61,14-2 1,-1 0-57,-21 2 1,-1-1 22,13 0 0,-1 0-28,-13-1 0,0 1 101,9-1 0,-1 0-68,17-4-33,-3 0 56,1 0 283,-2 0-317,-20 2 1,1-1-23,21-4 67,-22 3 0,-1 1-33,18-6-34,0 2 113,1-3-113,-4 2 78,-1 0-78,-6 0 0,-3 1 280,-5 1 62,-4 2-275,-4-2 794,-6 3-827,-1-3 44,-4 1-78,0 0 0,-3 0-34,4-1-470,-10 3-594,1 0-974,-9 4-1481,-1 1-2923,1 1 6476,1 0 0,-1 0 0,1 0 0</inkml:trace>
  <inkml:trace contextRef="#ctx0" brushRef="#br0" timeOffset="129906">10321 15030 14271,'0'10'1379,"0"-3"-1077,0-7-537,0 0-1468,4 2-1110,2 3 2813,6 1 0,-4 0 0,-1-3 0</inkml:trace>
  <inkml:trace contextRef="#ctx0" brushRef="#br0" timeOffset="130904">13569 14900 13544,'-6'0'727,"2"0"394,4 0-135,12 12-672,10-5 156,25 11-223,19-9-921,-25-5 1,4 0 909,5-1 0,2-1-169,5 0 0,1-1-11,4 0 0,0-1 297,2 0 0,1 0-342,-1 0 0,1 0 90,-2 0 0,0 0 0,-3 0 0,0 1 22,-3 1 0,-1-1 112,-1 1 1,0 0-231,-3 1 1,-1 0 44,-1-1 1,-1-1 319,-3 1 0,-1-2-359,-4 1 0,-1-1 151,-5 0 1,-1 0 416,23 0-355,-14 0 269,-11 0-470,-8 0 44,-5 0 438,-3 0-416,-1 0 1215,0 0-1147,0 0-67,0 0-12,-2-1-78,-3 0 0,-1-1-22,-3 0 22,-1 1-11,-2 0-1693,-2 1 304,-7 0-1267,-10 6-3888,-14 1 6555,-7 1 0,14-2 0,4-5 0</inkml:trace>
  <inkml:trace contextRef="#ctx0" brushRef="#br0" timeOffset="131900">3639 16628 14933,'15'5'-2107,"4"1"-482,10 0 2589,9-2 0,-16-2 0,-1-2 0</inkml:trace>
  <inkml:trace contextRef="#ctx0" brushRef="#br0" timeOffset="132356">7347 16865 14742,'18'-6'-5972,"0"2"5972,-4 1 0,-6 1 0,0-1 0</inkml:trace>
  <inkml:trace contextRef="#ctx0" brushRef="#br0" timeOffset="134559">8441 16354 10170,'-3'6'886,"0"0"-360,3-6 12,0 0-314,27 0 247,-5 0 157,27 0-539,-7 0-10,8 0 134,7 0-191,4 1 23,-1 1-45,-1 3 33,-4 1 236,-2 3-269,-2-1-244,-2 0 333,-2-1 23,0-2-45,-1 1-67,1-3 34,1 0 123,4-1-157,1 0 0,0 1 56,0-1-11,1 1-34,-2 0-221,3 0 221,0-1 68,2 2-79,0-1 0,-1 1 79,-1-1-57,0 0 0,-2-1-22,1 1 45,-1 0 56,2 0-101,-1-2 0,1 1 90,-1-2-79,1 0 11,-1 0-22,0 0 34,1 0-23,1 1-239,-2-1 228,0 1 5,-18 0 1,1 0-6,18 1-6,-18 0 1,-1-1 5,16 2 33,0 0-33,2 1 0,-1 0 205,0 0-171,1 1-34,1-1-226,2 0 226,3-3 56,0 1-56,1-2 0,-3 0 44,1 0-44,-3 0 0,1 0 0,-2 1 0,0 0 56,-3 1-56,-3 1 0,-1-1 56,-2 0-22,0 0-12,2 1-22,1 0 34,0-1 100,1 1-134,-1-1 466,-1 1-365,2-2-45,-1 0 90,3-1-146,-2 0 89,3 0 46,-2 0-135,0 0 0,0 0 191,0 0-79,-3 0 0,-1 0-89,-1 0 33,0 0 101,19 0-157,-16 0 235,13 0-179,-22 0 56,-1 0 114,1 0-192,0 0 190,1 0-224,0 0 0,1 0 134,1 0-67,3 0 6,-12-1 1,0-1 49,17-1 34,14-1-157,-23 1 0,-4 1 112,12-1-34,-15 2-78,8-2 34,-17 0 201,-5 0-235,1 0 0,-3-1 302,1 0-33,0 0-112,3-2-56,-6 2 123,1-2-224,-9 2 0,-3 1 34,-1 0-34,-2 2-3272,-2 1 1467,-1 2-3382,-5 4 5187,0 1 0,0-2 0,2-2 0</inkml:trace>
  <inkml:trace contextRef="#ctx0" brushRef="#br0" timeOffset="135298">19884 16771 13712,'-5'9'436,"1"-1"-346,4-8-1823,0 0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3:19.972"/>
    </inkml:context>
    <inkml:brush xml:id="br0">
      <inkml:brushProperty name="width" value="0.09071" units="cm"/>
      <inkml:brushProperty name="height" value="0.09071" units="cm"/>
      <inkml:brushProperty name="color" value="#00B050"/>
    </inkml:brush>
  </inkml:definitions>
  <inkml:trace contextRef="#ctx0" brushRef="#br0">18973 6204 7762,'-1'48'287,"0"-1"0,1 2 1,0-1-238,4-6 1,1 1-479,2 4 1,3 1 500,2 1 0,2 2-137,-1-4 0,1 3 1,-2-2-1029,2 5 1,-1 0 1020,-3-8 0,-1 1 0,-1-4-988,-2-1 1,-2-3 1188,0-1 0,-2-3 0,2 5 0,-2-13 0</inkml:trace>
  <inkml:trace contextRef="#ctx0" brushRef="#br0" timeOffset="984">20649 6217 15135,'3'8'3540,"2"-3"-3305,8-16-134,16-10-90,-3 1 1,4-1-634,11-6 0,5 0 398,-6 6 0,2-1 0,3 1-1677,8-4 1,3 0-1,2-1 1901,-7 3 0,3 0 0,-2-1 0,-4 4 0,15-7 0,-6 3 0,-3 0 0,-1-1 0</inkml:trace>
  <inkml:trace contextRef="#ctx0" brushRef="#br0" timeOffset="2824">19357 18392 9588,'-29'30'-187,"0"0"0,1-3 1,3-2-72,0 1 45,-2-2-134,-1 0-471,0-3 818,-3-2 0,14-9 0,2-3 0</inkml:trace>
  <inkml:trace contextRef="#ctx0" brushRef="#br0" timeOffset="3668">18685 18813 16961,'43'-40'504,"7"-3"-443,-22 23 1,1-1-2764,3-2 1,2-1 2723,4-2 1,0-2-12,2-1 0,1-1 244,1-1 1,0 0-217,-1-1 0,0 1 325,-2 2 0,-1 1-364,-4 3 0,-1 2 78,21-16-112,-14 12 34,-15 9-44,-14 10 44,-6 5 2893,-11 3-2882,-10 10 1281,-15 8-1236,-12 13-89,-7 7-249,23-16 1,0 0 259,0 0 0,1 1 22,-1 1 0,1 0-342,0 0 0,0 1 342,-1-1 0,1 0-74,-1 0 0,0-1 108,1-1 0,0 0-79,-21 16 45,8-8 0,10-9 11,9-8 34,11-6-34,4-5 112,21-17 833,7-4-956,19-17 0,4-2 134,4-3-2589,1 0 2523,-3 2-51,-19 16 1,-2 1 27,9-6-45,-2 1 0,-24 20 34,-6 4 44,-5 7 3257,-11 8-3335,-10 11 33,-12 9-22,-10 7-11,-2 1 0,-2 1 12,1-2 330,1-4-331,18-13 1,0-2 21,-9 5-33,-5 2 0,31-21 124,6-5-80,17-12-32,10-9 27,9-8 1,3-3-18,-5 4 0,1-1-152,14-13 1,2-1 129,-11 8 0,-1 2 174,1 0 0,0 0-74,-4 4 1,-1 2-90,19-13 90,-12 13-45,-20 16-56,-6 4 101,-11 6 0,-3 0-90,-3 2 371,-5 4-315,-3 2-380,-2 4-270,2-1-224,3 2-459,2-1-1120,4-1-1447,2-3 3833,2-4 0,1-2 0,0-2 0</inkml:trace>
  <inkml:trace contextRef="#ctx0" brushRef="#br0" timeOffset="3940">19801 18063 10608,'10'-2'0,"-1"0"0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3:33.802"/>
    </inkml:context>
    <inkml:brush xml:id="br0">
      <inkml:brushProperty name="width" value="0.09071" units="cm"/>
      <inkml:brushProperty name="height" value="0.09071" units="cm"/>
      <inkml:brushProperty name="color" value="#00B050"/>
    </inkml:brush>
  </inkml:definitions>
  <inkml:trace contextRef="#ctx0" brushRef="#br0">12742 14383 15919,'-27'-26'1137,"0"1"1,-16-16-1116,37 28 706,3 5-728,1 2 0,2 2 202,0 3-124,3-1 23,10 2 33,39 0 12,3 2-146,-12-2 0,5 1 146,15 1 0,2-1-329,-12 0 1,5-1 211,-9 0 0,8-1 0,4 0 0,1-1 1,-5 1-333,3-2 0,-2 1 0,0-1 1,5-1 361,-8 2 1,3-1 0,1 1-1,2-1 1,-1 0 0,0 1-23,-3 0 0,2-1 1,-1 1-1,-1 0 1,-2 0-1,-3 1-9,6-1 0,-5 0 0,0 0 1,3 0 18,-1 2 0,5-1 0,-1 1 0,-3 0 0,-9-1 126,9-2 1,-6 0-79,11 0 0,-8-1 141,-16-5-236,-33 3-34,-4 1 311,0 0-826,0 1 1142,0 1-1826,0 1-817,-2 1-976,-6 1 3026,-7-1 0,4 1 0,0-1 0</inkml:trace>
  <inkml:trace contextRef="#ctx0" brushRef="#br0" timeOffset="1092">13023 11766 16400,'-53'-17'191,"6"9"134,31 31-157,-1 3-67,1 5 78,0 2-101,1 5 618,0 6-601,5-9 0,1 3 213,2 3 0,1 2-230,0-1 1,1 1 16,2 7 0,2-1 421,4 5-516,4 12 0,5-26 314,4-5-202,2-3-45,2-5-56,2-5 112,0-3 191,0-6-314,1-5 0,2-4 257,0-3-189,2-1 11,0-2-79,1-5 67,1-5 0,1-5-67,0-3 67,12-21-67,-12 6 23,6-18-57,-15 8 68,-5-5-1,-1-3-33,-4-3 0,-3 0 39,-5 21 1,-2-1-7,1-16-33,-2-9 67,-5 24 45,-1 3-112,-8 3 0,-1 4 112,-3 2-100,-3 1-12,-1 4 0,-1 3 0,-2 4-135,-2 5 135,-1 4-56,-1 4-101,-1 2 124,1 5-729,4 5 11,3 7-537,5 2 357,3 2-2038,5 4-594,3 1 3563,3 1 0,2-13 0,0-4 0</inkml:trace>
  <inkml:trace contextRef="#ctx0" brushRef="#br0" timeOffset="1378">12716 12327 18989,'34'-9'392,"0"1"0,29-8 0,-21 4-392,-3 2-22,-1 2-135,-1 2-268,1 2-506,3 3-985,0 0-1457,2 2-1613,1 2 4986,-1 2 0,-19-1 0,-5-1 0</inkml:trace>
  <inkml:trace contextRef="#ctx0" brushRef="#br0" timeOffset="1889">13575 12305 14137,'2'9'1132,"-1"-2"257,-1-7 404,0 42-1300,0-12-219,0 3 1,0 1-163,0 10 628,0-3-729,0-5 0,0-7 280,0-8-235,0-7 56,0-7 158,0-3 1006,0-4-1276,0-9 0,0-7 79,1-13-79,2-7 0,2-5-11,3-3 67,3 0-135,3 2 79,5 4 0,3 6-11,5 6 11,1 7-45,2 11 23,-1 4 22,0 12-34,0 8 34,5 31 23,-8 13 10,-5 2-33,-12-6 90,-7-22-68,-2-6-22,0-5 0,0-5 45,0-1-101,0-5-213,0-1-728,0-5 336,1-2-874,2 1-280,4-1-1065,4-2-4269,5-1 7149,4-5 0,-7 3 0,-3-2 0</inkml:trace>
  <inkml:trace contextRef="#ctx0" brushRef="#br0" timeOffset="2377">14105 12586 14003,'-9'0'3271,"2"0"-2655,7 0-436,0 0 403,-3 0-348,3 0 347,7 0-234,4 0-68,10 0-168,-1-4-22,2-5 179,0-6-269,0-8 0,-2-2 112,-2-3-112,-7-2-12,-4 1-21,-5 0 33,-2 5 22,-7 5-22,-3 5-33,-10 8 44,-14 8 34,7 12 167,-7 10-111,13 12 594,5 4-695,5 2 0,6-1 269,7 7-235,8-15-34,5 3 22,7-19-268,2-4-595,4-3-660,1-4-303,4-2-1580,3-2-1244,2-2 4628,1-2 0,-17 2 0,-4-1 0</inkml:trace>
  <inkml:trace contextRef="#ctx0" brushRef="#br0" timeOffset="2831">14533 12556 19516,'5'-32'45,"-1"11"268,-4 30-313,2 5 0,2 1 135,2-4-12,3-3-22,3-4-101,4-3 123,3-1-90,2-4-33,2-3 0,-2-3 0,0 1 0,-2 4-11,0 2-11,-3 2 22,0 6-23,0 3 23,-1 4 0,1 0 101,-1-2-101,1-4 101,1-3-45,2-2 258,10-21-314,-8 1 0,4-20 258,-13 6-157,-7-2-12,-2-2-89,-4 1 67,-4 0 23,-3 1-90,-5 5-11,0 2-135,0 7 101,0 5-549,0 5-526,-1 6-3239,-6 3 113,4 6 4246,-5 0 0,13 1 0,1-3 0</inkml:trace>
  <inkml:trace contextRef="#ctx0" brushRef="#br0" timeOffset="3678">12932 10239 15403,'-4'-55'2275,"-1"11"-1961,-6 34 201,0 2-313,-1 5-79,-1 0-123,-2 6 11,-3 9 325,-1 12-257,0 20 145,2 16 11,10-24 1,1 1-376,1 4 1,1 0 251,1 2 0,2 1-73,-1 0 0,2-1-11,1 0 0,3-1 168,1-2 0,2-1-196,3-4 0,1-2 0,18 25 135,4-12-79,2-13 23,2-11-79,1-11 44,2-7 113,1-13-157,1-6 0,-1-16 45,-4-7-258,-4-9 224,-8-8-11,-6-5 0,-8-5 8,-7 31 0,-2 0-8,0 0 0,-1-1 0,-3 2 0,-2-2 28,-6-9 0,-2 1-39,-12-17 11,6 25 0,-3 3-83,-23-4 83,11 15-89,-8 2 33,16 14 56,4 2 123,1 3-829,4 2 103,3 6-383,2 5-1293,2 11-746,2 5-2387,4 4 5412,1 0 0,2-13 0,0-6 0</inkml:trace>
  <inkml:trace contextRef="#ctx0" brushRef="#br0" timeOffset="3893">12792 10718 19224,'48'-9'157,"-1"-1"0,11-1 0,-2 0-1112,7 0 277,-21 4 0,-1 3-2538,13 2-1860,0 2 5076,-4 0 0,-22 0 0,-7 1 0</inkml:trace>
  <inkml:trace contextRef="#ctx0" brushRef="#br0" timeOffset="4321">13630 11024 15583,'-7'41'993,"1"0"1,-1-3-1,1-2-298,-6 16 56,5-20-628,-1 1 280,7-25 494,0-4-281,1-3-516,0-9 46,0-21 0,0-1-146,0-20-45,4 8 0,4 0 45,7 1-11,5 6 0,6 7 22,3 10-56,4 8 45,2 10-45,-2 14 45,-3 9 11,-5 12 12,-5 6-23,-4-1 0,-5 0 45,-3-5-45,-4-5-34,0-6-134,-2-6-190,0-3-886,1-5-560,2-2-863,3-2-1254,6-3 3921,5-2 0,-6-1 0,-2-1 0</inkml:trace>
  <inkml:trace contextRef="#ctx0" brushRef="#br0" timeOffset="4522">14070 11241 19459,'35'-6'336,"0"1"1,28-6-304,-29 5-33,-1-2-201,-2 2-135,-5-1-1300,-5 1-1277,-4 2-1962,-6-1 4875,-5 0 0,-4 3 0,-2-1 0</inkml:trace>
  <inkml:trace contextRef="#ctx0" brushRef="#br0" timeOffset="4773">14244 11076 19617,'-1'35'1081,"0"0"0,-1 30-1081,2-24 33,0-1 225,0-4-258,0-5 34,2-6-34,0-5-135,1-6 113,0-4-942,1-5-425,1-2 224,1-2-1872,7-1-2218,2-9 5255,5-5 0,-8 3 0,-2-1 0</inkml:trace>
  <inkml:trace contextRef="#ctx0" brushRef="#br0" timeOffset="5012">14585 11049 20681,'11'39'515,"0"0"0,-1-4 1,-2 0-67,-6 19-449,-1-16-79,1 14 11,0-29-2531,4 7 706,0-17-1749,6 4 3642,1-9 0,-5-4 0,0-3 0</inkml:trace>
  <inkml:trace contextRef="#ctx0" brushRef="#br0" timeOffset="5504">15776 11024 14305,'64'-1'1257,"0"0"0,-8-1 0,-15 1 1,-32 1-1</inkml:trace>
  <inkml:trace contextRef="#ctx0" brushRef="#br0" timeOffset="5688">15726 11247 13801,'-3'6'4045,"1"-1"-2095,2-5-1760,44 11-179,-11-8 0,2 3 1,3-1-12,17-9-942,2-2-1354,3-3-3152,-1-1 5448,-1-2 0,-26 6 0,-7 0 0</inkml:trace>
  <inkml:trace contextRef="#ctx0" brushRef="#br0" timeOffset="6579">17295 10308 14518,'11'-57'2656,"-3"10"-2096,-8 34-78,0 2-191,-1 4-44,-2 1-191,-3 4 112,-2 0-168,-2 7 268,-9 29 13,6 4 60,2 10 1,3 4-281,4-15 1,2 1 235,-1 14 0,2 3-297,4 2 0,3-1 157,0-14 0,1-1-101,5 11 0,2-3-45,17 6 1,4-11 32,4-12 169,4-12-213,1-10 0,4-7 101,0-14-79,-1-5-10,-5-18-12,-4-8 33,-7-10 1,-7-9-34,-15 27 0,-2-2-469,-2-1 0,-2-2 491,0 0 0,-2-2-22,-3 1 0,-2 0-151,-1 1 1,-2 1 139,-2 3 0,-3 1 11,-16-25 246,-4 13-246,-3 12-34,-2 11 23,1 9 11,0 7-67,2 5-101,1 2-493,3 6 201,4 5-929,5 9 729,5 7-1435,5 5-505,3 7-968,4 4 3568,0 1 0,2-19 0,1-6 0</inkml:trace>
  <inkml:trace contextRef="#ctx0" brushRef="#br0" timeOffset="6913">17165 10775 18664,'15'2'1311,"7"-1"-1154,8-4 190,10-2-134,4-4 78,4-3-111,0-2-158,-2 0 359,-5 0-381,3-2 34,-16 6-34,-1 0-34,-16 5-392,-5 2-840,-3 1-392,0 1-942,1 2-1378,0 6 3978,4 2 0,-4-1 0,0-1 0</inkml:trace>
  <inkml:trace contextRef="#ctx0" brushRef="#br0" timeOffset="7773">18083 10979 14126,'-9'-11'3574,"2"3"-2957,7 8 256,0 0-839,-3-6 44,2 6-78,-1 1 639,2 13-571,3 9 122,1 7 348,2 4-303,0 4-89,1 0-90,-1-1 45,-1-3 100,-2-3-201,0-6 68,1-2-68,-1-12 67,-1-1 123,-1-10 57,-1 0 167,0-6-414,0-3 22,0-8-10,0-2 10,0-3-44,0-3 78,0-2-68,1-2 12,0-3 0,3-1-11,2 1 22,1 2-11,4 4 0,0 4 24,2 4-59,1 3 35,1 4-45,1 5-33,0 2 78,1 3 0,2 7-11,0 4 22,0 9 34,-1 6-45,-2 2 113,5 16-80,-8-10 46,2 12-79,-9-15 134,-1 0 56,-2-1-190,-1-4 0,-1-3 90,0-6-12,0-4-22,0-4 12,0-3-1,1-2 459,-1-2-526,3-1 0,3 0 214,5-4-147,7-3-56,5-6-11,5-5 0,3-1-236,2-2 214,0 0-863,-3-1-303,-6 3-1591,-5 2-2789,-7 3 5568,-7 1 0,-4 6 0,-2 1 0</inkml:trace>
  <inkml:trace contextRef="#ctx0" brushRef="#br0" timeOffset="8581">19235 10632 13745,'-10'0'2274,"3"0"-1332,7 0 772,0 0-1019,-8 2-538,9 0 235,2 3 258,16-1-292,12 0-21,6-2-80,6 0-257,0-2 370,0-4-370,-4-2 0,-7-2-90,-5-1 90,-6 2-549,-3 1-571,-2 2-874,1 1-808,3 2-2206,3-2 5008,5-2 0,-11 2 0,-3-1 0</inkml:trace>
  <inkml:trace contextRef="#ctx0" brushRef="#br0" timeOffset="9154">20151 10243 19482,'10'36'291,"0"0"0,-1-3 1,-1-1-35,-1 15-21,-2-6-124,1-4-90,-1-10 427,0-8-371,-2-7-44,-1-8 626,-1-1-436,1-6-145,1-8-79,1-9 57,2-10-57,1-8 0,2-5-12,2-4-22,4-1 34,4 3-45,3 4 34,4 9 11,4 10-78,16 9 44,-10 11 12,8 13 22,-17 11 0,-4 11-6,-13-2 0,-2 2-94,0 21-90,-6-15 0,-4 1 190,-11 23 28,3-29 0,-2 0-17,-4 4 0,-1 0 39,-2 2 1,-1 0-499,-2 2 1,0 0 508,-2-1 1,1-1 50,0-1 1,0-1-113,1-3 0,1-1 0,4-4 0,0 0 123,-9 21-112,9-10 23,8-11-12,5-5 23,4-12 301,1-5-985,9-6 593,8-9-1960,13-4-1433,10-11 3439,4-8 0,-18 13 0,-6 0 0</inkml:trace>
  <inkml:trace contextRef="#ctx0" brushRef="#br0" timeOffset="9828">21254 10344 15336,'11'-63'2207,"-3"10"-1355,-10 33-852,-6 3 459,-30 4-347,8 6-78,-20 12 33,21 12 325,0 16-346,4 11-755,4 7 1090,4 5-303,6-1-55,5-4-23,4-6 100,8-10 57,6-7-157,21-10 45,-2-8-45,11-12 653,-8-12-709,-2-11 22,0-12-224,-4-10 214,-3-8-306,-15 24 1,-1-2 332,-3-1 1,-2-1 16,0 0 0,-2 0 0,-3-31-23,-7 6 68,-4 9-34,-9 10-11,-2 9 0,-3 10 0,-4 9 0,-1 6 0,-2 5 0,1 2 23,2 5 282,5 3-1178,1 14-114,11-3-1085,3 8-192,8-6 2264,25 3 0,-17-12 0,17-1 0</inkml:trace>
  <inkml:trace contextRef="#ctx0" brushRef="#br0" timeOffset="10211">21501 10027 17319,'15'38'605,"-1"0"0,0-1 0,-5-1-336,-6 16 292,-2 1-516,-1-1-23,0-7 336,0-9-212,2-10-23,2-9-33,3-7-57,4-5 394,3-3-427,8-2 0,6-3 78,6-2-33,5-6-23,4-1 17,-10 2 1,1 0-29,1 0 0,0-1-22,-1 1 0,-1 0-12,20-6 23,-29 7-89,-8 3-573,-5 2-806,-5 1-638,-4 3-337,-2 0-1265,-10 7 3708,-8 1 0,5 0 0,-2-1 0</inkml:trace>
  <inkml:trace contextRef="#ctx0" brushRef="#br0" timeOffset="10591">20967 10773 19067,'37'17'1838,"7"-4"-1738,11-11-61,-22-2 1,2 0-1502,6-3 0,1-1 1557,5-1 0,2-1 62,5-3 0,1-2-23,4 0 0,0-1-117,1 0 0,0 0 297,-3 0 0,0 0-184,-4 1 0,-1-1-130,-6 1 0,-3 1 39,-6 0 1,-2 0-29,20-8 659,-15 4-670,-12 3-381,-10 3 223,-8 5 63,-7 1-1978,-1 2 577,-9 0-3389,-8 3 4885,-11 2 0,8 0 0,2-1 0</inkml:trace>
  <inkml:trace contextRef="#ctx0" brushRef="#br0" timeOffset="12025">21643 11306 13434,'6'-55'1603,"-1"10"73,-12 33-1665,-3 2 954,-8 2-864,-2 3-68,-3 3-33,-1 1 372,2 1-293,0 5 1017,0 5-1096,3 7 235,-1 10 169,-3 21-248,8-8-144,0 15 200,12-19-212,1-3 0,4-5 112,5-4-78,5-6-23,6-5 0,6-6 34,5-4 101,4-9-146,5-6-11,-1-10-68,0-5 79,-5-4-89,-4-5-12,-5-2 101,-7-4-45,-4-1 45,-6 1 0,-3 2 11,-2 4-11,-2 5 0,-5 3-11,-3 3 11,-7 4-34,-3 1 34,-3 6-33,-2 1-23,1 4 56,0 3-247,3 2-448,4 2-357,4 1-103,3 1-1074,3 4-259,3 3-1053,2 5 3541,6 2 0,-4-5 0,4-3 0</inkml:trace>
  <inkml:trace contextRef="#ctx0" brushRef="#br0" timeOffset="13090">22128 11043 16972,'1'-40'1490,"-1"8"-1490,0 31-22,0 0 145,-4 11 404,-4 17-348,0 6 549,-1 13-728,6-4 23,2 0 279,0 2-201,1-4-34,0-3-33,3-5-1,3-5 102,4-6-135,3-6 0,3-5 145,4-6-145,5-3 23,4-1-23,3-6 33,3-5-21,-1-10-35,11-20 23,-15 5 0,3-16 11,-22 10-33,-5-1 78,-5-1-3448,-1 4 3392,-4 2 0,-5 5 124,-6 5-23,-2 5-79,-2 6 12,-7 3-57,7 8 23,-4 1 3303,8 5-3416,0 1-212,2 4-481,-1 3-12,3 6-572,0 3-716,1 2 2106,-1 13 0,5-17 0,0 5 0</inkml:trace>
  <inkml:trace contextRef="#ctx0" brushRef="#br0" timeOffset="13348">22081 11245 20020,'43'2'2061,"16"-1"-1725,-22-2-313,12-3 21,-17-2-88,-6-1-80,-6 0-156,-7 2-1075,-6 3-1065,-4 1-7411,-2 1 9829,-5 6 0,3-5 0,-2 5 0</inkml:trace>
  <inkml:trace contextRef="#ctx0" brushRef="#br0" timeOffset="14713">22623 11274 12490,'0'-4'3709,"0"1"-1782,0 3-1927,0-7 0,-1 6 146,-2 3 224,-3 14 100,-1 11-123,-1 4-77,1 1 211,0-2-447,2-5-23,1-7 303,2-5-180,1-6 168,0-4 785,1-3-863,2-7-224,4-4 0,2-10 112,5-2-112,1-1 23,2 0-23,2 0 0,2 3 45,2 3-45,1 6 22,13 6 0,-10 7 46,10 10 100,-15 8-89,-2 7 268,-3 2-347,-2 1 0,-2-2 101,-1-3-101,0 7-11,-4-7-460,-1 6-627,-5-6-1109,-1 3-1581,-1 6 3788,-5 2 0,4-14 0,-3-5 0</inkml:trace>
  <inkml:trace contextRef="#ctx0" brushRef="#br0" timeOffset="16814">15850 12194 18294,'-5'-12'773,"7"1"-627,7 3 11,7-1-157,3-1 0,2-1 67,2 1-67,2 1-79,-2 1-44,0 2-627,-3 4-405,-3 1-1534,-2 1-527,-3 1 3216,-4 2 0,-5-1 0,-2 1 0</inkml:trace>
  <inkml:trace contextRef="#ctx0" brushRef="#br0" timeOffset="17019">15845 12371 18552,'37'-2'26,"0"-1"0,-1 1 0,-2-2-250,13-9-1064,2 1-1267,3-2-1972,0 1 4527,2-4 0,-24 8 0,-6 1 0</inkml:trace>
  <inkml:trace contextRef="#ctx0" brushRef="#br0" timeOffset="17559">16991 11692 18552,'-5'13'717,"0"9"-11,-2 26-628,4-7 1,1 3 100,0-11 0,1 1-123,0 11 0,1-1 17,3-7 0,2-3-40,5 14 124,8 3-22,28-27-101,-13-12 11,23-13-17,-24-20 0,-3-6-28,8-15 22,-16 6 0,0-8 1,-6 2-23,-4 1 0,-7-2 3,-9-3 1,-4-4 0,-1 5-27,2 10 1,-4 4 22,-10-6 0,-5 8-67,-10 17-45,10 6 90,-9 3-886,13 8-280,3 4-78,3 7-1143,3 5 2409,1 16 0,7-18 0,-1 6 0</inkml:trace>
  <inkml:trace contextRef="#ctx0" brushRef="#br0" timeOffset="17768">16869 12095 13790,'-3'4'3182,"0"0"-470,3-4-2533,41 1 179,-12-2-358,36-3-22,-23-3-236,-1-2-661,-3 2-571,-2 1-2207,-2 2 3697,-3-1 0,-14 4 0,-4-2 0</inkml:trace>
  <inkml:trace contextRef="#ctx0" brushRef="#br0" timeOffset="18415">17686 12322 14294,'3'-7'4012,"0"0"-3542,-3 7-67,0 0-302,-38-20 202,22 19-247,-29-7-22,32 28 290,3 9-189,3 5-68,4 2-56,2-2 12,1-2 10,3-5-33,2-7 0,5-6 101,5-6-101,3-4-22,4-5-180,1-8-56,2-4 247,-2-9-269,-6-2 168,-5-14 112,-6 10-23,-3-6 1,-10 16 22,-2 5-101,-8 5 23,-13 4-68,8 2-112,-6 1-2543,13 1 336,7 0-1569,3 0 4034,7 0 0,0 0 0</inkml:trace>
  <inkml:trace contextRef="#ctx0" brushRef="#br0" timeOffset="18696">17882 12040 18384,'9'43'739,"-1"0"1,0-2-1,-2-2-336,-2 12 192,-2 0-562,-2-3 34,0-5 157,0-5-168,0-6-56,0-6 0,0-6-33,0-7-57,0-4-1938,0-4 695,0-3-5110,0-1 6443,7-2 0,-6 0 0,6 0 0</inkml:trace>
  <inkml:trace contextRef="#ctx0" brushRef="#br0" timeOffset="19196">18242 12391 15179,'0'-10'2084,"0"2"-1714,0 8 202,0 0-326,-46 4 68,25 13-90,-12 3 0,2 4-224,14 17 0,0 13 45,15-26-23,2-7 34,9-9-56,6-7-302,11-7 44,7-8-392,1-8 157,-3-10 448,-3-4-67,-6-5 67,-7-5 23,-6-7 22,-5-4 45,-3-3 78,-1 5-56,0 9 707,0 14-293,0 11-346,0 11-124,0 8 269,0 13 594,0 14-589,0 6 1,0 4 364,0 24-561,0-20 1,0-1 156,0 14-145,0-8-79,0-7 68,0-10-90,0-9-34,0-9-134,0-6 113,0-5-1939,2-1-527,6-2-3127,5-8 5648,8-7 0,-9 3 0,0 0 0</inkml:trace>
  <inkml:trace contextRef="#ctx0" brushRef="#br0" timeOffset="19416">18603 12368 16602,'8'-9'2689,"-2"2"-2095,39-12-269,-15 6-303,4-1 1,2-1 44,9-1-67,1-1-896,-2 3-269,-3 1-2197,-1 2-3753,-5 1 7115,-2-2 0,-16 6 0,-5 0 0</inkml:trace>
  <inkml:trace contextRef="#ctx0" brushRef="#br0" timeOffset="19947">19348 12014 15818,'3'-9'1277,"0"2"-414,-3 7 145,0 0-638,6 40-236,-3-11 371,4 33-326,-6-24-67,-1-5-67,1-7 11,0-7 112,0-8-90,0-6-78,-1-3 628,2-4-549,1-7-79,1-7 0,2-12 78,1-7-89,3-4 11,2-3-23,3 1-10,2 3 33,4 4 0,-1 8-23,3 6 57,2 8-157,1 6 123,0 4-101,-1 9 101,-2 7 0,-5 13 11,-6 8-33,-5 7 44,-4 6 113,-10 4-135,-6 3-658,-13 2 809,9-28 0,-1 0-101,-2 1 1,-1-1 27,-1-1 1,-1 0 27,1-2 0,0-1-176,-18 21 373,6-7-303,9-8 0,9-7 134,5-8-111,6-7 651,3-4-674,1-4-70,1-1-120,5 0-1390,4 0-1052,9-3-2467,6-6 5099,3-8 0,-11 7 0,-3-2 0</inkml:trace>
  <inkml:trace contextRef="#ctx0" brushRef="#br0" timeOffset="22039">27554 10750 15370,'0'38'945,"0"1"0,0 2 0,0-5-867,0-7 2577,0 1-2341,1-41-314,11-24 101,6-8 0,3-3-90,-4 12 0,5 2 4,12-4 0,7 1 0,2 8-15,10 10 0,2 15-26,-11 7 0,2 8 0,-8 9 186,-8 17 1,-8 10-1,-6 2 12,-6-5 0,-6 1 0,-7 3-100,-5-2 0,-7 4 1,-3 2-1,-1-1 1,1-4 50,-6 13 0,-1-5 0,-1 1-123,-1 2 0,-1 0 0,4-3 22,5-8 1,3-2-1,5-9-145,4-3-841,10-5-66,15-23-1615,16-8-1881,16-16 4526,-18 2 0,-3-2 0,8-5 0,-7-2 0</inkml:trace>
  <inkml:trace contextRef="#ctx0" brushRef="#br0" timeOffset="22558">29130 10648 19773,'3'-44'896,"-1"9"-896,-2 34 0,0-1 202,-2 0-202,-3 0 22,-4-2-66,-4 1 100,-4 1-101,-1 1-3347,-3 4 3392,-3 7-11,-1 7 33,-3 11-22,0 8 17,10-6 0,1 1 72,-3 19-89,-1 13 0,17-25 102,2-8-91,9-9 78,4-7 3337,10-8-3404,4-3 90,2-7-112,0-5 0,-3-7 90,-5-8-90,-7-2-11,-5-2 0,-4 1 11,-2 2-56,-5 4-79,-3 6-280,-3 4 102,-4 6-628,0 2-269,0 3-797,1 2-939,3 4-2130,5 1 5076,2 4 0,3-6 0,0-1 0</inkml:trace>
  <inkml:trace contextRef="#ctx0" brushRef="#br0" timeOffset="22848">29224 10733 17106,'54'13'1166,"-7"3"-774,-32 7-224,-4 1 22,-6 1-33,-4-2-78,-1-2 168,-2-7-225,-1-5 292,0-5 626,1-2-547,1-7-259,1-6-55,0-9-46,4-11-33,4-3-448,5-6-415,6-2 259,4 0-629,4 0-1210,5 4-1344,7 6 3787,5 4 0,-19 14 0,-3 4 0</inkml:trace>
  <inkml:trace contextRef="#ctx0" brushRef="#br0" timeOffset="23299">30298 10397 16031,'-24'34'926,"1"0"0,0-2 1,-1-2-491,-16 10-65,0-1-147,2-5-90,6-5-134,4-7 146,13-9-113,3-6 146,9-6-44,2-5-1,-2-6-89,2-7-45,1-6 0,5 0-213,6 3 202,19 5 22,-3 9 0,11 14-22,-11 8 11,-1 10 0,-3 0 112,-2-2 112,8 1 57,-6-12 66,5-1 135,-5-11-482,-1-7 0,3-5 156,-2-11-144,0-6-1,-4-4-11,-3-7-347,-4 0-258,-4-4-908,-5 2-1210,-1 4-2924,-8 11 5647,-1 9 0,-1 10 0,2 4 0</inkml:trace>
  <inkml:trace contextRef="#ctx0" brushRef="#br0" timeOffset="25048">20158 11866 16221,'-4'-53'1322,"-2"7"-1299,-4 31 448,-2 0-404,-3 3 157,-3 2 22,-4 5-134,-3 2 146,-1 2-258,-1 9 0,1 6 302,2 12-302,4 7 112,4 7 0,6 3-55,5 2 21,3-5-78,7-4 0,7-9 79,8-9-1,8-8-78,4-6 11,3-8 12,0-8-23,-2-11-23,-3-11 23,-4-7-44,-3-7-374,-7-5 418,-7-3 34,-4 0-205,-10 0 250,-7 5-79,-8 7 0,-6 9 56,-2 12-56,1 9-56,-1 8-12,2 5-470,1 9-2532,4 17 790,9 1 2280,36 12 0,-16-24 0,24-1 0</inkml:trace>
  <inkml:trace contextRef="#ctx0" brushRef="#br0" timeOffset="25367">20461 11531 14619,'4'-2'1322,"-2"1"-470,-2 1-91,2 41-267,-1-14 44,1 35 55,-2-23-470,0-1-123,0-2 449,0-5-415,0-3 44,3-8 45,0-4 45,5-6 213,4-5-381,4-3 0,10-2 213,7-7-202,10-3-11,5-6 0,2-1 11,-3 1-78,8-5-471,-17 6 281,1 0-673,-19 8-426,-7 2-5445,-5 3 6801,-4 0 0,-3 2 0,-1 0 0</inkml:trace>
  <inkml:trace contextRef="#ctx0" brushRef="#br0" timeOffset="25680">20003 12166 19628,'50'-4'423,"0"-1"0,-1 1 0,13-1 0,-2-3-319,-15 0 1,0-2-1,-2 0-879,10-4 0,-3 0 836,2-1 1,0-1-23,-4 1 1,-1-1-40,-5 2 0,-3 1 0,22-9 330,-20 7-655,-17 7-761,-14 5-1222,-6 2 269,-12 8-2309,-10 5 4591,-15 9 0,11-8 0,1-2 0</inkml:trace>
  <inkml:trace contextRef="#ctx0" brushRef="#br0" timeOffset="26190">20223 12410 15000,'-6'0'2129,"1"0"-1681,5 0 79,-36 3-135,20 7-45,-28 7 34,31 9-314,3 5-44,4 3 369,3 0-381,2-3 23,2-3 44,5-5-33,4-6 67,9-8-112,5-3 0,8-5 112,2-9-112,6-7 0,-2-11 45,0-9-45,-4-5 45,-6-6-272,-5-5 227,-10-5 44,-5-1-38,-10 16 0,-4-1 27,-6 4 1,-6 1 27,-6-4 1,-4 3-62,3 13 0,-4 4-6,-9 8 1,0 5-40,-2 4-313,-8 9-371,25 4-66,7 10-920,8 5-187,3 4-4708,18 14 6610,1-12 0,2-2 0,-6-18 0</inkml:trace>
  <inkml:trace contextRef="#ctx0" brushRef="#br0" timeOffset="26775">20220 12206 17006,'-65'-5'1076,"10"10"-852,32 29 156,4 8-44,4 4-257,5 1 89,5-1-168,4-4 0,7-6 145,6-8-122,10-9-23,7-8 0,4-6 56,5-8-112,0-8-45,-3-9 101,-3-10-56,-6-5 56,-7-5 22,-6-25-22,-8 16 12,-10-14-12,-4 28 0,-9 6-79,0 10 79,-2 9-56,1 5-257,0 4-618,1 5-346,0 5-841,2 9-1131,4 4 3249,3 2 0,5-10 0,1-3 0</inkml:trace>
  <inkml:trace contextRef="#ctx0" brushRef="#br0" timeOffset="27091">20058 12473 13555,'-9'1'4773,"2"0"-4471,7-1-302,0 0 426,14-5-359,4-1 23,15-5-34,3 0-56,2 0 0,1 0-594,-4 1-1255,-1 2-6454,11-2 8303,-15 2 0,-1 2 0,-19 2 0</inkml:trace>
  <inkml:trace contextRef="#ctx0" brushRef="#br0" timeOffset="27829">20596 12509 11705,'0'-11'3059,"0"2"-2397,0 9 402,0 0-694,-8-15-135,2 11-67,-7-10 235,3 16-358,0 8 101,-1 6 426,1 7-460,2 5 56,3-1-67,3-1-12,2-4 1,0-7-90,3-3 0,3-6 246,12-3-223,-2-6-23,6-6 22,-7-6-11,1-15-11,-8 6 56,0-6-56,-7 12-33,-3 4-23,-3 3-79,-4 4 12,-4 3-739,-2 1-192,1 3-78,2 0-3148,0 3 1288,5 1 2992,2 3 0,5-4 0,0 0 0</inkml:trace>
  <inkml:trace contextRef="#ctx0" brushRef="#br0" timeOffset="28105">20710 12344 14171,'0'-11'2846,"0"2"-2813,0 9 1659,0 0-1199,8 35 370,-4-7-549,4 32-281,-6-15 438,-2-2-460,0-3-11,0-5 45,0-8-45,0-8-191,0-6-861,2-5-114,1-4-4392,12-2 5558,1-7 0,0 4 0,-7-4 0</inkml:trace>
  <inkml:trace contextRef="#ctx0" brushRef="#br0" timeOffset="28532">20979 12476 13678,'0'-6'2733,"0"1"-1534,0 5-839,-23-5-271,11 14-66,-19-1 402,18 19-369,2 0-22,6-1 89,2-4-67,3-5 22,7-7-78,3-5-201,10-5 122,3-10-66,2-6 78,-1-10 55,-3-6 24,-4-3 21,-4-6-33,-6-4 0,-3-3 101,-4 1 89,0 8 393,0 12 101,0 12-326,0 9-11,0 32-100,2 4 347,2 27-359,3-3-78,3 3-90,-1-3-45,0-3-111,-1 5-774,-2-20-156,-2 2-953,-3-21-1726,-3-4 3698,-6-4 0,4-4 0,-3-3 0</inkml:trace>
  <inkml:trace contextRef="#ctx0" brushRef="#br0" timeOffset="31166">12905 14326 21331,'-7'0'1053,"1"0"-717,5 0-4258,1 0 79,0 5 3843,-1 1 0,1 0 0,0-1 0</inkml:trace>
  <inkml:trace contextRef="#ctx0" brushRef="#br0" timeOffset="33749">18249 14394 14663,'-5'0'1446,"2"0"145,3 0 897,-2 0-2488,1-1 123,-2 1-145,2-4-191,0 1-246,0-1-68,1 1-4247,0 1 2388,5 1-1514,8 1 3900,9-2 0,-7 2 0,-1-2 0</inkml:trace>
  <inkml:trace contextRef="#ctx0" brushRef="#br0" timeOffset="35417">22175 14884 17521,'35'2'829,"-1"0"0,0 0 1,-1-1-819,17-6 358,1-1-335,-4-3-34,-6 1 34,-9 3-23,-10 0 22,-9 3-33,-8 1 0,-2 1 45,-3 0 0,-7 0-45,-9 5 34,-13 4-12,-13 5-5,10-3 0,-1 0-17,-15 4 0,-10 2 0,28-8 0,6-3 22,7 0-11,8-4 101,5-1 180,3-1-191,6 0 78,6 0 0,10 0 34,8-5 224,4 0-426,2-5 0,-2 1 224,-2 1-212,-6 0-46,-5 2 23,-6 2-716,-6 1-506,-4 2-1063,-8 7-2141,-11 8 4426,-12 9 0,8-7 0,-2-3 0</inkml:trace>
  <inkml:trace contextRef="#ctx0" brushRef="#br0" timeOffset="37169">22860 13378 19157,'0'8'-3642,"0"-3"-4627,-1-2 8269,-5-20 0,4 12 0,-3-13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4:15.240"/>
    </inkml:context>
    <inkml:brush xml:id="br0">
      <inkml:brushProperty name="width" value="0.09071" units="cm"/>
      <inkml:brushProperty name="height" value="0.09071" units="cm"/>
      <inkml:brushProperty name="color" value="#00B050"/>
    </inkml:brush>
  </inkml:definitions>
  <inkml:trace contextRef="#ctx0" brushRef="#br0">19371 7692 18496,'44'-13'1034,"-1"-1"1,-3 3 0,3-3-1035,-1-7 0,5-6 0,4-3 0,2 1-1437,3 2 0,3-2 0,2 0 0,0 1 0,-2 0 755,-7 4 1,-2 0 0,-1 1 0,2-1 0,3-1 674,-3 2 0,3-2 0,2-1 0,0 0 0,-2 1 0,-3 2 1,-7 3-1,12-6 0,-7 4 0,-1 1 0,-6 1 0,0 1 0,0-1 1</inkml:trace>
  <inkml:trace contextRef="#ctx0" brushRef="#br0" timeOffset="2915">3255 15998 16205,'50'-33'241,"1"1"0,-12 3 0,2-1 0,0-4-1707,-4 2 1,-1-1 0,2-3 0,1-1 709,-1 2 1,0-1 0,1-1-1,2-2 1,0 0 755,-1 1 0,1-2 0,2-1 0,-1 1 0,-2 1 0,-3 4 0,13-13 0,-5 5 0,0 0 0,-2 2 0,1 0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2T12:00:41.804"/>
    </inkml:context>
    <inkml:brush xml:id="br0">
      <inkml:brushProperty name="width" value="0.09071" units="cm"/>
      <inkml:brushProperty name="height" value="0.09071" units="cm"/>
      <inkml:brushProperty name="color" value="#FF0000"/>
    </inkml:brush>
  </inkml:definitions>
  <inkml:trace contextRef="#ctx0" brushRef="#br0">19544 5668 9062,'-10'0'1169,"2"1"-449,8-1-271,-10 0-269,7 0 1260,-18 0-1261,18-11-179,-7 9 90,10-9 360,0 11-1349,0 0 1438,31 0-269,30 0-540,-6 0 495,10 0 0,-2 0-225,-13 0-1022,-3-3 1,9-1 0,-6 1 976,-15 2 0,0-1 15,8-4 0,5-3 1,-5 3-158,-4 4 1,-2 1 96,20-4 0,-1 0 135,-17 5 0,-2 0-90,3 0 0,1 0 45,10 0 0,-2 0 0,9 0 0,-7-3 0,9-1 0,-9 1 0,15 0-90,-11 0 0,10-2 0,-1 2-582,-7 3 1,-1 0 0,-1 0 671,-6 0 0,0 0 0,-1 0 0,4 0 0,0 0 0,-1 0-462,-1 0 1,-1 0 0,-6 0 461,-10 0 0,2 0 301,22 1 1,10 0 0,-7-3-302,-14-3 0,0 0-30,2 4 0,5 1 0,-5-2-150,-2-3 0,-3 0 180,7 5 0,0 0-90,2-5 0,-2 0 90,-15 4 0,1-1 120,9-4 0,5-3 0,-3 3-30,-2 4 0,-1 1 90,18-3 0,5-2-210,-12 2 0,4 0 0,-3 1-15,8 2 0,3 0-68,-6-3 1,7-2-1,2-1 1,-4 3-145,-10 2 0,-2 2 0,-1 0 0,-1-1 137,17-2 0,-2-1 0,-3 1 240,-12 2 0,-3 2 0,-9-1 1489,5 0-1609,-29 0 1811,5 0-1721,-21 0 673,0 0-942,10 0 3610,-7 0-3431,7 0-28,-10 0-1711,0 0 0,0 0 0</inkml:trace>
  <inkml:trace contextRef="#ctx0" brushRef="#br0" timeOffset="1430">28951 3152 10051,'-15'0'2339,"-8"0"-2159,20 0-90,-18 0-180,-13-10 90,15 7-180,-22-7 180,38 10 270,-18 0-630,8 10-270,0-7 900,-8 7 270,18 1-720,-18-9 180,8 19-180,0-18 540,2 18-270,1-8 360,7 10-450,-7-10 0,-1 19 0,9-17-180,-9 19-90,11-10 540,0-11-270,0 29 0,0-34 0,0 33 0,0-28-270,0 1 90,0 6 180,0-7 0,11 1 360,2 6-360,10-6 809,1 19-719,10-6-270,-18-4 180,15-12-90,-17-1-179,9-7 538,1 7-89,-11-10 90,18 0-180,-25 0-540,35 0 450,-35-10 90,36 7 0,-16-18-90,0 19 270,16-19-180,-37 8-360,27-11 270,-19 1-180,0 9 180,8-6 180,-8 17-90,11-18-90,-11-2-90,-3 7-90,-10-26 450,0 26 90,0-7-540,0 12 450,0 1-540,0-3 180,0 0 0,0-8 90,0 18 180,0-18-90,-10 8-90,7 0-90,-18-8 90,8 19 90,0-19 90,-8 8 90,8 0-630,-11-8 360,1 8 360,-1 0-540,11 2 90,-18 11 0,25 0 270,-15 0-270,11 0-90,-3 0 0,-11 0-180,-10 0 90,18 0-989,-36 11-270,33-9 360,-25 9-130,20-1 1299,11-7 0,-5 7 0,8-10 0</inkml:trace>
  <inkml:trace contextRef="#ctx0" brushRef="#br0" timeOffset="2660">28834 4704 8972,'10'0'1079,"-2"-10"-359,-8 7 719,0-18-1079,0 19 180,0-19-181,0-3-449,0 9 180,0-6-90,0 10 90,0 9 630,-52-19-900,28 18 270,-26 38 0,3 14-180,26-5-482,-3 13 1,6-4 661,18-29 270,0 17-270,11-12-360,12 29 630,14-11-90,0-21-90,-3-5 1322,10-11-1232,-15-18 539,37 6-854,-30-18 1,-1-5 44,-8 7 0,1-3 314,19-16 1,-8-4 45,-20-12-360,12-4 180,-31 33-540,0-7 360,0 26 0,0-16 0,0 10 810,-10-12-810,7 7 0,-49-15-540,31 28 855,-20-7 0,-5-1-945,-7 9 1260,-7-19-720,26 18 90,13-7 90,8 10-90,-11 0 0,11 0 0,3 0-360,-1 10-3958,-2 3 1890,-21 11 2428,18-11 0,-13 8 0,20-9 0</inkml:trace>
  <inkml:trace contextRef="#ctx0" brushRef="#br0" timeOffset="3735">29022 5692 11850,'11'-10'720,"-3"7"-1,-38-3 1,-13 2-360,14 4-315,-9-2 0,0 4 135,6 8-90,27-7 0,-26 18 359,17 2 91,-9 3 0,10 19-360,2-30-1,11 17-448,-10-19 359,7 0-360,-7 18 809,10-26-449,0 27 450,0-19-1080,0 10 630,0 1-360,10-1 270,-7-9 630,28 17-180,-26-26-900,16 16 540,-21-21 90,21 0 540,-5 10-631,8-7-1168,18-3 1169,-24-3 449,23-15 1,5-5-1439,-2-6 1124,-9 1 0,-1-2-225,0-6-450,-11 12 360,-10 3 720,-2 19-450,-11-19 539,0 8-1079,0 0 1,0-8 448,0 8 91,0 0-180,0-8 180,0 18-180,0-18 0,-21 19 540,5-19-540,-8 18-540,3-7 450,-2-1 90,7 9 0,-15-9 450,17 11-360,-9 0-90,10 0-540,-19 0 450,17 0 90,-9 0-90,-8 0 270,17 0-4947,-30 21 4047,19-16 720,-19 27 0,22-19 0,-8 10 0</inkml:trace>
  <inkml:trace contextRef="#ctx0" brushRef="#br0" timeOffset="4582">28928 6891 10771,'10'-10'4317,"-1"-3"-4137,-9 0 90,0 3-90,-11 10-90,9-11 270,-9 9-360,11-9 0,0 11 270,-10 11-90,-4-9 179,1 19-179,3-8 720,-1 21-1125,6-1 0,8 2 405,26-2 0,5-1-225,-21 1 0,3-6 0,32-10 0,1-13 135,-23-6-90,-2-9 90,7 1-180,-5-3 180,11 0 359,8-19-359,-19 17-90,-3-19-359,-12 10 449,-11 1 269,10-1-359,-7 1 540,7 10 90,-10-8-540,0 18-450,0-18-90,0 8 540,-10-10-90,7 9 0,-18 4 0,8 0 720,-10-3-630,-1-1-90,11-6-540,-8 17 450,-3-8 180,-2 1 360,-8 7-1080,10-7 540,1 10-899,-11 10 539,18-7-2159,-26 18 631,26-8 808,-18 11 1170,21-1 0,-6-10 0,9-3 0</inkml:trace>
  <inkml:trace contextRef="#ctx0" brushRef="#br0" timeOffset="5357">29116 7808 12570,'11'-10'270,"-2"8"359,-9-9-359,0 11 270,0-10-270,0 7 359,0-7-449,0 10 0,-11 0 450,8-11-91,-18 9-449,8 2 270,0 2-180,3 9 90,-11-1-270,15-7 270,-25 7 359,28 1 721,-18 2-1800,8 0 270,0 18-270,-8-25 1440,8 35-990,0-25-450,2 39 1260,12-5-1080,20 10 809,5-13-808,21-24 179,-21-12 0,16-11 90,-26 0 0,8-11 0,7-2 90,-15-10-90,28-11 0,-7-13-90,0 18 90,-3-23 0,-21 36 90,-3-39 0,-10 26 89,0-15 271,0 10-450,0 8 540,0-8-540,-10 21-360,-14-8 360,-2 18-1259,-19-7 719,19 10-90,3-11-2698,2 9 2480,18-19 0,-16 8 0,8-11 0</inkml:trace>
  <inkml:trace contextRef="#ctx0" brushRef="#br0" timeOffset="6358">30480 3951 12030,'1'-12'1709,"-1"1"-1709,0 11 900,0 0-631,0-10-538,0 7 449,0-7-1,0 10 1,0 0-360,0 10 1,0-7 179,0 7-180,0-10 360,0 0-91,0 11-89,-10-9-89,7 19 89,-18-18 269,8 28-269,0-25 0,-8 35 90,19-25 0,-19 28 0,18-17-90,-8-4 360,11-2 90,0-18 89,0 18-359,0-19-449,0 19 358,0-18 1,11 18 0,-8-19 90,18 19 540,-8-18-540,10 7-450,1-10 0,31 0 360,-34 0 0,42-10-180,-47 7 180,39-18-90,-37 8 450,35-21-270,-38-13-270,9-3 899,-14-7-809,-10 20-450,0 3 450,-10 21-90,-3-8 90,0 19-89,-8-9 89,-3 1-90,8 7 180,-26-7-180,27 10 0,-30 0 90,29 0-270,-36 0-900,44 0-179,-34 0-899,18 10 2248,-2 3 0,2 11 0,13-1 0</inkml:trace>
  <inkml:trace contextRef="#ctx0" brushRef="#br0" timeOffset="7111">30409 5010 10957,'-33'-10'2159,"18"-3"-506,-27-11-1294,37 11-89,-16 3-225,10 10 45,8 0-202,-7 0-158,10 0 477,-11 0-117,9 10-360,-19-7 270,18 18-90,-7-8 180,-1 10-90,9-10 360,-9 8-270,11 13-360,0-5 540,0 36 90,0-36-90,11 15-180,-9-31-360,19 8 450,3-8-90,2 1-180,-2-4 539,-3-10-359,-8-10 0,11 7-539,-1-8 449,1 1 0,-1 7 0,22-18 90,-16 8-90,15 0 90,-30-8 809,27-13-719,-33 16 0,24-24-540,-32 29 450,0 0-90,0-8 90,0 19 90,0-19-90,0 18-180,0-18 719,0 8-629,-11 0 0,9 3-719,-30-1 809,27 9-180,-37-9 540,16 1-1530,-11 7 810,13-7-179,3 10-541,8 0 271,0 0-631,-8 0-1708,8 10 1439,-11 3 1619,1 0 0,9 8 0,3-8 0</inkml:trace>
  <inkml:trace contextRef="#ctx0" brushRef="#br0" timeOffset="7793">30221 5880 13379,'1'-13'1440,"-1"3"-1081,-11 10-89,-2 0 0,-11 0-90,1 10 270,-1 14-360,11 2-90,3 8 90,10 0 0,0-8 449,0 8-539,0-21 540,0 18-540,21-15 180,-16 8-630,26-14 540,-28-10-90,29 11-540,-17-9 540,19 9 0,11-22 0,-16-2 90,16-10 450,-11-1-540,-19 1 0,6 10-540,-10-8 450,-9 8 270,9-11-90,-11 0 270,0 1 270,0-1-630,0 11 0,0-8-630,0 19 720,-21-19-90,16 18-90,-27-18 0,19 19-360,-11-9 180,11 11-1798,-18 0 1348,26 0-359,-27 11 89,29-9-629,-18 9 1619,8-1 0,-10 3 0,-1 10 0</inkml:trace>
  <inkml:trace contextRef="#ctx0" brushRef="#br0" timeOffset="8494">30292 6633 13559,'0'-13'540,"-10"2"-450,7 11 270,-18 0-180,19 0 89,-19 11 271,8 2-180,0 0 0,2 8-180,1-8-90,7 21 0,-7 3-180,10-1 269,0-2-179,0-10 0,21 10 90,-6-19-90,9 6 90,18-10 450,-34-9-540,34 9-450,-29-22 450,10 9 0,1-19 0,0 8 0,-1-11 0,1-10 450,-11 19-360,-3-27-360,-10 26 360,0-18 630,0 11-630,0 10-90,-10-8-630,-3 8 630,0-1-90,-8 4 630,18 10-810,-18 0 450,18 0-1350,-17 0-898,-4 10 1708,8-7-1619,-26 18-1889,26-8 3868,-18 11 0,21-12 0,2-1 0</inkml:trace>
  <inkml:trace contextRef="#ctx0" brushRef="#br0" timeOffset="9199">30315 7409 12480,'1'-13'1619,"-1"3"-1079,0 10 89,0-11-539,0 9 0,0-9-180,0 11 270,0 11-90,0-9 0,0 9 180,0-11-90,0 10-90,0-7 90,0 18-90,0-8 0,0 0 629,0 18-629,0-15-90,0 7-450,0 9 540,0-27 90,0 26 360,11-18-450,-9 0-180,19 8 180,-18-18-540,18 7 540,-8-10-180,11 0 90,-1 0-90,1-10 90,0 7 0,-1-18 0,-10 19 90,29-30-90,-23 17-224,15-19 314,-13 10 0,-8 1 360,10-22 539,1 6-3107,-11-18 1758,-2 30 127,-22-14 683,-2 35-262,-11-25-277,11 28-181,-8-7 180,8 10 90,0 0-1709,-18 0 4481,25 0-3942,-25-10 49,28 7 221,-7-8-1872,10 1 974,0-3 1798,0 0 0,-1-8 0,0 7 0</inkml:trace>
  <inkml:trace contextRef="#ctx0" brushRef="#br0" timeOffset="10028">31726 4328 11311,'-6'-13'1619,"6"-8"-450,-11 19-719,1-19-630,7 18 180,-7-7 0,-1 10 90,8 0-180,-18 0 180,19 10 90,-19 3-180,8 32-90,0-27 90,2 34-180,11-36-44,0 18 134,0-11 270,0 11-90,0-18 0,0 26 90,11-37 89,-9 26 91,19-28-90,3 18-90,2-19-450,8 9 450,0-22-90,-7 9 0,7-19 90,0 8-90,-8-11-180,-2 1 853,-3-1-223,-19 1-900,9-1 1,-11-20 269,0 26 180,-11-24 359,9 29-449,-19 0 450,18-8-450,-8 18-540,1-18 91,-3 19 449,-21-9 0,7 11-90,-7 0 90,11 0-90,-1 0-90,11 0-90,3 0-360,-11 0 360,15 0-989,-25 0 720,28 0-271,-18 11-809,19-9 180,-9 19 1439,11-18 0,-13 17 0,-3-7 0</inkml:trace>
  <inkml:trace contextRef="#ctx0" brushRef="#br0" timeOffset="10666">31609 5221 11940,'3'1'270,"0"-1"270,-3 0-630,0-11 270,-11 9 90,9-9-270,-19 11 629,8 11-449,-11-9-180,0 19 90,11-8 180,-8 11-90,19-1-180,-9 11-450,11 13 720,0-7 90,0 15-360,11-29 269,2-3-358,0-12 89,18-11 269,-15 0-269,18 0 0,0-11 0,-7-2 90,-4-10 0,-2 10-90,-8-8 180,0 18 360,8-18 179,-18-2-89,7 7-810,-10-15 270,0 28-450,0-18-89,0 8 1078,0-11-629,0 11 540,0-8-630,-10 19-450,-3-19 990,0 18-990,-8-7 450,8 10 180,-1 0-989,-7 0-1170,-2 0 180,-14 0 900,11 0 989,-6 10 0,17-7 0,-12 7 0</inkml:trace>
  <inkml:trace contextRef="#ctx0" brushRef="#br0" timeOffset="11308">31444 6115 12210,'16'0'180,"-3"-10"270,-13 8 1079,0-9-1169,0 1-1,0 7-269,0-7 270,0 10-540,0 0 270,-10 0-90,7 10 180,-18-7-90,18 18 180,-18-8 270,19 0-540,-9 8 0,11-8 0,0 10-360,0 1 450,0 10 0,0-8-90,0-3 0,11-2 0,2-8 0,0 0 0,8-2 90,-8-11-180,11 0 90,-1-11 0,1 9 0,10-30 0,-8 17 0,8-19 0,1 0-90,-20 8 180,6 2-90,-21 3 539,11 8-359,-9-10 450,9 10-360,-11-8-630,0 8 180,-32-11 180,24 11-630,-55-8 451,56 18-91,-25-7 360,22 10-1440,7 0 541,-18 0-91,8 10 541,0-7-1620,-19 18 1079,27-8 900,-16 0 0,19 8 0,-1-8 0</inkml:trace>
  <inkml:trace contextRef="#ctx0" brushRef="#br0" timeOffset="12018">31538 6915 12840,'3'0'270,"0"0"1798,-3 0-1528,-21 0-270,16 0 90,-27 11-90,30 2-181,-9 10-89,11-10 0,0 8 0,0-18 90,0 28-90,0-26 90,0 37-90,0-26 90,0 7-180,53-2 180,-19-28-135,1 6 0,-2-1 45,-9-11-90,-4-8 90,-17 8 540,18-11-450,-18 1 0,7 10 0,1-29 0,-9 34 360,9-44-270,-11 47-270,0-27 629,0 30-539,-11-9-539,-2 11 539,-10 0 539,-1 0-539,0 0-989,1 0 179,-1 0 451,0 0-91,11 0-90,-8 0-180,19 0-2158,-9 0 1439,11 0 1439,0-10 0,-2 7 0,-1-8 0</inkml:trace>
  <inkml:trace contextRef="#ctx0" brushRef="#br0" timeOffset="12688">32620 4822 11670,'-5'-13'1260,"7"3"-721,-23-1-449,18 9 630,-18-9-450,8 11-270,0-10 0,-8 7 90,8-7-180,-11 20 90,11-7 180,-18 28-270,25-15 0,-14 28 270,20-18-180,0 8 0,0-10-1568,0-11 1478,0 8 180,0 2 720,21 3-496,26-30 1,5-10-405,-7 4 405,8-19 0,-12-8-225,-41 1-90,0-1-630,0 14 270,-10 2 180,-3 18 1478,-1-7-1658,-6-1-269,17 9-720,-18-9-540,-3 22-630,-2-9 2519,2 19 0,-1-19 0,7 9 0</inkml:trace>
  <inkml:trace contextRef="#ctx0" brushRef="#br0" timeOffset="13297">32432 5551 12570,'5'-13'1889,"-1"-8"-1619,-4 19 89,-21-9-359,5 11-90,-18 0 90,21 0 180,-18 31-270,25-2 180,-15 8 90,21 15-180,0-13-90,0 21 90,0-23 90,0-6 90,32-28-270,-14 7 180,27-20-180,-21 7-180,20-18 450,-13 5 0,-1-2-90,11-10 0,-11 1 0,-7-1 0,-20 2 180,7-8-180,-10 0-90,0 18 0,0-15 90,-10 28-360,-14-7-1079,-13-1 809,0 9 270,14-9-450,-19 22 271,34-9-2699,-45 30 1798,38-27 1350,-9 26 0,-1-28 0,7 7 0</inkml:trace>
  <inkml:trace contextRef="#ctx0" brushRef="#br0" timeOffset="13881">32432 6397 12390,'5'-10'2249,"-1"8"-1620,-4-9-539,-21 11 450,5 11-540,-7 23 90,12-16-90,11 45 90,0-45-90,53 6 90,-20-46 0,-1-11 224,2 5 1,-2-2-315,-1-10 0,-10-1 90,-21-3 450,0 31-540,0 2 0,0 1-1349,-31-3 269,13 0 811,-27 13-451,21 2-2068,1 19-631,-11-8 3419,7 11 0,0-11 0,11-3 0</inkml:trace>
  <inkml:trace contextRef="#ctx0" brushRef="#br0" timeOffset="14276">32526 6797 12840,'5'0'1259,"0"1"900,-5-1-2069,0 10 0,0-7 629,-32 28-629,24-15 540,-23 28-630,31-28 90,0 15 0,0-28-450,0 18 360,10-19-90,3-2 90,32-23 90,-16 7-135,-1-5 0,-1 0-45,-1 6-1125,-7-21 1,-4-4 585,-2 6-496,-6-4 1,-3 0 1124,-4 12 0,-5-8 0,0 10 0</inkml:trace>
  <inkml:trace contextRef="#ctx0" brushRef="#br0" timeOffset="15306">33044 4610 11490,'-5'-21'1620,"8"16"-1620,-35-16 0,27 21 89,-16 11 91,11-9-270,7 30 180,-7-17-270,10 19 270,0-20 90,10 17 90,-7-26 270,18 26-540,13-28-90,-16 8 180,35-22 0,-48 8 180,37-17-1,-37 6-89,27 1 0,-30-18-180,9 15-180,-11-7 270,0 2-180,0 8 180,-11-11-90,-2 11 0,0-8 0,2 19 90,1-9-270,7 11 180,-18 0-1889,-2 0 1530,-4 0-361,4 11-539,2-9 269,18 19-1528,-7-18 2518,10 18 0,-5-19 0,-2 8 0</inkml:trace>
  <inkml:trace contextRef="#ctx0" brushRef="#br0" timeOffset="15856">33138 5316 11131,'6'-34'1799,"-1"18"-1709,-5-15 0,0 28-270,-31-7 0,23 10 719,-34 0-269,39 0-180,-17 0-90,17 0 0,-29 31 0,17-23-180,-9 44 90,14-36 180,10 18-270,0 0 180,0-18-269,0 15 269,0-28-90,0 18-90,0-19 360,0 19 179,21-18-628,-6 7-181,30-10 450,-19-10 450,29-14-450,-26 8 269,16-15-179,-22 18-1292,-10-10 1292,-2 9-270,-11-6 270,0-4 90,0 8-900,-11-25 810,9 35-270,-19-15 270,18 21-1259,-18 0 90,8 11 842,-11-9 237,1 19 0,4-8 0,3 11 0</inkml:trace>
  <inkml:trace contextRef="#ctx0" brushRef="#br0" timeOffset="16409">33020 5998 10051,'6'0'2159,"-1"0"-2339,-15 0 90,-3 0 540,0 0-90,-8 0-180,18 0-180,-18 10 90,18 4 0,-18-1-90,19 8 0,-9-8 0,11 10-180,0-10 0,0 8 450,0-8-91,0 11-89,11-1 360,2-10-630,0-2 180,19-11 90,-17-11 225,18 1 0,0-3-315,-12-13 180,17-6 0,-3-2 89,-27 3-179,24-14-90,-32 25-179,0-4-361,-11 8 360,-2-15-630,-11 28 91,11-7 719,-29 20 0,29 3 0,-24 11 0</inkml:trace>
  <inkml:trace contextRef="#ctx0" brushRef="#br0" timeOffset="16906">33185 6609 11400,'-7'0'1350,"-8"11"-1080,1-8 89,1 17-359,-8-17-269,8 18 89,0-8 270,3 0 179,-1 8-89,8-18-90,-7 18 0,10-8 180,0 10-90,0-10-180,0 8 270,11-18-90,-9 7 90,9-10 89,20-10-89,-12-3-90,25 0-90,-31-8 90,8 18 0,-18-18-90,7 19 90,1-30 809,-9 17-1169,9-19 90,-22 10 90,9 11 0,-9 2-270,1 11 91,-3 0-2250,-11 0 1799,0 0-629,11 11 899,-8-8-719,19 7-270,-9-10 1349,1 10 0,2-7 0,-9 7 0</inkml:trace>
  <inkml:trace contextRef="#ctx0" brushRef="#br0" timeOffset="17236">33067 7009 11940,'20'24'1979,"-5"-1"-1709,-15-10 90,0 8-90,0-8 719,0 21-809,0-8 360,0 8-1,0-20 721,0 6-1081,0-17 361,11-3-90,2-3-180,11-17-90,-11 6-90,8-9 449,-19 10-359,9-8-450,-11 8 450,0-21-450,0 18-539,0-15-630,0 28 809,0-18-1169,0 19-989,0-19 2788,-11 8 0,3-11 0,-9 0 0</inkml:trace>
  <inkml:trace contextRef="#ctx0" brushRef="#br0" timeOffset="19025">30080 7950 12840,'13'-11'359,"-2"9"-179,-11-8-180,0 10 2429,0 0-1709,21 10-271,-6-7 181,20 18-360,-12-19-90,-10 9-360,19 9 270,-16-14-3302,28 36 3212,-7-27 0,-11 19 90,6-21-90,-19 8 179,10-18-89,1 7-1592,0-10 1592,-1 0-228,22-3 0,7-4 363,-10-5 0,0 0-270,9 6 0,6-3-23,-6-8 1,7-7-1,-1 0 1,-11 5 112,-10 6 0,-1 0 222,24-9 0,10-3 0,-13 6-267,-9 9 0,-10 0-328,7 7 238,-17-8 180,28 11-180,-26 11 180,36-8-90,-26 7 540,9 0-540,-4-7 0,-17 8-540,38-1 540,-33-7 894,18 1 1,7 2-1030,-8 0 1,2-1 163,-4-7 1,3-2 0,-3 2-471,5 6 0,-4 0 396,-3-8 0,-4-3 45,17-3 0,-5 7 45,-14-7 0,0-1 1472,11 8-1427,-11-7 0,1 0-90,12 7 45,-18-7 0,0-1 45,24 8 90,-19-7 538,16 0-628,-28 7 433,17-8-73,-17 1-450,-4 7 775,19-7-1764,-13-1 629,18-2-1169,-8-2 0,-2-4 359,-3-7 1170,1 10 0,-4-2 0,-13-5 0,-2-1 0</inkml:trace>
  <inkml:trace contextRef="#ctx0" brushRef="#br0" timeOffset="19925">30504 8702 11221,'0'14'1259,"-9"-4"-809,6-10-1,-8 0 631,11 0-541,0 0 91,11-10-450,2 7 90,21-18-90,-7 19-90,7-19 269,10-3-3661,6-12 3302,-11-1 0,3 13 0,-39 4 90,7 6-180,-10-9 180,0-1-270,0-20 180,-10 26-89,-35-24 89,3 39 0,-15-7 0,23 10 3392,20 10-3392,-17 45 0,15-21 0,4 10 0,1-2-433,0-13 433,11 26 90,0-29-180,0 19 180,0 2-90,0 2 0,0-2 0,0-13 0,0-10 90,0-1-90,0-10 0,0 8 180,11-18-90,-9 7 180,9 1 522,-11-9-702,0 9 0,0-11 360,0-11-450,0 9 0,0-9-270,0-20 360,21-8 0,-6-11-1,12 25 1,2 6 90,-11 6 90,34 2 0,-25 22-180,-1-9 90,16 19-90,-37-18 0,27 28-180,-9-5 90,-7 11-90,15-3-540,-28-11 91,7 1-181,-10-11-90,0 8 1,0-19-1,0 9-89,0-11-61,0 0 1,0 0 0</inkml:trace>
  <inkml:trace contextRef="#ctx0" brushRef="#br0" timeOffset="20093">31139 8749 12930,'25'11'719,"-10"2"-719,-4 0 180,-1 8-180,-7-18 360,7 18-450,-10-8-270,0 0-2428,0 8 2788,0-19 0,-2 19 0,0-8 0</inkml:trace>
  <inkml:trace contextRef="#ctx0" brushRef="#br0" timeOffset="20249">31162 8632 13469,'-11'-24'360,"3"12"-450,8 1-90,0 11-4317,0 0 4497,0 11 0,8-9 0,3 8 0</inkml:trace>
  <inkml:trace contextRef="#ctx0" brushRef="#br0" timeOffset="20739">31679 8726 11400,'4'-10'1620,"-1"7"-1620,-3-7 269,0 10-269,-11 0 90,-2-11 360,-21 9-180,8-9-450,2 11 270,-7 0 90,15 0 90,-8 11-270,3-9 0,8 19-90,0-8 0,2 0 90,11 8 0,0-8 270,0 11-450,0-1 180,0-10 0,1-2 90,20-1 0,-6-7-90,19-3-180,-21-3 180,8-7 0,-18 10 270,18-11-270,-18-2 0,7 0 90,1-8 0,-9 8-1,9-31 1,-11 25 180,0-33-90,-11 37 180,-2-30-270,0 19 90,-8-8-180,18 10 90,-7 11 180,10 3-1,0 20-179,0-7 180,0 18 90,0 2 540,0 14-811,0 0 541,0-3-1170,10-11 540,-7 22-539,8-17 539,-11 17-90,0-22-90,0 11-90,0-8-809,0 8-450,0-10 719,0-11-539,0-3-270,0-10 1619,0 11 0,-3-9 0,0 8 0</inkml:trace>
  <inkml:trace contextRef="#ctx0" brushRef="#br0" timeOffset="21782">31915 8749 13649,'4'-10'900,"-1"-3"-630,-3-10-91,0 10 181,0 2-180,-11 1-180,-2 7 0,-11-7 0,11 10 90,-18 0 0,15 0-90,-18 0 0,21 10 90,2 3 0,1 0-90,7 8 90,-7 13-90,10-16 0,0 24 0,0-29 0,0 11 0,0-1 0,10 1 90,-7-11 0,28-3-90,-25-10 0,25 0 0,-18 0 0,11-10 0,-1 7 0,-9-18 0,7 19 0,-8-19 0,0 8 0,-3 0-180,1-19 180,2 27-90,0-37 90,-2 27-90,-11-30 0,0-2 270,-11-13-90,-2 21-90,0-3 0,2 39 0,11-17 0,0 17 0,-10-8 0,7 11 0,-7 0 90,10 11 0,0 2 0,0 10 0,0-9 0,0 6 90,0 4-91,0-8-89,0 15 90,0-18 0,10 21-90,-7-8 0,18 8 90,-8-10 180,11-1-270,-11 1 0,8-1 90,-8-10 0,0 8-180,8-18 90,-8 7 90,11-10 0,-11 0-90,-3-10 0,11 7-90,-5-18 90,8 8 0,-3 0 90,-19-8-180,19 19 90,-18-19 0,7 18-90,-10-18 180,0 8-90,0-21-90,0 19 90,0-17 0,0 30 90,0-9-180,0 11 90,0-10-90,0 7 180,0-7 0,0 20-90,0-7 180,0 28 0,0-15 0,0 18 0,0-11-180,11 1 0,2-11 0,11-3 0,-1-10 0,11 0 0,-8-10-90,9 7 90,-1-18 90,2 19-90,-9-19-90,4 8 90,-28 0 0,7-8 90,1 18 0,-9-18 179,19 8 271,-18 0-360,7-8-180,-10 19-360,0-19 270,0 18 90,0-7 90,0 10-90,0 0 90,0 10-90,0-7 90,-10 7-90,7-10 540,-18 11-360,19-9 180,-9 9-360,11-11 89,0 0-89,0-11 0,0 9 0,0-19 0,0 18 0,11-18 90,2 18 90,10-7 0,1 10-90,0 10-90,-1-7 0,11 18 0,-18-18 0,16 18-90,-19-8-180,0 0 1,-3-3-811,1 1-1888,2 2-630,0 0 3598,-2-3 0,-16-10 0,-1 0 0</inkml:trace>
  <inkml:trace contextRef="#ctx0" brushRef="#br0" timeOffset="23479">30927 9972 14819,'2'-23'1439,"-1"0"-1169,20-11-180,-5 8-2964,18-8 2964,-10 10 278,-11 0-278,8 1 179,2-21-269,4 15 0,7-26 0,-21 18 0,8-10 0,-19 0 0,9 11-90,-11 2 180,0-11-90,0 17 580,0-27-580,-11 18 90,9 1-90,-19 2-90,18 20 1532,-7 4-1442,10 10 484,0 0-484,0 21 0,0 5 180,0 11-90,0-3 180,0 0-180,0-8-180,0 18 90,10-18 720,3 19-631,0-19 1,-2 8-90,-11-11-449,10-10 539,14 19 0,2-17 89,19 30-179,-29-29 180,15 15-90,-18-29 0,11 9-90,10-1 450,-8-7-450,8-3 0,-10-3-450,-1-7 900,1-1-450,0 9 0,-1-19-450,1 8 450,10-11-90,-18 11 180,5-8 0,-21 8 360,0-10-630,0 10-360,0-8 540,-11 8 0,-13 10 0,-12 6 0,9 20 0,-4 11 90,28-8-90,-7 8 0,10-10 0,0-11 90,0-3-90,0-10 90,0 11-90,0-9 0,0 9 0,10-11 0,-7 0 0,8-11-90,-1 9 90,-7-9-90,7 11-90,-10-10 1,0 7-91,11-18 360,-9 8-90,9 0 0,-11-8-90,0 19 0,0-19 180,0 18-90,0-7 0,0 10 629,0 0-719,0-11 90,0 9-449,0-9 808,0 32-269,10-16-90,-7 27 180,7-19-90,1 0-90,2 8 0,0-19 90,8 9 540,-8-11-720,0 0-540,8 0-2672,14-11 3302,-7 9-352,17-19 262,-21 18-138,-1-18 228,-10 19-270,8-19 180,-18 8 0,7 0 90,-10-8 3284,0 8-3374,0-11 523,0 11-613,0 3 256,0-1 14,0 9-90,0-9 0,0 11 0,0 11 0,0-9 0,0 19 0,0-18 0,0 18 0,0-19 90,0 9-90,0-1 0,11-7 0,2 7 0,11-10 90,-1 0-90,-10 0 90,19-10-1,-27 7-178,16-7 89,-11-1 0,-7 9 179,18-19-89,-18 18 0,7-7 0,-10 10 810,0 0-1,0 10 1,0 3-540,11 11 269,12 10-179,4 2-180,7 1 90,-21 18-271,-2-21 1,-1 2-90,-8 2 0,-2 0-1146,6 9 0,-1-2 1236,-5 15-90,1-26 0,-2 0-911,-20 15 821,16 9 130,-37-22-130,26 9 180,-18-30-180,0 17 90,18-30-90,-26 9 90,26-11-90,-18 0 90,21 0-179,-18-11 179,15-2-270,-18-10 180,21 10-90,2-19 90,11 17-90,0-30 90,0 19 0,0-18 270,11 18-270,-9-8 90,19 10-360,3-20 360,2 15-90,19-15 180,-19 10-31,7 11 1,0-1-60,-2-26 90,12 10 0,1 2-90,-13-4 89,-3 14 1,-1 1 222,-3-7-312,-11 8-215,18-19 215,-25 19-89,15 3 358,-21 2-269,0 18-90,0-7 90,0 10 1908,0 0-1908,0 10 590,0 3-500,10 0 0,-7 8-360,18-8 270,2 11 0,-7-11 0,5-3-89,-11-10-1,-7 11-270,8-9 0,-1 9-270,-7-11 1,18 0-1170,-8-11-810,10 9 540,-9-19-449,-4 18 2518,1-7 0,-3-1 0,10-2 0</inkml:trace>
  <inkml:trace contextRef="#ctx0" brushRef="#br0" timeOffset="25045">29045 8608 12570,'11'0'450,"-2"-10"89,-9 7-269,0-7 270,0 0-540,0 7 180,0-8-90,0 22-180,0-8 90,-11 17 180,-2-7-180,-11 1 179,11 6 181,3-17-90,10 18-90,0-18 180,0 7-180,0-20 0,0 7-180,10-18 90,-7 18 0,18-17-90,-18 6-90,7-9 90,-10 10-270,0-8-720,0 18 91,0-18-1440,0 19 810,0-9 1529,0 11 0,-8 0 0,-3 0 0</inkml:trace>
  <inkml:trace contextRef="#ctx0" brushRef="#br0" timeOffset="25565">28881 10795 8072,'21'24'90,"-10"0"-180,-1-1-179,1 1 988,2-1 91,0-10-1080,-3 8-450,-10-18 720,0 18 0,-8-19 0,-3 8 0</inkml:trace>
  <inkml:trace contextRef="#ctx0" brushRef="#br0" timeOffset="25803">28928 11995 8522,'10'63'1259,"-1"-8"-1079,-9-21-360,0 2-719,0 1 269,0-3 540,0-11-180,0 1 270,0-1 0,-9 1 0,-1-1 0</inkml:trace>
  <inkml:trace contextRef="#ctx0" brushRef="#br0" timeOffset="26025">28951 13523 10051,'24'61'2069,"-5"-14"-1889,-19-13-180,0-11-270,10 1-899,-7 0 179,8-11 990,-11 7 0,-9-17 0,-2 7 0</inkml:trace>
  <inkml:trace contextRef="#ctx0" brushRef="#br0" timeOffset="26255">29234 14441 14279,'11'23'-450,"-2"-9"360,-9 7 90,0-8 90,0 10-540,0 11 1,0-18-271,0 15-2248,0-28 2968,0 18 0,-9-19 0,-2 8 0</inkml:trace>
  <inkml:trace contextRef="#ctx0" brushRef="#br0" timeOffset="26417">29351 15123 12930,'25'37'-810,"-6"-14"-359,-19-2 449,0-8 180,0 11-269,0-1-270,0-10 1079,-10 8 0,-2-18 0,-10 7 0</inkml:trace>
  <inkml:trace contextRef="#ctx0" brushRef="#br0" timeOffset="27055">29022 15946 13649,'11'0'720,"-3"0"-450,-8-10 539,0 7-539,0-7 540,0-1-91,0 9-539,0-9-90,0 11 1079,0 0-899,0 11-180,0-9 0,0 9 0,0 10 540,0-16-450,0 37-180,0-37-630,0 37 630,0-27 0,0 19-180,0-21 90,11 8 0,-9-18 0,19 7-90,-8-10 180,11 0-90,0-10 90,-1 7 0,-10-18 0,8 19 0,3-30 0,-8 17 90,5-30 180,-11 9 270,-7-11-270,7 10 0,-10 14-1,0-9-179,0 27-629,-21-16 89,16 21-90,-16 0-179,10 0 719,-33 11 0,4-9 0,-26 8 0</inkml:trace>
  <inkml:trace contextRef="#ctx0" brushRef="#br0" timeOffset="49703">8702 9831 12660,'-18'0'1169,"-11"0"-899,13 0 450,-16-10-271,19 7 91,-10-7-450,-1-1 0,11 9-180,2-9 0,11 11 0,0 0 90,11 0-90,13 0 90,12 0 0,1 0 0,18 0 0,-15 0-72,2 0 0,5 0 117,0 5 0,3 1-382,8-5 1,5 0 366,-10 3 0,2 0 0,-3-1 15,0-3 0,1 0 15,-5 0 0,2 0 0,-4 0-848,-7-1 0,-2 2 788,9 4 0,0 0 0,-10-4 0,-1 1-45,-1 3 0,2 0 15,6-4 0,4-1 0,0-1-1285,18 1 0,1 0 1315,-18 0 0,1 0 0,1 0 0,10 0 0,1-1 0,-3 2-764,3 4 0,-2 1 764,-12-5 0,2-1 0,0 1 60,-4 2 0,1 1 1,-1 0 73,23 1 1,-2 0-135,-9-3 0,3-1-30,-2 2 0,3 1 1,-1-1-108,-12-2 0,-2-1 0,-1-1 137,19 1 0,0 0-60,-14 0 0,0 0 1,-5 0 59,21 0 0,-24 0 0,0 0 1624,16 0-1624,-13 0 0,7 0 0,-4 0 813,-7 0 0,1 0-783,14 0 0,5 0 0,-9 0-120,1 0 135,-13 5 0,-2 1-45,2-4 44,1 4 1,-1-1-45,3-5 0,13 0 253,-21 0-73,3 0-90,0 0 2253,7 0-2253,-7 10-90,0-7 180,-14 7-180,-2-10 90,-18 0 90,18 0-90,-8 0 0,0 0 1138,-2 0-1228,-11 0-6770,0 0 6770,-11 0 0,-3 0 0,-11 0 0</inkml:trace>
  <inkml:trace contextRef="#ctx0" brushRef="#br0" timeOffset="51895">18721 9761 11850,'1'13'2789,"0"-3"-2520,-1-10-1229,0 0 1,0 0 0</inkml:trace>
  <inkml:trace contextRef="#ctx0" brushRef="#br0" timeOffset="52261">21661 9925 14009,'-3'0'3598,"6"11"-3598,-23-9 0,17 9 0,-8-11 90,11 0-6027,0 0 5937,0-11 0,-6 9 0,-1-9 0</inkml:trace>
  <inkml:trace contextRef="#ctx0" brushRef="#br0" timeOffset="52495">23448 9690 8882,'12'0'-720,"-3"0"-179,-9 0 899,0 0 0,-9 0 0,-3 0 0</inkml:trace>
  <inkml:trace contextRef="#ctx0" brushRef="#br0" timeOffset="57583">19262 11454 11131,'2'13'1259,"0"-2"-450,-2-11-2248,0 0 0,0 0 0</inkml:trace>
  <inkml:trace contextRef="#ctx0" brushRef="#br0" timeOffset="58240">21496 11666 9602,'7'0'1888,"-1"10"-1528,-6-7 989,0 7-1169,0-10-1080,0 0 1,-6 0 0,-1 0-1</inkml:trace>
  <inkml:trace contextRef="#ctx0" brushRef="#br0" timeOffset="60380">7338 12324 7263,'0'0'0</inkml:trace>
  <inkml:trace contextRef="#ctx0" brushRef="#br0" timeOffset="60893">10489 12583 6452,'10'0'540,"-2"0"111,-8 0-854,0 0 1,-8 0 0,-2 0 0</inkml:trace>
  <inkml:trace contextRef="#ctx0" brushRef="#br0" timeOffset="61508">13311 12465 9512,'0'0'0</inkml:trace>
  <inkml:trace contextRef="#ctx0" brushRef="#br0" timeOffset="68721">16063 13171 8702,'9'0'630,"-2"0"1259,-7 10-1799,0-7 899,0 7-809,0-10-450,0 0 630,10 0-360,-7 0 90,7 0-90,-10 0-1147,0 0 0,-7 0 0,-1 0 0</inkml:trace>
  <inkml:trace contextRef="#ctx0" brushRef="#br0" timeOffset="69331">19426 13429 11221,'3'1'-1350,"0"9"1710,-3-7 90,0 7-90,0-10-900,0 0 0,-3 0 1,0 0-1</inkml:trace>
  <inkml:trace contextRef="#ctx0" brushRef="#br0" timeOffset="70466">8067 14064 12300,'17'0'-4318,"-3"1"4318,-14-1 0,-3 10 0,-2 3 0</inkml:trace>
  <inkml:trace contextRef="#ctx0" brushRef="#br0" timeOffset="73192">14276 15758 11311,'5'0'1619,"-2"0"-1350,-3 10 541,0-7-360,0 7 269,0-10 900,0 0-1619,0-10 0,0 7 0,0-7 90,0 10-3867,0 0 2337,0 10 1440,0-7 0,-3 7 0,-2-10 0</inkml:trace>
  <inkml:trace contextRef="#ctx0" brushRef="#br0" timeOffset="73967">17945 16158 11311,'12'10'809,"-1"-7"-809,-11 7 540,0-10 1529,0 0-2069,0 11-90,0-9 90,0 9 0,0-11-2519,0 0 720,0-11 270,0 9 1529,0-9 0,-11 11 0,-1 0 0</inkml:trace>
  <inkml:trace contextRef="#ctx0" brushRef="#br0" timeOffset="74940">21708 15828 14279,'8'0'-90,"-2"11"180,-6-8 809,0 7-269,0-10-1530,0 0 1,-6-10-1,-2-4 1</inkml:trace>
  <inkml:trace contextRef="#ctx0" brushRef="#br0" timeOffset="76136">5386 16510 6453,'-2'-13'540,"-9"3"270,-3 10-451,-20 0-629,8 0 450,3 0 0,2-11 180,7 9-270,-9-9 450,-1 11-540,11 0 180,-8 0-360,8 0 809,0 0-449,-8 0-90,18 0-90,-18 0 720,19-10-450,-9 7-630,1-7 540,7 10-180,-7 0 0,10 0 0,-11 0 0,8 0 270,-7 0-540,10 0 270,0 0-540,11 10 810,2-7-450,21 18 180,2-19 0,1 19 270,-3-18-180,-10 7-360,0-10 1079,-1 0-719,-10 0 0,-2 0-449,-11 0-1,0 11-270,0-9-359,0 9 989,0-11 0,-9 0 0,-3 0 0</inkml:trace>
  <inkml:trace contextRef="#ctx0" brushRef="#br0" timeOffset="76792">8396 16698 10231,'-5'1'-90,"-4"-1"270,-4 0 360,-8 0-1,18 0 1,-7 0-450,10 10 180,0-7 0,0 7-90,0-10-1395,0 0 1,-4 0 0,-1 0-1</inkml:trace>
  <inkml:trace contextRef="#ctx0" brushRef="#br0" timeOffset="77160">11054 17051 8882,'11'0'-90,"-3"0"90,-8 0-90,0 11 90,0-9 0,0 9 360,0-11-1170,11 0 540,-9 0-89,9 0-91,-11 0 0,0 10 450,0-7 0,2 7 0,0-10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4:35.980"/>
    </inkml:context>
    <inkml:brush xml:id="br0">
      <inkml:brushProperty name="width" value="0.09071" units="cm"/>
      <inkml:brushProperty name="height" value="0.09071" units="cm"/>
      <inkml:brushProperty name="color" value="#00B050"/>
    </inkml:brush>
  </inkml:definitions>
  <inkml:trace contextRef="#ctx0" brushRef="#br0">7407 5816 10193,'0'7'-527,"0"0"527,0-7-425,0 0-270,19 16 695,1-11 0,3 12 0,-8-16 0</inkml:trace>
  <inkml:trace contextRef="#ctx0" brushRef="#br0" timeOffset="2482">21283 6346 8826,'-11'4'515,"4"0"-279,5-4-158,1 1 12,0-1-57,-1 0 68,1 0-79,-1 0 12,0 0-34,1 0-22,-1 0-12,1 0-336,-1 0-414,0 0-583,0 0 1367,0 0 0,1 0 0,0 0 0</inkml:trace>
  <inkml:trace contextRef="#ctx0" brushRef="#br0" timeOffset="5502">2469 6963 11179,'7'10'101,"-1"-2"67,-6-8 437,0 0-258,28-10-156,-14 8-68,23-8-123,-20 9 325,0 0-325,1 1 0,2 1 179,4 3-56,3 2-32,4 0-80,8 0 90,4-4 55,8 0-156,10-2 0,-26-1 0,2 0 39,3-2 1,1 0-1030,4 0 0,1-1 995,1-2 1,1 1-6,2 0 0,-1 0 33,2 1 1,-1-1-12,-1 1 1,0 0-324,-1 1 0,-1 0 301,-2 1 0,-1 0 22,-3 0 1,1 1-18,-3 0 1,0 1 28,-1 0 0,-1-1-34,0 1 0,0 0 50,1 0 0,0 0 118,1 0 0,0 0-168,3 0 0,0-1 0,3-1 0,-1 0 90,3-1 0,0 0-79,0-2 0,1 1 28,0 0 0,1-1-39,-1 0 0,-1 1 34,0 1 0,-1-1 16,-2 0 1,-1 1-51,-3 1 0,-2 0 0,-3 0 0,-2 0 168,25 0-157,-9 1 45,-9 0-56,-10 1 123,-6 0 1892,-8 0-2015,-5 0 746,-3 0-466,-4 0-257,-1 0 33,-2 0-23,0 0-279,2 0-1,0 0-885,3 0-2083,9 1-494,0 0 3709,12 0 0,-16 1 0,1-2 0</inkml:trace>
  <inkml:trace contextRef="#ctx0" brushRef="#br0" timeOffset="7309">8650 7106 10933,'54'10'728,"-5"-1"-11,-27-8-594,0 0 381,3 1-246,1-1-56,3 0 11,0 1-213,1-1 34,1 1 223,1 0-111,-1 0-113,2 1 79,-1-1-33,2 1 111,3 0-190,3 0 11,7-1 247,7-1-78,5-1-180,6 1 45,1-1-29,-32 1 1,1-1 33,0 0 1,1 0-279,1 0 0,0 0 228,1 0 0,0 0 117,1 0 1,0 0-29,-1 0 1,0 0-73,-1 0 0,1 0 106,11 0 0,1-1-39,-13 0 0,0 0-197,21 0 1,-1-1 134,6 0 45,-12 0 1,-1 1-12,8 0 0,-9-1 0,1 1-56,7-1 0,-20 0 0,0 0 235,25 1-235,-15-1 22,-10 1 1,-1 1 78,6 0-101,8 0 0,-18 0 67,-6 0 558,-4 0-625,-4 0 314,-2 0-246,-4 0 88,-1 0-156,-2 0 0,0 0 101,0 0 45,-2 0-146,1 0 67,-3 0-33,-1 0 66,-2 0-144,-1 0-2723,-11 5 2767,-11 1 0,6-1 0,-3 0 0</inkml:trace>
  <inkml:trace contextRef="#ctx0" brushRef="#br0" timeOffset="8559">4445 8643 13341,'11'0'-929,"-2"0"929,-9 0 78,0 0-100,9 0-875,-3 0-145,10 0-1445,-3 0 2487,6 0 0,-8 0 0,0 0 0</inkml:trace>
  <inkml:trace contextRef="#ctx0" brushRef="#br0" timeOffset="11752">7962 8578 12109,'-7'3'851,"1"-1"-481,6-2 482,0 0-23,-3 1-761,3-1-68,-3 1 168,7-1 0,3 0-34,5 0-100,3 2 100,4-1 292,6 0-326,6 0-55,8-1 359,7 1-225,6-1-11,4 0-168,0 0 146,-2 0 100,-1 0-190,-2 0-56,3 0 146,0 0-45,2 0-45,0 0-56,0 0-996,1 0 1098,0 0-58,1 0-358,2 0 382,1 0-46,0 0 90,0 0-112,0 0 67,-2 0-33,2 0-34,0 0 0,0 0 11,-2 0-11,-4 0 22,-1 0-22,-3 1 34,0 0-12,2 2-22,1-2 0,0 1 45,0-1-11,-1-1 33,-1 0-67,1 0 84,-16 0 0,1 0-6,20 0-78,-20 0 0,-1 0 90,11 0-56,-3 0 55,-3-1-89,-3 0 67,1-1 157,22-1-224,-14 1 67,18-1 45,-22 1 12,-1 1 913,-2 1-925,0 0 34,1 0 239,0 0-385,1 0 100,0 0-44,0 0-56,-3 0 0,-1 0 135,-2 0 10,-1 0-145,0 0 0,0 0 79,-1 0-57,0 0-11,1 0-22,-1 0 168,0 0-67,1 0-90,0 0 0,0 0 56,-1 0-34,-2 0-22,-1 0 0,-2 0 101,0 0-68,-2 0-33,0 0 0,-1 0 45,0 0 0,0 0-11,-1 0-34,0 0 67,-1 0-33,1 0-34,0 0 0,-1 0 34,1 0-1,0 0 12,-1 0-45,1 0 112,0 0-123,1 0 11,0 0 0,-1 1 45,12 1-34,-9 1-11,7 0 33,-10-1-55,-1-1 44,0 1 1,13-1-1,-7-1 12,11 0-34,-11 0 56,1 0-67,0 0 11,1 0 0,-2 0 56,13-3 11,-12 1-67,9-1 22,-12 1-33,0 0 11,0 0 0,-1 0 78,0-1-66,0 1 21,0 0-33,0 0 56,0 1-22,11-2-34,-9 2 78,9-2-67,-13 2 57,0 1-68,-1-1 44,-1 1 35,-2-1-1,-1 0-78,-1 1 179,8 0-67,-6 0-112,5 0 203,-3 0-192,-7 1-11,3 1 101,-9-1-101,-3 0 56,0 0-56,-3-1 0,1 0-280,-1 0-91,1 0-424,0-1-68,0-1-717,-4-1-683,-5 0-370,-12 2-2398,-13 0 5031,-13 3 0,16-1 0,4 1 0</inkml:trace>
  <inkml:trace contextRef="#ctx0" brushRef="#br0" timeOffset="13327">15681 8790 15448,'-18'-19'291,"12"3"-123,20 16 292,12-1-393,7 1 1,8 0 290,7 0-123,10 1-112,-8 0 1,5-1 133,9 2 1,2-1-975,-21 0 0,0 0 0,1-1 717,0 1 0,1-1 0,-3 1 101,6-1 1,-2 1-381,2-1 1,1 0 328,-1 1 1,0-1-51,0 0 0,0 0 78,0 0 0,-1 1-56,0-1 1,0 0-23,0 1 0,-1 1-349,1-1 1,-1 0 376,2 0 0,1 1-11,0-1 0,1 0 0,1-1-1,1 1-16,1-1 0,0 0 56,-1 0 0,1 0-22,-1 0 0,0 0-34,-2 0 0,0 0 0,-2 0 0,1 0 95,-4 0 0,1 0-78,-2 0 0,0 0-12,-2 1 1,0-1-260,-1 1 0,-1 0 310,1 1 0,-1-1-67,2 1 0,-1 0 11,1-1 0,3 0 365,-4 0 0,3 0 0,0-1-294,2 1 0,0 0 0,0-1-71,-1 0 0,-1 1 0,2-1 116,5 1 0,0-1 0,-2 1-116,10 0 0,1 0 85,-1 0 1,4 0 0,-5 0-86,5 0 0,-3 1 42,-13-1 0,0 0 0,-6 0-9,-5 0 1,-3 1-34,0-1 0,1-1 278,-1 1 0,-1-1-133,31 0-66,-4 0 10,-4 0-89,-4 0 157,-4 0-23,-2 0 496,-3 0-630,-4 0 157,-6 0-67,-2 0 373,-4 0-463,-3 0 179,-3 0-22,-3-1 1127,-2 1-1284,0-1 476,-3 1-398,-2 0 34,-4 0 90,-4-1-101,-2 1-1424,-1 0-682,-7-1-225,-9 1-3563,-12 1 5793,-13 0 0,16 1 0,2-2 0</inkml:trace>
  <inkml:trace contextRef="#ctx0" brushRef="#br0" timeOffset="19940">8769 11198 15549,'4'1'997,"1"1"-941,20 1 717,3 1-762,8-1 169,8 0 133,9-1-155,5 1-790,2-1 632,-2 1 190,-6-1-44,-5 0-146,-7 0 134,5-1-55,-16 1-57,4-1 124,-21 0 676,-2 0-822,-8-1 1255,-1 0-1345,-1-4 79,0 3-224,0-4-202,0 5-7944,0-1 8381,6 2 0,-4 0 0,5 0 0</inkml:trace>
  <inkml:trace contextRef="#ctx0" brushRef="#br0" timeOffset="20774">16342 11339 14944,'-5'0'952,"1"0"1122,4 0-2074,-7-2 22,6 1-22,-5-2 67,6 3-3866,0 0 976,9 0 2823,4 1 0,-1 0 0,-1 0 0</inkml:trace>
  <inkml:trace contextRef="#ctx0" brushRef="#br0" timeOffset="21340">19928 11390 17263,'5'4'672,"-1"-1"-637,-4-1 1409,1-1-1444,0 0 0,0-1-11,1 1 113,1-1-58,0 0-32,1 0-24,0 0 12,-1 0-695,-1 0 147,-1 0-1895,2 0-1490,1 0 3933,3-1 0,-3 0 0,0 0 0</inkml:trace>
  <inkml:trace contextRef="#ctx0" brushRef="#br0" timeOffset="23657">2838 12084 14081,'-7'2'448,"5"2"-291,8 0-12,5 2 35,2-1-45,2 1 55,1 1-33,2-2-56,2 2 369,3-3-335,3 2-135,5-2 190,5 1-89,6 1 67,5-2-168,4 0 180,3 1 10,1 0-112,1 0-78,0 1-3268,2 1 3279,-3 0 67,1-1-364,-3 1 364,2-1 68,-1-2-118,-14 0 0,1-1 84,20 2-107,-20-2 1,-2 2 106,15 2-112,-2 2 45,-1 0 112,3 0-45,1-1-112,7-2 202,3-3-152,-31-3 1,1 1 49,0-1 1,1 0-101,0-2 0,2 0 95,17-2 1,1-2-46,-13 1 1,0 0-617,14-2 1,-1 0 615,-18 2 1,-1 1-18,-1 0 1,-1 0-95,-1 1 0,0 0 61,28-2 12,-5 1 55,-5 1 0,-2 0 2502,0-1-2496,-14 0 0,2-1 61,21-3 35,-20 2 1,0-1-114,18-2 56,0-2-67,1 0-45,-1 0 904,-20 3 0,7 0-815,11 0 1,11-1 0,2 0-1,-9 0 209,5 0 0,-1 1-248,-5 0 1,8 0-1,-5 0 1,-18 4-18,-14 2 135,-15 2-33,-10 0-79,0-1-56,-1 0 0,-1 1 135,1-1-23,-2 1-1390,2 0-290,0-1-640,5 1 2208,17-3 0,-14 2 0,8-2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5:10.200"/>
    </inkml:context>
    <inkml:brush xml:id="br0">
      <inkml:brushProperty name="width" value="0.09071" units="cm"/>
      <inkml:brushProperty name="height" value="0.09071" units="cm"/>
      <inkml:brushProperty name="color" value="#00B050"/>
    </inkml:brush>
  </inkml:definitions>
  <inkml:trace contextRef="#ctx0" brushRef="#br0">4279 6794 17230,'40'-13'302,"0"0"1,-3 1 0,-1 1-23,8 3 22,19-2-302,-19 3 0,11 2 168,-26 0-157,5 3 56,-13 1-44,2 0-12,-12 0-11,-6 0 112,-1 0 67,-4 1-123,-5 0-56,-4 0 0,-9 0 11,-5 2 45,-4 3-56,-4 2 0,0 5 12,-19 4-12,13-3 0,-13 3 11,19-6 11,2 0-44,4-1 11,6-1 11,5-1-12,3 0-32,4-1 44,2-1-124,3-1 158,1 1 33,6-2-33,6-1-34,9-2-5042,32-7 5042,-16 4 0,8-4 0,-30 6 0</inkml:trace>
  <inkml:trace contextRef="#ctx0" brushRef="#br0" timeOffset="1364">21184 7061 18474,'-4'19'840,"1"-2"-291,11-10 0,5 0-292,10 1-77,8-1 470,7 0-460,7-2 157,4 0-89,1-1-34,0-1 79,-5-1-280,-5 1-12,-6-2 381,-8 0-381,-6-1 34,-6 1 112,-6-1-90,-4 0 22,-2 0-4492,-2 0 795,1 3-1658,-1 0 5266,0 3 0,0-2 0,0-1 0</inkml:trace>
  <inkml:trace contextRef="#ctx0" brushRef="#br0" timeOffset="5384">23467 8081 12927,'-9'1'1725,"2"0"-727,7-1 862,0 0-1782,9 0 236,37 0-112,-7 0-180,-6 1 1,2-1 44,25 2-45,-15-1 1,11 1-23,-21 0 0,-1-1 22,0 0 12,26 0-1,-10-1-22,-16 0 1,1 0 27,4-1 0,0-1-39,21-1 50,-20 0 1,0 0-29,14-2-22,-2 1 0,13-1-11,-18 2 0,10 0 11,-22 3 0,-1-2 0,-2 2 0,1-1 11,-1 1 34,22 0-45,-9 0 0,16 0 22,-14 0-22,-14 0 0,1 0 45,17 0-45,13 0 0,-23 0 0,13 0 79,-17 0-79,8 0 0,-20 0 33,-1 0 57,-2-1-1,-1-2-89,-1 2 0,-3 0 79,-3 1-46,2 0-33,0 0 45,2 0 56,2 0-45,-2 0-56,0 0 0,-1 0 78,1 0-10,3 0-35,1 0 13,8 0-13,-9 0-33,4 0 168,3 0-112,-4 0-22,9 0-1,-10 0-21,-3 0 21,-2 0-33,-3 0 0,0 0 34,1 0-12,0 0-22,0 0 45,-2 0-34,1 0 56,-3 0-67,1 0 0,-1 0 23,0 0 22,-1 1-45,0 0 0,-2-1 11,-1 2 11,-3-2-22,0 1-123,-2 0 67,-1 1-5950,-1-1 1278,-6-1 4728,-2 0 0,0 0 0,1 0 0</inkml:trace>
  <inkml:trace contextRef="#ctx0" brushRef="#br0" timeOffset="6314">25704 8026 11011,'-7'0'2263,"2"0"-1568,5 0 179,-7 0-661,6 0 34,-6 0 33,7 0 235,0 0 852,20 0-1278,-4 0 124,18 0 57,7 0-13,-10 0-257,12 0 0,-13 0 292,7 0-248,3 0 12,11 0 12,6 0-290,4 0 323,1 0-101,1 0 0,-1 0 190,1 0-134,-1 0-11,-2 0 56,-18 0 0,-1 0 101,22-2-202,-23 1 0,0-1 0,15-2 247,3-1-225,0 0-22,4-1 67,-1 2-33,1 0 11,-1 0-45,1 1 0,2 2 0,-17 0 0,1 1 0,-10 0 0,0 0 28,12 0 0,-1 0-28,-12-1 0,-1 0 33,1-1 1,1 0-34,1-1 0,1 0-247,0-1 0,1 0 392,0 0 1,0 0-141,-2 0 1,1 1 16,-2 1 1,-1-1 5,-2 1 0,0 0 28,29-2 101,-5 0-443,-6-1 286,-4 0 359,-4 0-359,0 1 190,-3 0-55,-2 2 21,-6 1 502,-6 0-613,-6-1 526,-5 2-111,-6 0-27,0 0-265,-3 0 11,0 0-22,-3 0 67,-1 0-224,0 0 0,-2 0 191,-1 0-2331,1 0 55,-7-2-1803,-15 0-4358,-20-4 8246,3 2 0,1 0 0,-6-1 0,-3-1 0</inkml:trace>
  <inkml:trace contextRef="#ctx0" brushRef="#br0" timeOffset="8094">21863 8091 16983,'10'3'717,"3"1"-302,6-4-314,7 1-56,7-1 392,12-1-337,6-4-100,10-1 45,-26 1 0,0-1 0,4 0 0,1 0-1187,3 0 0,1 1 1142,1 0 0,-1 0 0,0 1 0,-1 1 33,-1 0 1,-2 1 96,-3 0 1,-1 0-131,28 1 33,-10-1 500,3-1-533,-22 2 0,0-2 123,-21 1 12,-6 2 1082,-3-2-869,-3 2 350,-1-1-698,-12 1 0,-4 0 0,-14 0-11,-3 1-112,-5 3 123,-6 0-246,-2 3 246,-3 0-45,-1 0 45,-1 1 0,2 0 0,-1 1-90,4 1 90,1 0-135,4 1-3257,3-2 3392,5 1-33,4-1 33,5-2 0,5-1-56,4-2 33,7-2 102,2-1 3324,5-1-3403,13 0-11,0 0 44,30-3 24,-8 2-57,15-4 56,-9 1 123,15-1-179,-15 0 0,8 2 134,-24 2-33,-2 1 22,-10 0 393,-2 0 55,-8 0-503,-1 0-3362,-1 0-3262,-8 0 6556,3-4 0,-3 3 0,4-4 0</inkml:trace>
  <inkml:trace contextRef="#ctx0" brushRef="#br0" timeOffset="9699">21422 13321 12882,'-6'1'774,"1"0"-147,5-1-639,-3 3-178,2-1-202,-3 5-997,4-2-864,6 1 2253,4-2 0,-2-1 0,1-2 0</inkml:trace>
  <inkml:trace contextRef="#ctx0" brushRef="#br0" timeOffset="9940">22531 13291 12804,'5'7'403,"-1"-1"46,-4-6-483,0 0-975,2 6-167,0-4-718,3 5 1894,6-6 0,-6 0 0,3-1 0</inkml:trace>
  <inkml:trace contextRef="#ctx0" brushRef="#br0" timeOffset="10288">23849 13163 17790,'4'2'460,"-1"0"-2608,-3-2 0,0 0 0</inkml:trace>
  <inkml:trace contextRef="#ctx0" brushRef="#br0" timeOffset="12080">23973 14521 17218,'-12'-23'202,"2"5"-202,10 26 0,5 5 403,4 13-256,8 8 144,5 7 168,6 5-157,4 5-334,3 4 65,2 1 24,-2 0 368,-2-2-268,-3-5-134,-3-7 44,-4-8 11,-5-10 68,-6-8-79,-4-8 67,-1-5 326,0-7 88,3-10-520,4-20 0,0-5-17,2-20-11,-3 7 0,-2-2 0,-8 18 0,-1-1-22,-1-21 0,-1-2-346,0 14 1,0 0 367,0-16 0,0 2 0,0 18 0,0 3-22,0 1 0,0-1 16,0-12 0,0 1-33,0 14 0,1 0 89,-1-9 1,2 2-51,3-6 0,3 6-56,2 4-35,3 3-323,12-8 179,-2 12 257,11-7-44,-1 15-90,7 1 56,10 1-12,-19 10 1,2 1-214,6-1 1,3 0 280,8 0 0,4-1-40,7 0 1,4 0 87,-16 3 1,1 0 0,2 1-1055,4-1 0,1 0 0,2 0 1006,4-1 0,1 0 0,0 1 8,-12 2 0,1 0 1,1 0-1,0 0-20,3 0 1,1 1 0,1-1 0,0 1-494,3-1 1,0 1-1,0-1 1,2 2 504,1-1 0,1 0 0,0 1 0,0 0-343,0 1 0,1-1 0,-1 1 0,1 0 401,-2 1 1,-1-1 0,1 2 0,5-1-148,-10 1 0,3 0 1,3 0-1,-1 0 1,-1 1-1,-3-1 129,-2 1 1,-3 0-1,-1 0 1,1 0-1,2 0 16,1 0 0,3-1 0,1 1 0,-1 0 0,-2 0 0,-4 0-56,5 0 0,-4 1 0,-2 0 0,-1-1 105,-2 1 1,-1 0 0,-1 0 0,0 0-13,10 0 1,-2 1 0,-1-1-57,-7 1 1,-1 0-1,-3-1 2,11 1 1,-5 0 10,-12 0 0,-5 0 1197,7 0-1247,-24 0 441,-12 0-1674,-44 0-2397,-9 6 1257,3-3 1,-6 1 2372,-3 2 0,3 0 0,-11 1 0,6-3 0</inkml:trace>
  <inkml:trace contextRef="#ctx0" brushRef="#br0" timeOffset="12549">25231 14320 17006,'-10'40'847,"1"-1"1,1 0 0,2-2-512,3 17-710,2-2 777,0-4-313,1-8-90,0-7 248,0-7-236,0-7 74,1-7-1105,1-4-102,4-5-1120,3-1-2325,7-12 4566,4-6 0,-8 3 0,-1-2 0</inkml:trace>
  <inkml:trace contextRef="#ctx0" brushRef="#br0" timeOffset="12928">25412 14008 15863,'34'-19'1120,"0"0"1,32 29-382,-55 21-722,-2 1 0,-3 3 240,-8 10-77,-6 0-1,-4-3 113,-5-5-292,-2-4 0,3-6 89,0-5 23,5-6-112,2-6 11,4-3 90,2-5 627,2-1-694,5-1 146,6-5-91,11-5-55,37-16-34,-4 1 0,-14 8 0,2 1-141,3-2 1,-2 1-151,-11 5 0,0 0-527,5-2 0,-1 1-1804,1 2-2801,-7 4 5423,-7 4 0,-11 1 0,-5 2 0</inkml:trace>
  <inkml:trace contextRef="#ctx0" brushRef="#br0" timeOffset="13126">25917 14370 17106,'38'1'317,"0"1"1,-2-2 0,-2-1-318,13-5-1087,-6-2-1479,-6-2-3227,-11 0 5793,-10-1 0,-8 5 0,-3 0 0</inkml:trace>
  <inkml:trace contextRef="#ctx0" brushRef="#br0" timeOffset="13358">26080 14149 17062,'3'37'1094,"0"-1"0,-1 1 1,0-1-8,4 23-510,0 3 0,0 2-532,-2-24 0,0-2-45,2 18 0,0-4-136,-2-19 58,-1-21-818,1-6-213,3-3-1289,8-7-2566,7-10 4964,10-13 0,-13 9 0,-2-2 0</inkml:trace>
  <inkml:trace contextRef="#ctx0" brushRef="#br0" timeOffset="13696">26684 14074 17834,'55'-15'1300,"-10"12"-750,-37 24-91,-4 11-157,-1 3 214,-4 1-472,-6 0-9,-3-3 424,-5-1-336,-2-5-78,3-1-12,1-5 68,4-5 22,3-4-123,4-4 0,1-3 359,1-2-225,4-2-67,19-1-33,3-6-34,20-4-34,-3-9-817,5-4-942,-14 4 1,2-3 1792,-1-6 0,-1 0 0,17-9 0,-15 0 0</inkml:trace>
  <inkml:trace contextRef="#ctx0" brushRef="#br0" timeOffset="14247">27189 13654 20378,'-3'-22'448,"3"5"-448,5 15-22,0 0 111,-1 1-89,-1 0 12,0 0 10,0 0 0,0-1-22,0 1 0,-1-3-100,1 1 167,0-1-78,3 0 11,1 0 0,2-1-23,3 0 12,12 2-112,-4 1 123,7 1-23,-11 2 23,-2 6 0,-6 4-22,-2 9-12,-4 6 34,-11 5-11,-6 4 101,-10 1-90,-3-1 45,2-5-12,6-6 102,6-7-135,7-5 0,4-5 168,3-2-67,4-2-101,7-1 45,11-2-45,10 0 0,10 0-179,7-4-539,5-2 57,3-5-1423,0 0-1405,2 0 3489,-3 2 0,-23 4 0,-8 1 0</inkml:trace>
  <inkml:trace contextRef="#ctx0" brushRef="#br0" timeOffset="14451">27794 13995 19134,'35'-2'131,"1"0"0,-2-1 0,-1 0-131,16-6 0,0-1-180,-4-1-794,-8 0-2007,-14 3-2599,-11-1 5580,-9 2 0,-3 3 0,0 0 0</inkml:trace>
  <inkml:trace contextRef="#ctx0" brushRef="#br0" timeOffset="14685">27951 13853 14775,'-2'3'1861,"1"0"-786,1-3 348,0 47-918,0-17-197,0 5 0,0 2 274,0 5-267,0 1-2,0-2-313,0-5 0,1-3 34,-1 5-68,1-15-504,1 3-716,-2-17-293,3-4 1547,13-5 0,-11 0 0,9-3 0</inkml:trace>
  <inkml:trace contextRef="#ctx0" brushRef="#br0" timeOffset="15082">28417 13884 18451,'8'51'1434,"-6"-4"-1266,-24-19 213,1 1-179,4-3-202,5-1 78,7-2-44,5-3 111,12-2-145,7-3 0,9-3-56,2 0 135,-3-1-102,-6 1 23,-6 0 0,-8 1 34,-3 2-34,-3 2 0,-9 1 146,-4 1-34,-8-2-78,-11 1-23,11-8-11,-5-1-639,10-8-313,5-3-1917,1-5-3461,6-9 6330,2-11 0,1 10 0,0 0 0</inkml:trace>
  <inkml:trace contextRef="#ctx0" brushRef="#br0" timeOffset="15460">28848 13702 18832,'13'31'1176,"1"0"1,0 27-606,-24-20-111,-10 1 156,-1 0-470,-5 8 257,10-15-212,2 4-180,10-18 179,3-5 12,3-3 246,9-4-257,54-3-124,-12-9-487,-5 2 1,2-3 447,-15-1 0,-3-2-23,4 0 1,-1-1-1,1 1 1,0-1-6,-3 0 0,1 1-167,27-10-24,-11 2 46,-10 2-438,-11 3-818,-12 3-1792,-8 2-2443,-12 0 5636,-16-2 0,8 5 0,-6-2 0</inkml:trace>
  <inkml:trace contextRef="#ctx0" brushRef="#br0" timeOffset="16942">4442 13111 15157,'-31'-17'-258,"7"3"-123,24 14 157,0 0 78,11 2 146,6 0-33,18 2 346,14-2-175,0-4 0,11-2 1,-3 0 175,1 0 0,1-1-576,-11 1 0,6 0 0,-1-1 0,-6 0 390,12-2 1,-4 0 375,-1 0 1,0-1-489,-4 1 1,0 0 162,-2 0 1,-2 0-365,-2 0 1,-1 1 313,-4 0 0,-1 1 89,-3 1 1,-2 0-96,22-3-179,-9 5 369,-10-1-122,-7 3-191,-8-1 1175,-6 0-1153,-4 0 601,-5-1-623,-3 1 68,-2 0-124,1-1-1457,-2 1-1490,1 12 3003,-1-3 0,0 5 0,0-8 0</inkml:trace>
  <inkml:trace contextRef="#ctx0" brushRef="#br0" timeOffset="19197">7675 12532 12412,'0'-5'1904,"0"1"-481,0 4-930,0-2-493,1 14 0,3 2 359,3 17-168,4 4-79,1 6 100,0 4 12,-3 3 157,-1 2 135,-3 1-493,0-4 268,-2-6-134,1-6-157,-1-9 44,1-4-44,0-8-224,1-4-1020,0-4-884,4-4-1212,3-3 3340,2-10 0,-5 7 0,-2-6 0</inkml:trace>
  <inkml:trace contextRef="#ctx0" brushRef="#br0" timeOffset="19502">8269 12525 15123,'11'39'829,"0"1"0,-1-4 0,-1-3-515,-2 2-224,0-4-34,-1-5-56,0-2-191,-1-5-2195,-1-1-1357,-2-5 3743,-2-2 0,0-6 0,0-3 0</inkml:trace>
  <inkml:trace contextRef="#ctx0" brushRef="#br0" timeOffset="19681">8170 12838 14989,'-2'-11'3238,"0"2"-2711,40-12-438,-14 10-55,34-20-34,-21 15-650,5-3-1535,3-1-1748,3-2 3933,-2-1 0,-21 10 0,-6 2 0</inkml:trace>
  <inkml:trace contextRef="#ctx0" brushRef="#br0" timeOffset="19991">8815 12374 15650,'33'-2'1025,"0"1"0,25 6-531,-34 8 32,-2 12-235,-8 5-168,-4 4 729,-7 2-852,-1 1 347,-7-2-111,-2-3-35,-5-5 1,1-5-202,2-6 0,2-6 101,4-4 146,2-4-247,1-1 67,4-1-56,8-6-22,8-3-695,11-10-740,6-3 157,4-4-2643,2 0 3932,0-3 0,-19 14 0,-6 2 0</inkml:trace>
  <inkml:trace contextRef="#ctx0" brushRef="#br0" timeOffset="20165">9368 12457 18642,'37'-7'97,"1"-1"0,-3 1 0,-2-2-97,5-7-683,-1-2-1514,-4 1-1075,-9 2 3272,-8 0 0,-9 8 0,-4 1 0</inkml:trace>
  <inkml:trace contextRef="#ctx0" brushRef="#br0" timeOffset="20399">9445 12258 14462,'-6'10'3115,"1"-3"-2431,17 36 201,-1-16-527,-1 4 1,0 2 302,5 6-123,-2 2-538,-3 2 123,-2-2-168,0-3 146,-1-5-202,0-7-134,-2-6-717,0-8-236,0-6-1177,1-3-3662,6-8 6027,2-11 0,-4 6 0,-1-4 0</inkml:trace>
  <inkml:trace contextRef="#ctx0" brushRef="#br0" timeOffset="20739">9845 11999 18854,'7'38'687,"0"-1"0,-1 0 1,0-1-217,2 20-337,0-1 17,0-21 1,0-1 72,8 12-224,8 3 67,-1-29-22,0-10 44,-1-5-89,-1-3 0,-4-9-22,-2-4 156,-4-10-167,-1-3 33,-5-1 0,-2-7-460,-7 11-335,-7 0 459,-11 17-1222,-10 3-55,-7 8 1613,-12 12 0,1 3 0,10-6 0,1 4 0,0-1 0</inkml:trace>
  <inkml:trace contextRef="#ctx0" brushRef="#br0" timeOffset="21298">9558 12134 19002,'45'-21'239,"0"0"0,-4 2 0,-4 8 75,3 25-23,-5 24-90,-16-1-55,-6 14 45,-17-11-191,-7-1 0,-5-1 72,-3-4 17,6-5-57,5-6 1,5-6 39,10-5-5,10-4-19,14-1-48,12-1-101,7 0-45,-1 4 124,-2 3 44,-9 5-11,-9 5 23,-12 3-34,-8 5 0,-10 2 213,-12 4-157,-6-7 0,-4 0-11,-20 20-198,11-17 1,0 1 45,6-8 1,0 0-707,-1 1 1,-1 0-432,-1 2 0,-1 1-1344,-2 1 0,-1-1 2588,-4 4 0,1-3 0,-4 5 0,3-6 0</inkml:trace>
  <inkml:trace contextRef="#ctx0" brushRef="#br0" timeOffset="22159">5881 16549 15594,'5'-5'1255,"-2"1"11,45-17-896,-11 7-102,4-2 1,2-2-335,-11 6 1,-1 1 166,3 0 0,-1-1 17,1 1 0,-1 0-73,28-8-12,-8 4 124,-11 5-23,-11 4-35,-10 3-43,-10 1-45,-6 1 291,-4 1-302,-11 8 34,-8 5 323,-15 9-289,-8 4-68,-2-1 67,-1-2-34,2-3 135,0-1-168,3 1 23,-1 0 313,4 3-179,1-1-56,5-1 22,8-4-22,8-6 134,7-4-235,5-4 0,11-2 515,9-1-368,18 0 60,0-8 0,1-3-72,22-4 16,-20 2 0,-3-1-151,2-2 0,-12 6 112,-12 5 90,-8 3-202,-5 2 33,-1 0 1,-3 0-34,-9 1-213,-12 9-953,-12 11-77,-9 15-1883,-1 12 242,23-23 1,1 1 2883,-16 26 0,18-23 0,6-9 0</inkml:trace>
  <inkml:trace contextRef="#ctx0" brushRef="#br0" timeOffset="23359">23754 15483 14025,'1'-3'1412,"-1"0"269,0 3-1200,-37 29 2,10-6-243,-4 3 1,-1 2 0,7-5 0,1 0-370,-4 4 1,-1 0 274,-2 3 0,-1 0 268,-2 3 1,0 0-370,-1 0 0,-1 0-223,0 1 1,-1 0 306,2-2 0,0 1-23,2-2 1,0 1-6,4-3 0,2 0-101,3-2 0,2-1-524,-14 20 547,8-8 22,7-7-45,5-8 465,4-6-465,5-7 573,3-5-1201,3-3-3948,1-1-130,0-7 4706,6-6 0,-5 4 0,6-2 0</inkml:trace>
  <inkml:trace contextRef="#ctx0" brushRef="#br0" timeOffset="23730">23484 16037 16288,'2'-5'2197,"-1"2"-427,-1 3-1344,-38 24-135,11-2-207,-3 1 0,-2 2 544,-14 16-1449,22-19 1,-1 1 932,-1 1 0,0-1-45,1 1 0,0-1 8,-21 20 116,6-3-191,7-6 22,6-1 0,5-4 57,4-4 1137,6-5-1205,2-6 496,5-6-507,3-4-426,0-3 213,1-1-1434,0 0-302,-2-2 1949,-17-5 0,13 4 0,-11-4 0</inkml:trace>
  <inkml:trace contextRef="#ctx0" brushRef="#br0" timeOffset="23903">22791 16722 12904,'0'0'0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6:27.788"/>
    </inkml:context>
    <inkml:brush xml:id="br0">
      <inkml:brushProperty name="width" value="0.09071" units="cm"/>
      <inkml:brushProperty name="height" value="0.09071" units="cm"/>
      <inkml:brushProperty name="color" value="#00B050"/>
    </inkml:brush>
  </inkml:definitions>
  <inkml:trace contextRef="#ctx0" brushRef="#br0">6433 9013 17901,'50'-41'89,"0"1"1,-14 11 0,0 1 0,1-1-281,15-11 1,2 0-784,-16 11 0,2 0 0,-1 0-1861,0 1 1,-1-1-1,-1 0 2835,15-14 0,-6 3 0,-16 16 0,-5 2 0,8-13 0</inkml:trace>
  <inkml:trace contextRef="#ctx0" brushRef="#br0" timeOffset="669">3906 10359 18048,'4'0'459,"37"-39"-459,-2-1-67,1-1 0,5-3-2471,-2 3 1,1-1 673,-12 12 1,2-1-1,-1 0 1864,3 0 0,-1 0 0,-2 2 0,-2 1 0,-2 3 0,15-12 0</inkml:trace>
  <inkml:trace contextRef="#ctx0" brushRef="#br0" timeOffset="1450">6174 11484 19112,'-4'5'34,"1"-1"111,3-4-145,0 0-459,50-55-2029,-13 18-1838,3-5 1,3-2 4325,-14 15 0,-3 3 0,5-4 0,-7 5 0</inkml:trace>
  <inkml:trace contextRef="#ctx0" brushRef="#br0" timeOffset="2282">4464 14111 19975,'39'-36'-822,"-1"0"0,5-5 1,0 0-3460,0-2 1,2-1 4280,-10 9 0,2-2 0,-4 4 0,-1 1 0,-3 3 0,-2 2 0,-1 0 0</inkml:trace>
  <inkml:trace contextRef="#ctx0" brushRef="#br0" timeOffset="3004">8841 12642 20154,'-5'0'-56,"1"0"56,18-23 0,12-9-593,14-10-1376,0-2 1,2-2-918,-5 14 1,-1 3 2885,1-2 0,-3 3 0,8-5 0,-14 10 0</inkml:trace>
  <inkml:trace contextRef="#ctx0" brushRef="#br0" timeOffset="3649">6430 13911 19146,'42'-21'-183,"1"-1"0,3-4 0,0-5-305,1-9 1,0-5-2255,-10 11 0,1-2 0,1-1 1229,5-6 0,0-1 1,2-2 1512,-9 9 0,1-2 0,0 2 0,-4 2 0,11-10 0,-5 4 0,-5 4 0,1 1 0</inkml:trace>
  <inkml:trace contextRef="#ctx0" brushRef="#br0" timeOffset="4085">8859 11289 19919,'39'-27'-1697,"1"1"1,0-1-1,3-2 1,0 0 0,0 0 1696,2-1 0,-1 0 0,-3 2 0,-1 1 0,-3 3 0,-5 1 0,1 1 0</inkml:trace>
  <inkml:trace contextRef="#ctx0" brushRef="#br0" timeOffset="8667">18330 9389 9039,'-54'-1'1367,"7"0"-1109,26 1 190,0 0-179,-2 1-12,-2 2-257,-1 3 157,-3 5-112,1 5-45,-3 8 0,-2 8 157,-1 13-789,-1 10 648,17-23 1,1 1-17,1 2 0,0 1-67,3 1 0,1 0-275,4-1 0,1-1-3546,-1 28 3888,17-15 0,-6-23 0,7-12 0</inkml:trace>
  <inkml:trace contextRef="#ctx0" brushRef="#br0" timeOffset="9610">20930 7953 10339,'-65'-7'403,"6"1"-403,29 6 45,-4 4 0,-4 3-45,-3 5 0,-3 3 56,0 0-112,0 4 56,2 0-146,3 2 146,-2 2-56,0 3-202,-4 3 258,-2 4 45,-2 4-314,-2 4 191,4 2-46,3 3-1014,3 1 1116,5 2 22,4 1 0,8 1 11,7 3 12,6 2-23,7 3-354,3 3 534,5 0-113,8-2 45,12-2 101,13-6-202,13-8 353,-22-25 0,4-3-353,2-3 0,3-3 90,0-3 0,2-3 39,0 0 1,1-3-80,-1-3 1,1-6 67,15-9 0,1-6-107,-13 4 0,0-4 359,12-10 0,-2-3-314,-16 8 0,-2 0 6,-3-1 1,1-2 77,6-14 0,-3-3-112,-10 12 0,-3-2-39,5-11 0,-6 0 56,-12 14 0,-5 1 86,1-30-142,-19 6-695,-11 11-11,-17 10 0,-10 10 45,-5 12-258,-4 8-1832,3 5 2751,7 9 0,22-5 0,11 6 0</inkml:trace>
  <inkml:trace contextRef="#ctx0" brushRef="#br0" timeOffset="10449">23037 9687 11470,'5'-10'617,"-1"3"716,-4 7-616,12-43-235,-10 21 134,10-35-212,-13 31-203,-6 1-201,-5 2 191,-9 1-225,-23-2 34,3 8-134,-19 1-23,22 11 0,0 4 112,-20 0 11,19 4 1,1 1-269,-10 11 296,15 6 0,1 4-11,7-4 1,1 3-440,-8 11 1,3 3 455,9-5 0,2 1 0,3 2 0,1 1-245,2 1 0,3 1 234,2 0 0,2-1 11,2 0 0,1 0 0,2-3 0,2-1 50,3 0 1,2-2 27,13 29-67,14-5-11,-14-30 0,3-2 5,3-2 0,1-3 0,3-3 1,2-3-6,1-4 0,2-3 0,0-1 0,3-4 28,15-15 0,1-6-11,-12 5 0,-1-3 27,5-9 1,2-6 0,-3 1 261,-5 0 1,-2-2-307,13-10 0,-3-1 11,-17 11 0,-3 0 56,-3-2 1,-3 0-63,-5-1 1,-3-1 173,-4 0 1,-3-1-180,-2 1 0,-3 0 67,-6 2 0,-4 0-151,0 2 0,-4 1 84,-6 4 0,-4 1-62,-3 3 0,-3 3-67,-4 2 1,-2 5-354,-4 2 1,-2 4 21,-4 2 1,-1 2-73,-4 5 0,-2 3-1318,-3 2 0,-1 5-671,-2 3 0,-1 3 2521,-3 4 0,4 0 0,22-7 0,3-2 0,-20 10 0</inkml:trace>
  <inkml:trace contextRef="#ctx0" brushRef="#br0" timeOffset="11209">20889 10708 11347,'-39'-15'355,"0"1"0,2 2 0,1 3-255,-11 6 118,10 4 1,-1 1-219,-20 8 28,19-3 0,0 3-28,-16 16 34,-3 6-772,29-13 1,1 1 765,1 2 0,0 1 50,2 2 0,1 0 42,2 2 0,3 1-120,1 1 0,2 1 106,3 1 1,2 2 44,1 2 0,3 1-22,3 2 0,1 1-17,0 1 0,2 1-375,3 2 0,2 0 498,1 0 0,2 0-235,3 0 0,2-1 0,2-1 0,3-2 68,0-2 0,3-1-57,1-5 0,2-3-67,1-4 0,3-3 56,29 4 112,6-13-34,-30-16 0,1-4-78,1-4 0,0-4 333,1-7 0,0-5-177,-3-2 1,2-4 0,-2-2-90,-1-3 1,-2-1-1,0 0 8,0 0 1,-1-1 0,-3-2-54,-5-8 1,-3-3-1,-5 4-163,-5 4 1,-5 2 129,-4-14 0,-6 2-40,-3 19 1,-3 5 33,-4 1 1,-3 2-11,-24-18-275,-8 11 156,-1 12-504,-1 13-179,3 5-482,6 18-638,3 8-998,6 17 2947,2 10 0,16-19 0,4-3 0</inkml:trace>
  <inkml:trace contextRef="#ctx0" brushRef="#br0" timeOffset="11934">20767 12435 12938,'-35'-31'63,"0"0"1,2 2-1,2 5 105,-4 5-112,-1 3-56,1 5 12,-21 5-1,11 7-11,-16 9 0,17 8 0,12 2 0,0 5 0,1 5 0,1 4 67,0-1 1,3 3 72,5 2 0,6 1 73,5 21-107,10-18 0,3 1 197,11 22-303,-3-25 0,3-1 0,19 9-525,6-6 547,3-9-8,3-10-14,3-11 79,3-17-158,1-18 79,-23 4 0,-2-4 0,2-5 0,0-5 172,-1-2 0,1-4 0,-3 0-761,4-7 1,-1-2 599,-6 7 0,1-4 1,-4 3 105,-4-3 1,-5 1-118,-2 0 0,-4 1 0,-2 3 0,-4 1-101,-4 3 1,-4 1 49,-12-5 1,-4 3-17,-20-10 22,14 22 0,-1 4-56,-11 7 377,3 7-613,9 5-138,7 9 116,11 5 1137,7 11-2189,5 7-158,14 6 1569,6 3 0,-3-16 0,-1-5 0</inkml:trace>
  <inkml:trace contextRef="#ctx0" brushRef="#br0" timeOffset="12680">22800 12227 15347,'-28'-56'1244,"2"10"-1121,8 36-123,-5 5 90,-4 2-12,-6 2-78,-3 7 0,-2 4 79,-2 10-57,2 6 23,3 7 39,14-5 0,2 3 465,-5 19-544,10-1 1,4 3 140,5 13-397,6-21 1,2 1 261,8 13-11,10-4 113,6-8-24,8-10-89,7-11 0,6-12 112,8-8-112,6-16 17,-29 3 0,0-3-34,3-5 0,-2-3 56,2-2 1,-2-2-52,1-2 1,-2-1 11,-1-1 0,-2-2 0,-2 0 0,-3-2 6,-1 1 0,-3-2-6,-4 0 0,-3-1 0,-2 1 0,-5-2 39,-5-8 0,-5 0-106,-14-16 44,2 23 0,-4 5-33,-27 0-11,-8 11 67,-6 9-281,-4 7-957,2 5-129,6 7-89,8 5-2186,9 6 3642,8 1 0,15-9 0,4-4 0</inkml:trace>
  <inkml:trace contextRef="#ctx0" brushRef="#br0" timeOffset="15078">28678 11288 15213,'-44'21'325,"6"6"-314,25 11 381,3 3-213,4 21-22,4-18-79,8 9 147,5-27-102,16-9 437,-2-8-392,11-13-168,-7-10 123,2-12-11,-2-9 124,-3-3-214,-6-4 0,-7 2 438,-6 1-292,-5 3-145,-7 4 145,-6 3-101,-9 4 67,-5 4-134,-4 6 0,0 3-134,0 7 156,1 2-44,1 2-34,4 5-504,2 4-191,5 6-706,4 6-3226,5 16 4683,11-10 0,-2 0 0,5-17 0</inkml:trace>
  <inkml:trace contextRef="#ctx0" brushRef="#br0" timeOffset="15249">28975 11485 16008,'36'-22'-1580,"-16"8"0,-6 6 1</inkml:trace>
  <inkml:trace contextRef="#ctx0" brushRef="#br0" timeOffset="15443">29415 11099 18810,'17'63'795,"1"-4"-750,4-2-437,-3-10-152,-7-15 1,-1 0-746,1 16-2700,-5 1 3989,-3-1 0,-3-20 0,-1-8 0</inkml:trace>
  <inkml:trace contextRef="#ctx0" brushRef="#br0" timeOffset="19561">29194 12244 14638,'-28'26'941,"-1"-1"0,-13 17-829,34-9 0,5 2-22,0 11 213,4-2 414,6-18 102,5-6-427,15-36-173,2-18 33,-14 2 0,-3-3 13,3-13-175,-25-17-168,-10 41-1883,-19-3-1883,15 36 3844,10 13 0,14 0 0,7-2 0</inkml:trace>
  <inkml:trace contextRef="#ctx0" brushRef="#br0" timeOffset="19739">29497 12498 17767,'7'0'67,"-2"0"-212,-5 0-1894,19 0-516,-8 0-1860,19 0 4415,-10 0 0,-8 0 0,-2 0 0</inkml:trace>
  <inkml:trace contextRef="#ctx0" brushRef="#br0" timeOffset="19992">29873 12335 17162,'48'26'1256,"-11"3"-1200,-36 1 89,-1 4 258,-2 7-179,2-14 203,-2 0-315,2-19 907,5-4-952,10-3-11,14-2 22,15-6-78,12-6-324,8-5-175,-31 8 1,1 0-449,-1 1 0,0 0-1956,27-6 2903,-11 3 0,-22 6 0,-11 2 0</inkml:trace>
  <inkml:trace contextRef="#ctx0" brushRef="#br0" timeOffset="21048">29563 13417 13667,'0'-6'604,"0"1"607,0 5-965,0-9-257,0 7 11,0-8 0,-1 10 34,-4 6 66,-2 6 80,-6 9-57,0 7-11,0 3 381,0 2-459,5 1-34,3-4 112,3-2 11,2-7 11,5-5-44,3-6 0,8-5 201,5-4-258,4-8-33,3-7 135,0-9-23,-2-6 23,-5-2-113,-4-2 158,-6 0 212,-6 0-348,-3 3 57,-12-7-56,1 13 0,-10-2-45,3 16 22,0 5-313,3 2-1356,-3 3 302,7 5-907,0 3-4762,7 3 7014,8 1 0,-4-6 0,4-3 0</inkml:trace>
  <inkml:trace contextRef="#ctx0" brushRef="#br0" timeOffset="21241">29964 13539 17689,'10'4'101,"-3"-2"1008,-7-2-694,0 0-583,12 1-874,-3-1-1121,12 0-2129,-5-6 4292,3-3 0,-8 3 0,-1 0 0</inkml:trace>
  <inkml:trace contextRef="#ctx0" brushRef="#br0" timeOffset="21647">30554 13241 16972,'14'33'134,"-2"-1"-100,-12-7-34,0 0 78,0-1-122,0 0 44,0-2 56,0 9 0,4-3 0,3 4-101,1-11 45,0-6 0,-5-7 0,0-2 11,-3-1 11,0 0-22,0 1 79,-3 0-146,-2 1 67,-3-1-549,-2 1-449,2-1-783,1 2-1648,3-2 3429,1-2 0,3-1 0,0-3 0</inkml:trace>
  <inkml:trace contextRef="#ctx0" brushRef="#br0" timeOffset="21809">30701 13668 14989,'0'5'-527,"0"-1"-430,0-4 1,0 0 0</inkml:trace>
  <inkml:trace contextRef="#ctx0" brushRef="#br0" timeOffset="23282">28830 12070 15930,'34'-30'78,"0"1"0,2 0 1,1 4-135,-3 12 0,1 3-17,5-3 0,3 1-796,1 1 0,1 1 51,1 2 0,-1 1-1474,-2 3 1,0 1 2291,-3 1 0,-3 1 0,5 1 0,-14 0 0</inkml:trace>
  <inkml:trace contextRef="#ctx0" brushRef="#br0" timeOffset="23553">29216 13205 17767,'42'-20'-809,"0"-1"0,0 0 0,0 1 0,1 1 1,-2 1-1417,12-2 1,0 2 2037,4-3 1,-4 2 0,11-2 0,-16 4 0</inkml:trace>
  <inkml:trace contextRef="#ctx0" brushRef="#br0" timeOffset="23779">29585 14088 18306,'-11'6'-4102,"43"-1"-2531,24-9 6633,-1-4 0,1-1 0,5 1 0,-1-7 0</inkml:trace>
  <inkml:trace contextRef="#ctx0" brushRef="#br0" timeOffset="50796">9537 8868 10384,'-13'1'-371,"1"0"-99,12 0-718,7 0 1188,5 2 0,-3-2 0,1 1 0</inkml:trace>
  <inkml:trace contextRef="#ctx0" brushRef="#br0" timeOffset="51374">12430 9008 8602,'-1'7'22,"-1"-2"-22,2-5-501,0 0 1,0 0 0</inkml:trace>
  <inkml:trace contextRef="#ctx0" brushRef="#br0" timeOffset="52226">17258 9077 12188,'-11'0'672,"3"0"-33,8 0-348,0 0-78,-3-3-280,2 2 67,-3-2-2723,4 2-23,5 1 2746,5 0 0,-2 0 0,1 0 0</inkml:trace>
  <inkml:trace contextRef="#ctx0" brushRef="#br0" timeOffset="52651">19738 8964 11930,'0'5'336,"0"-1"-22,1-4-314,1 0-34,0 0-89,1 0-707,1 0-368,0 0 1198,3 0 0,-4 0 0,1 0 0</inkml:trace>
  <inkml:trace contextRef="#ctx0" brushRef="#br0" timeOffset="55989">3595 15432 11896,'-5'7'202,"1"-2"-23,4-5 874,0 0-548,29 3-427,-13 0 224,26 4-33,-19 0-45,3-1 102,4 0-125,22-3 158,-7-2-202,17-4-157,-14-1 134,0-2-89,0 1 56,-1 3-101,0 0 0,2 2 201,2 0-33,1 0-157,3 0 124,-1 0 11,-1 0 22,0 0-168,-1 0 78,-14 0 1,1 0 22,22 0-101,-22-1 0,0 0 67,16-1-22,-4 1-1,0 0-44,-4 1 0,-1 0 34,-2 0 56,1 1-90,0 2 67,2 0-45,-1 1 68,3-2-90,0-1 0,2-1 56,3 0 45,2 0-101,1 0 33,0 0 46,-1 0-183,-1 0 104,-1 0 0,1-2 123,3-2 34,3-4-157,2-1 67,2-3 0,-2 1 12,-1 0-79,-2 1 0,-3 2 44,-1 1 57,-5 1-101,0 1 45,-2 0 11,-3 1-34,17-1-22,-28 4 0,0-1 22,-1 0 1,2 0-6,11 1 0,-2-1-17,13-3-602,-19 3 0,-1-2 602,20-1 0,4-1-205,3-1 261,1 1-56,-1 1 23,-4 1-12,-5 1 23,-4 2-34,-3-1 0,-5 1-45,-1 0 134,-2 0-89,-3-1 257,1 2-257,-3 0 11,-1 0-11,1-1 0,-4 0-67,1-1 134,-2 0-67,0 0 1239,-3 0-1227,-2 1 173,-5 0-185,-2 1 0,-4-2-112,-1 1 190,-2 0-78,0-1 23,-3 1-23,-1-1 0,-1 1 0,-3 1 0,-1-1-56,-2 1 616,1-1-515,0 0 0,0 0-45,4-2 0,1 0-561,0-1-144,1 0-2074,-2 1-3351,-3 2 6130,0 1 0,-3 0 0,0 0 0</inkml:trace>
  <inkml:trace contextRef="#ctx0" brushRef="#br0" timeOffset="56763">11014 15428 10675,'3'7'-438,"-1"-3"109,-2-4 1,0 0 0</inkml:trace>
  <inkml:trace contextRef="#ctx0" brushRef="#br0" timeOffset="57274">14185 15443 12479,'3'2'2061,"0"0"13,-3-2-1929,5 2-134,-2-2 79,2 1-79,-2-1-3282,-2 0-876,-1 3 4147,0-1 0,0 1 0,0-3 0</inkml:trace>
  <inkml:trace contextRef="#ctx0" brushRef="#br0" timeOffset="57965">17617 15385 12983,'0'9'605,"0"-1"-145,0-8 503,0 0-963,3 0-112,2 0-157,4 0-1412,3 0-1098,4 0 2779,7-2 0,-10 2 0,0-1 0</inkml:trace>
  <inkml:trace contextRef="#ctx0" brushRef="#br0" timeOffset="58448">20745 15311 9901,'17'5'0,"-3"-1"0</inkml:trace>
  <inkml:trace contextRef="#ctx0" brushRef="#br0" timeOffset="59291">21560 15366 15795,'58'-3'381,"0"1"169,-7 2-506,13 0-988,-25 0 1,2 0 1055,5-1 0,1-1-17,5-1 1,1 0 38,3 0 1,1-2-57,2 2 0,0-1-67,2 1 1,0 0 201,0 0 0,0 1-202,-1-1 1,0 0 60,-3 0 1,1 1 5,-12 1 1,2 0-1,-3 0-16,4 0 0,-2 0-62,9 0 0,-4 1 0,5 0 517,-12 0-428,-8 0-10,-5 0-46,-14 0 1200,-1 0-1233,-11 0 585,-1 0-495,-2 0-1,-1 0-525,-2 0-2366,0 4 2802,0 3 0,0-2 0,0 1 0</inkml:trace>
  <inkml:trace contextRef="#ctx0" brushRef="#br0" timeOffset="60999">6292 16324 10381,'33'16'397,"-1"0"1,27 11-107,-31-17-100,2 1-21,4-1 244,3-1-238,4-2 14,4-2-55,7-1-102,5 0 23,6-1-56,-30-1 0,1-1-153,0 1 0,1-1 141,0 1 1,1 0 28,-1 0 0,1 0-17,0 0 0,1 1 0,0-1 0,-1 1 11,1-1 0,0 1-17,-1 0 1,-1 0 5,-1 0 0,0 1 0,31 3-112,-4 0 112,-2 0-123,-4-2 123,-2 0 0,-2-1-11,-3 1-12,-2 0 51,-3 2-17,-1-1 23,-1 2-34,-1-1 146,1 0-3389,-1 0 3344,-4-2-101,-4 0 146,-4-1 582,-5-3-728,-2 1 336,-4-2-101,-2 0 3426,-4 0-3236,0 0-200,-4 0-57,-1 0 314,-3 0-449,0 0 79,-1 0-112,1 0-56,1 0-941,3 0-1322,2 0 2319,3 0 0,-5 0 0,-1 0 0</inkml:trace>
  <inkml:trace contextRef="#ctx0" brushRef="#br0" timeOffset="62719">11385 16437 13622,'10'4'638,"1"0"-414,1 0-22,2 2 11,5 0-101,4 2 370,25 1-460,-3-2 326,20 1-397,-9-4 172,3 0-454,5-1 331,-30-2 0,0 0 0,1 1 0,1-1 45,0-1 0,1 1 11,1-1 0,0 0-56,0 0 0,0 0 45,1 0 0,-1 0 5,1 0 1,0 0 10,-1-1 1,0 0-62,-1 0 0,1 1-162,-2-1 0,0 1 207,-1-1 0,0 2 5,-1-1 0,0 0-50,32 0 34,-2 0 27,-20 0 1,1 0-62,-12 0 0,1 0 0,10 0 0,-1 0 0,16-1 23,0 1-23,-1-1 22,-2 1-22,-3 0 22,0-1-22,-1 0 0,2-3-44,1 1 122,0-1-78,1-1 11,-3 2-11,0 0 34,-2 0-133,0 2 99,0-1-2879,-1 0 2924,1 0 318,-5-1-340,-2 2 209,-6 0-198,-3 1-34,8 0 112,-11 0 119,4 0-231,-14 0 3549,-3-1-3067,3 0-404,-7 0 23,1 0 325,-7 0-404,-3 0 124,0-1 11,-2 1-68,1 0 1,-1-1-90,1 0 0,0-1-123,0 2 22,-2 0-694,-1 1-617,0 0-1535,2 0 2947,1 3 0,-2-2 0,0 3 0</inkml:trace>
  <inkml:trace contextRef="#ctx0" brushRef="#br0" timeOffset="63433">18766 16342 13667,'-4'0'795,"0"0"572,4 0-1333,-7-1-415,6 1-370,10-2-605,11 3-750,21 1-2712,8 0 4818,14 1 0,-26-3 0,-3 0 0</inkml:trace>
  <inkml:trace contextRef="#ctx0" brushRef="#br0" timeOffset="63882">22979 16517 10373,'4'0'-718,"0"1"228,-4-1 1,0 0 0</inkml:trace>
  <inkml:trace contextRef="#ctx0" brushRef="#br0" timeOffset="66116">18007 9651 6484,'0'0'0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7:41.019"/>
    </inkml:context>
    <inkml:brush xml:id="br0">
      <inkml:brushProperty name="width" value="0.09071" units="cm"/>
      <inkml:brushProperty name="height" value="0.09071" units="cm"/>
      <inkml:brushProperty name="color" value="#00B050"/>
    </inkml:brush>
  </inkml:definitions>
  <inkml:trace contextRef="#ctx0" brushRef="#br0">6334 12961 19426,'2'-4'605,"-1"1"-448,-1 1-34,0 0-123,0-1-34,0 0-302,0 2-2263,0 0-57,7 1-963,4 0 3619,10 2 0,-9-2 0,0 2 0</inkml:trace>
  <inkml:trace contextRef="#ctx0" brushRef="#br0" timeOffset="379">8956 13335 13454,'0'6'67,"0"-2"471,0-4-538,6 12-807,-2-7-1669,8 9 2476,-4-12 0,-3-1 0,-1-1 0</inkml:trace>
  <inkml:trace contextRef="#ctx0" brushRef="#br0" timeOffset="1301">11439 13454 16849,'5'3'1501,"-2"-1"314,-3-2-1669,0 4 78,0-2 45,0 3-247,0-4 315,0 1-337,0-1 0,0 1 67,0 0-11,0-1-123,0 1 67,0-1-34,0 1 34,0 0-404,0-1 360,0 1-875,0 0-1042,0 2-101,2 2-1355,4-1 3417,3-1 0,-2-2 0,-1-2 0</inkml:trace>
  <inkml:trace contextRef="#ctx0" brushRef="#br0" timeOffset="2071">14541 13171 15157,'-2'3'-11,"1"0"627,1-3-493,-1 5-246,1-3-224,-1 4-875,7-4-817,5-1 2039,9 0 0,-8-1 0,0 0 0</inkml:trace>
  <inkml:trace contextRef="#ctx0" brushRef="#br0" timeOffset="3119">10052 13832 16400,'0'5'852,"0"-2"840,0-3-1199,12 1-325,8-8-89,23-7-665,17-15 586,-22 9 0,1-2-443,7-3 1,1 0 139,3-4 1,1 1-802,2 0 1,0 0-1463,-1 1 0,0 1 2566,-4 1 0,-2 2 0,6-2 0,-16 7 0</inkml:trace>
  <inkml:trace contextRef="#ctx0" brushRef="#br0" timeOffset="3913">4773 15370 10293,'40'34'-619,"-3"-5"0,-24-20 0,-1-2 1</inkml:trace>
  <inkml:trace contextRef="#ctx0" brushRef="#br0" timeOffset="4241">7858 15998 7571,'0'0'0</inkml:trace>
  <inkml:trace contextRef="#ctx0" brushRef="#br0" timeOffset="7458">5532 17449 11952,'0'-9'292,"0"1"-24,0 8 281,0 0-549,-5-3-22,3 3 11,-3-3-113,3 3-765,2 0 0,-1 0 0</inkml:trace>
  <inkml:trace contextRef="#ctx0" brushRef="#br0" timeOffset="8545">8490 17451 12333,'10'3'381,"40"9"112,-17-6-269,3 1 1,2-1 133,18-1-112,6-2-508,-29-1 0,1-1 531,1 0 0,1 0-179,1 0 0,0 0 27,1 0 1,0 0 55,0 0 1,0 0 5,-1 0 1,1 1 4,-1 0 1,2 0 84,13 1 1,2 1-2,-14 0 1,1 0-208,10 0 1,-1 1 106,16 4 169,-5-1-236,-3 1 259,-6-1-360,-4-1 112,-7 1 179,-4-3-291,-7-1 0,-6-2 134,-5-2 391,-6 0-435,-3 0 19,-3 0-8,-1 0 101,-2 0-202,-2 0 0,0 0 34,0-1-34,-1-3-169,1-2-256,-1-2-718,1 2-549,-1 1-1815,1 2 3507,0 1 0,-1 2 0,1-1 0</inkml:trace>
  <inkml:trace contextRef="#ctx0" brushRef="#br0" timeOffset="9425">20231 17382 15101,'7'10'762,"0"-3"-11,-7-7 21,0 0-1803,4 0-470,3 0-314,10 0-2118,7-2 3933,7-2 0,-12 1 0,-2 0 0</inkml:trace>
  <inkml:trace contextRef="#ctx0" brushRef="#br0" timeOffset="9955">23247 17498 14585,'0'8'460,"0"-2"750,0-6 1132,0 0-4191,10-3 280,1 1-1411,8-4 2980,1-1 0,-10 3 0,0 0 0</inkml:trace>
  <inkml:trace contextRef="#ctx0" brushRef="#br0" timeOffset="12153">4114 18224 15664,'-38'0'168,"7"0"341,33 8-150,8-1-207,7 8-7,12-2 68,8-1-135,13-2-3125,12-2 3075,-25-4 0,2-1 56,3-1 1,3-1-355,-1 0 1,4 0-1,0 0 288,2-1 1,1 0 0,0 0-19,-1 0 0,1 0 0,-3 0 5,18 0 1,-4 0 33,-16 0 1,-4 0-256,-5 0 1,-3 0 215,17 0 56,-21 0-11,-30 0 2795,0 0-2784,-7 0 1339,-7 0-1395,-26 0 23,3 0-12,-18 0-11,10 0 34,-4 3-57,-3 1 699,-2 3-676,0 1 56,1-1-34,6 0 1,9-3 44,5-1 157,16-1-224,5-1 0,11-1 11,2 0 11,7 0-44,7-2-23,12-1-852,6-2-189,3 1-1973,1 2 3059,0 2 0,-17 0 0,-4 0 0</inkml:trace>
  <inkml:trace contextRef="#ctx0" brushRef="#br0" timeOffset="16074">25365 3544 12244,'-6'-8'1445,"2"2"-963,4 6 448,0 0-930,-12-14 90,9 11-90,-9-10 22,12 18-22,0 7 67,0 12 471,2 7-505,1 8 169,4 3 89,1 1-66,0-1-180,-1-1-45,0-4 179,-2-5-56,2 10-33,-4-21-90,1 7 33,-3-22-33,0-2 79,-1-2-6276,0-2 6197,4 0 0,-2 0 0,3 0 0</inkml:trace>
  <inkml:trace contextRef="#ctx0" brushRef="#br0" timeOffset="16945">25908 3636 10541,'0'-5'2095,"0"1"-112,0 4-1759,-1-23-145,-3 15 279,0-18-358,-3 22 0,-1 2 112,-1 1-112,-1 1 0,-3 3 0,-1 6 23,0 8-1,1 7-22,3 6 0,1 3 67,3 3-67,2-1 0,3 9 45,1-16 0,3 2-45,5-18 437,6-6-169,8-13-43,-3-6 44,1-12-174,-3-7 0,1-5-28,11-16 0,-11 16 1,1 1 357,17-12-391,-1 51-34,-2-7 22,7 44 12,-21-17-34,9 6 0,-4-12 45,3-3-79,1-5 34,0-2 0,1-5 135,0-1-135,-2-7 22,0-3-22,-5-8 78,-3-2 192,-5-15-270,-7 8 683,-23-33-470,0 35-230,-18 2 0,-9 5-22,4 14 0,-2 7-152,-7-2 1,0 3-460,3 4 1,3 3-1402,-11 16-10,13 2-2387,14 3 4448,13-2 0,8-14 0,4-4 0</inkml:trace>
  <inkml:trace contextRef="#ctx0" brushRef="#br0" timeOffset="18596">24260 5497 14451,'-3'-20'863,"0"4"-415,2 15-426,1 1 23,-1 9 67,1 5-101,0 15 56,2 8 740,1 8-807,2 6 325,1 3-96,-1-16 1,0-1-73,3 15-157,3 9 101,-5-31 180,1-6-214,-1-7-67,-1-5 56,-2-4 0,-2-5 11,1-1-2230,-2-2 662,1-7-281,-1 0-1490,1-8 3272,1-1 0,0 7 0,0 1 0</inkml:trace>
  <inkml:trace contextRef="#ctx0" brushRef="#br0" timeOffset="19265">24599 5524 15157,'-4'-9'291,"-1"2"-145,1 13 279,-6 9-279,2 3-146,-1 9 235,5-3-21,1 1-102,3 2-112,0 1 56,0 1 224,2-2-224,2 0-56,4-4 134,7 2-56,-2-10-10,12-1 10,-8-11-67,5-2-11,-2-9 90,0-5-79,2-9 34,0-4-45,0-3 11,-2-2 11,-4-1-22,-3 0 0,-5 2 79,-4 2-34,-3 2 179,-1 1-224,-3 5 135,-3 3 66,-4 3-156,-6 6-45,-2 3 11,-3 3 23,-1 2-45,-9 3 11,8 2-314,-4 4-135,11 0-514,4 2-269,3 0-326,4 1-549,3 0-806,10-4 2913,8-2 0,-4-4 0,2-2 0</inkml:trace>
  <inkml:trace contextRef="#ctx0" brushRef="#br0" timeOffset="19729">25355 5326 14025,'19'62'1132,"-3"-5"-998,-11-23 68,0-3 44,-3-6-33,0-9-22,-1-5 89,-1-7 997,0-2-649,0-2-494,0-4 12,0-5-12,0-8-66,-1-9-35,1-25-33,-1 11 0,5-16 0,4 20 45,7 5-23,5 6 12,1 8-34,0 8 0,-2 5-157,-1 12 157,-3 6 0,-3 12 34,-2 7-34,-3 4-11,-2 1-505,-2-4-448,3-5 180,2-8-672,4-8-135,5-6-863,5-5-1412,4-10 3866,2-6 0,-12 3 0,-4-1 0</inkml:trace>
  <inkml:trace contextRef="#ctx0" brushRef="#br0" timeOffset="20027">25793 5273 14462,'-12'39'628,"2"-3"-628,7-13 101,2-4 246,2-6-336,4-6 269,4-4 45,5-5-191,1-6-55,2-5-79,0-8 112,-2-3-56,-4-1-11,-3 2-45,-4 3 146,-3 3-113,-1 5-22,-8 3-22,-4 4-224,-10 3 111,-3 2-1702,-13 11 369,9-1-884,-7 12 2341,16-4 0,9-7 0,4-3 0</inkml:trace>
  <inkml:trace contextRef="#ctx0" brushRef="#br0" timeOffset="20969">26142 5146 15347,'-53'-13'236,"8"11"-68,26 43-90,8-8-78,2 10 67,8-18 56,2-6-100,12-3 111,-1-9-44,20-10-90,-12-10 89,13-23-89,-16 6 0,1-14 45,-11 11-22,-3-4 22,-3 0-45,-1-2 56,0-1 78,-4 3 12,-1 2-146,-3 4 190,-2 6-167,0 4 122,0 6-145,1 4 79,0 4-146,0 3 67,3 2-23,-1 2 1,3 7 44,-1 6 23,4 12-45,-1 5 56,2 6-11,1 1-45,5 1 0,3-1 33,8-3-21,3-4 55,5-6-67,4-5 67,4-6-89,1-6 22,19-3-34,-14-6 68,10-5-34,-19-4 0,-5-6 33,-6-2-55,-3-2 22,-7-2 0,-2-1 56,-4 1-45,-2 3 67,-1 6-78,-1 5 68,0 5-225,-2 3 157,0 6 0,-1 6 0,2 7 11,0 3 0,2-1-11,4-4 23,4-7-23,8-4 0,4-4 0,4-2 33,2-5 1,10-12-34,-10-1 45,7-8-135,-13 7 90,6-5-11,-3 10 0,3 2 22,-11 11-112,-4 8 112,-4 16-1781,-18 12-269,-5 3-5480,-24 2 7519,-10-13 0,22-11 0,0-4 0</inkml:trace>
  <inkml:trace contextRef="#ctx0" brushRef="#br0" timeOffset="21353">24894 6109 17140,'50'-11'370,"1"1"0,4-2 0,1 0-102,1-2 1,2-1-1578,-15 3 1,2 0 0,0-1 1621,5-2 1,0 0 0,2-1-303,2-2 0,2 0 1,0-1 70,3-2 0,0 0 0,1 0-11,0-1 0,1 0 0,0 0-38,-2 0 1,0 1 0,3-2-1,-8 4 1,3-2-1,0 1 1,-5 1-1,0 0 1,-4 2 0,0-1-8,8-3 0,0 1 0,-8 1-26,-10 3 0,-5 0 1116,17-9-1026,-15 3 552,-13 5-586,-10 2-56,-7 4-560,-3 4 2403,-6 2-3390,-6 3-369,-7 1-1177,-7 5 3093,-2 1 0,10 1 0,4-2 0</inkml:trace>
  <inkml:trace contextRef="#ctx0" brushRef="#br0" timeOffset="23545">26308 7123 14944,'-5'0'2073,"2"0"-292,3 0-1534,3-24-180,9 14 0,8-18-67,9 23 146,2 2-101,-2 1-68,1 8 12,-14 5 22,-2 9 0,-16 7-11,-10 6 147,-9 5-125,-12 3-22,-1-1 0,2-5 56,7-6-34,7-8 34,8-8-22,6-5 89,3-4 650,3-3-751,11 0 34,11-6 101,19-7-146,13-9-599,-24 7 1,0-1 514,2-1 0,-1-1-616,0 1 0,-1-1-1010,25-15-3007,-10-2 4706,-11-1 0,-18 14 0,-7 3 0</inkml:trace>
  <inkml:trace contextRef="#ctx0" brushRef="#br0" timeOffset="23935">26676 6578 14294,'-1'-7'1837,"-1"1"-1781,2 6 247,0 0-213,2 19 795,1 3-818,-1 19 23,1-4 223,-2-5-200,-1-6-46,0-9 135,0-7-169,0-5 1110,0-4-1131,0-11 156,0-5-146,0-30-22,4 9 157,1-13-180,8 20-10,13 4 10,0 13 23,11 4-44,10 35 167,-12-1-342,-11-2 0,-2 3-728,-3 6 1,-4 1-1822,8 18 454,-11-17 0,-2-1 2314,-2 10 0,-5-19 0,-3-8 0</inkml:trace>
  <inkml:trace contextRef="#ctx0" brushRef="#br0" timeOffset="24559">26145 8056 13790,'0'-6'593,"0"1"24,-46 24 78,9 9-1422,-5-1 1,-2 5 1180,8 1 0,-2 5-294,-5 5 1,-3 4 0,1-2-5,8-9 1,1-1 0,-3 3-3,1-1 1,-3 3 0,-3 2 0,2-2 0,4-4-643,-4 3 0,3-4 1,-2 2 548,3-2 1,-2 1-1,1 0 1,2-4-23,-11 11 0,4-3-125,3-2 0,3-2 80,4-4 1,3-1-34,6-5 1,1-1-444,-11 13 152,12-12-1541,12-11-1510,17-11 3381,17-19 0,-8 8 0,5-9 0</inkml:trace>
  <inkml:trace contextRef="#ctx0" brushRef="#br0" timeOffset="24905">26886 8059 14305,'4'-3'549,"-1"0"538,-15 49 291,1-2-2040,-1 0 0,0 4 1261,2-5 1,-1-1-578,0 5 0,0 0 56,0 3 1,0 0 100,-1 0 1,0 0-85,0-1 1,0 0-7,0-2 1,0 0 209,1-4 1,1 1-328,-3 19 0,1-3-286,5-26 0,1-1 46,-1 14 0,2-8-1065,4-24-381,4-8 1714,23-45 0,-17 28 0,16-28 0</inkml:trace>
  <inkml:trace contextRef="#ctx0" brushRef="#br0" timeOffset="25239">27529 7877 14495,'3'-2'1009,"-1"0"-107,8 27 0,1 15-1119,3 14 502,2 2 1,0 5 28,-5-15 0,-2-1-101,0 4 0,-1 0-79,0 0 1,0 0-23,-1-2 0,-1 0-40,0-2 1,1-1 33,-1-3 1,0-2-107,0-3 0,1-1 0,4 26 426,-2-10-426,-2-13-166,-3-10-607,-1-11-336,-3-7-2746,0-7-793,0-27 4648,0-7 0,0 0 0,0 7 0</inkml:trace>
  <inkml:trace contextRef="#ctx0" brushRef="#br0" timeOffset="25598">27752 7561 14854,'42'4'792,"1"-1"0,2 3 0,1 4-249,0 6 1,0 3-2052,9 3 0,1 2 1915,-14-6 0,1 0 1,0 1-718,2 3 1,1 0-1,-1 1 437,2 0 0,1 1 0,-1 0 0,0 2 0,0 0 1,-1-1-154,0 1 1,-1 0-1,0-1 85,-1 1 1,-1-1 0,-1 0-294,-1-1 0,-1 0 0,-1 0 306,16 10 1,-2-1-39,-4-1 0,-2-1-34,-4-3 0,-2-1 413,-4-3 0,-2-1-436,-4-5 1,-2 0 1557,15 8-1927,-14-9 1408,-13-8-2450,-10-6 985,-4-7-2867,-4-9-2129,-9-13 5445,-7-12 0,3 15 0,1 1 0</inkml:trace>
  <inkml:trace contextRef="#ctx0" brushRef="#br0" timeOffset="26070">28142 7100 16299,'48'-9'795,"0"0"1,4 1 0,5 2-452,-12 5 1,4 2 0,4 0 0,4 1-1093,3 0 1,5 1 0,4 1-1,1 0 1,0-1 0,-4 1 797,-9-2 0,-1 1 1,-2-1-1,2 1 1,0 0-1,2 0-172,4 1 0,2 0 0,3 1 0,-1-1 1,-1 1-1,-3 0 0,-6-1 178,8 1 0,-7 1 0,0-1 0,3 1 180,2 1 0,5 0 1,0 0-1,-1 1 1,-3-1-212,-4 0 0,-2 0 0,-1-1 0,2 2-215,-2-1 1,2 0 0,1 1 0,-3-1 0,-5 0 263,5 0 1,-6 0 0,-1 0 9,18 2 0,-2-1 466,-8-2 1,-3-1-551,-7-1 0,-2-1 983,-8-1 0,-2-1-927,19 1 914,-17-2-970,-14 0 2087,-10 0-2165,-7 0 773,-4 0-1905,-1-3-933,-13 0-277,-15-1-3037,-28 0 5457,14 3 0,1 0 0,-9 0 0,0 1 0</inkml:trace>
  <inkml:trace contextRef="#ctx0" brushRef="#br0" timeOffset="26639">24853 9690 15392,'1'12'224,"1"-2"-313,-2-10-1883,0 0-1334,8 10 3306,2-6 0,0 7 0,-2-9 0</inkml:trace>
  <inkml:trace contextRef="#ctx0" brushRef="#br0" timeOffset="28908">24230 10077 11381,'-32'57'269,"0"1"0,1-3 0,0 4-230,10-14 0,-1 4 0,0 0 0,2-3-2137,-6 13 1,0-1 1731,1 2 0,-2 4 1,4-9-1249,7-17 1,3-5 1613,-7 21 0,9-26 0,6-14 0</inkml:trace>
  <inkml:trace contextRef="#ctx0" brushRef="#br0" timeOffset="30488">24005 10392 12434,'-2'-3'1737,"0"0"55,2 3-1298,-2 43-24,2-14 404,0 37-549,2-26-89,2-1-236,1-2 201,-1-5-212,0-3 11,0-6-302,0-4-416,1-4-951,2-5-650,2-4 2319,12-6 0,-11 0 0,6-4 0</inkml:trace>
  <inkml:trace contextRef="#ctx0" brushRef="#br0" timeOffset="30851">24254 10436 16782,'-7'37'386,"1"-1"0,-5 29-274,11-30-112,6-6 157,2-5-56,5-8-101,2-7 0,0-5 146,1-5-112,1-8 0,0-6-34,-1-12 100,-1-22-100,-7 9 90,-4-25-56,-12 33-12,-5-4-22,-6 23 90,-3 7-292,2 4 202,-1 2-516,3 5-246,5 4-605,2 7-268,6 3-1100,2 1-1601,6-1 4336,7-2 0,-5-9 0,4-2 0</inkml:trace>
  <inkml:trace contextRef="#ctx0" brushRef="#br0" timeOffset="31103">24909 10533 17017,'5'-6'1703,"-2"1"-1389,-3 5-247,0 0-706,1-7-1580,0 5-447,1-6 2666,2 8 0,-2-1 0,1 1 0</inkml:trace>
  <inkml:trace contextRef="#ctx0" brushRef="#br0" timeOffset="31742">26258 9754 14641,'-2'-6'2544,"0"1"-1783,2 5-379,-2 15 480,1 6-480,0 17-57,5 4 44,3 1-145,1-3-123,1-3-101,0-6 78,0-2-212,-1-5 134,-2-4-818,-1-4-190,-1-4-550,0-3-1053,1-5-1736,4-2 4347,3-12 0,-4 8 0,-1-8 0</inkml:trace>
  <inkml:trace contextRef="#ctx0" brushRef="#br0" timeOffset="32155">26570 9798 18507,'4'1'627,"-1"9"-245,-3 42-102,0-11-247,4 11-33,2-23 101,6-7-34,4-6 45,3-6-112,1-6 101,4-3-78,-2-10-23,1-5 0,-4-11 22,-4-4 0,-4-2 1,-6 1-23,-3 1 190,-9-5-190,-9 7 101,-12 1-123,-7 14-202,5 7 112,2 5-785,10 5-301,1 3-607,2 6-839,4 3-2421,2 1 5065,4 0 0,2-8 0,2-3 0</inkml:trace>
  <inkml:trace contextRef="#ctx0" brushRef="#br0" timeOffset="33136">26532 10383 21588,'1'6'0,"0"0"0,-1-2 12,0 0-12,0-1 11,0 1-34,0-1 113,0 1-146,0-3-2331,0 1 695,5-4-1736,6-8-1368,10-9 4796,9-14 0,-11 14 0,-2-1 0</inkml:trace>
  <inkml:trace contextRef="#ctx0" brushRef="#br0" timeOffset="34029">27847 9309 14148,'0'-4'1491,"0"2"335,0 2-1457,4 30-369,0-9 472,5 26-472,-2-18 0,0-3-56,-2 0 11,-2-2-863,-1-4-974,-1-1-1334,0-5 3216,0-3 0,0-6 0,0-3 0</inkml:trace>
  <inkml:trace contextRef="#ctx0" brushRef="#br0" timeOffset="34328">28076 9306 15650,'1'-5'728,"0"0"572,-1 5-1211,3 28 203,3-5-292,7 17 112,-1-20-1613,8-18-1334,-20-4 2835,-44-5 0,23 5 0,-32 2 0</inkml:trace>
  <inkml:trace contextRef="#ctx0" brushRef="#br0" timeOffset="34741">24370 11225 18552,'15'45'761,"1"0"1,-1-1 0,-2-4-470,5 14-247,-1-3-34,-1-3-11,-1-6-448,-2-4 67,-3-3-1468,-3-3-1288,-3-3-2298,-2-3 5435,-2-5 0,0-10 0,0-5 0</inkml:trace>
  <inkml:trace contextRef="#ctx0" brushRef="#br0" timeOffset="35104">24503 12572 20949,'40'-23'86,"1"0"0,0 2 1,-5 13-9,-6 37 56,-6 4-100,-15 16-34,-9-7-112,-7 0-404,-3 2-3024,-12 15-23,6-14 3563,-4 11 0,14-34 0,1-4 0</inkml:trace>
  <inkml:trace contextRef="#ctx0" brushRef="#br0" timeOffset="35272">24582 13374 21320,'34'18'-2458,"0"-16"0,-21-9 1,-2-7-1</inkml:trace>
  <inkml:trace contextRef="#ctx0" brushRef="#br0" timeOffset="36391">26687 10552 17162,'-10'-13'572,"1"3"257,9 15-381,0 9 23,2 12 268,2 14-167,1 13-34,3 11-225,-5-27 1,0 1-682,0 2 0,-1 1 799,0 1 1,0 1-427,-1-1 1,0 0-130,-1-2 1,0 0 279,0-3 1,0 0-116,1 8 0,-1-3-41,2 14 101,2 4-56,0-38-45,0-7 895,-1-7-805,-2-4 299,-1-3-848,0-1-2042,0-10 115,0 2-1794,-2-6 4180,-3 6 0,2 6 0,-1-1 0</inkml:trace>
  <inkml:trace contextRef="#ctx0" brushRef="#br0" timeOffset="37987">4351 8415 22372,'41'-25'-441,"1"-1"1,0 0 0,-2 0-653,-9 5 1,0-1-1127,6-4 0,1 0 2219,4-4 0,-2 1 0,8-5 0,-10 5 0</inkml:trace>
  <inkml:trace contextRef="#ctx0" brushRef="#br0" timeOffset="38642">7189 8539 20053,'-5'2'852,"2"-1"795,3-1-1715,47-34-839,-6 3-62,2-1 0,2-2-2003,-8 6 1,-2-1 2971,4-3 0,-2 2 0,5-5 0,-8 5 0</inkml:trace>
  <inkml:trace contextRef="#ctx0" brushRef="#br0" timeOffset="39057">9365 6393 21644,'20'-29'796,"0"0"0,18-24-796,-9 25 123,2-1-549,1 3-123,-3 4-1054,-3 6-301,-3 7-1816,-2 3-2532,-1 5 6252,2 1 0,-10 0 0,-3 0 0</inkml:trace>
  <inkml:trace contextRef="#ctx0" brushRef="#br0" timeOffset="39383">10427 6788 18754,'35'-32'336,"1"1"0,-1 0 0,-1 2-303,-6 5 1,-1 1-34,-1 1 0,1 1-1580,4-3 1,-1 1-3430,8-6 5009,-3 1 0,-27 21 0,-8 3 0</inkml:trace>
  <inkml:trace contextRef="#ctx0" brushRef="#br0" timeOffset="40068">4241 10181 18832,'34'-41'-886,"0"1"1,2 1 0,2 2-852,0 11 1,1 2 946,5-4 0,-3 2 0,8-5 0,-10 6 0</inkml:trace>
  <inkml:trace contextRef="#ctx0" brushRef="#br0" timeOffset="40354">5941 10044 17756,'-3'11'-336,"1"-3"157,2-8-2253,0 0-5187,55-28 7619,-20 4 0,-4 8 0,-2 0 0,-8 0 0</inkml:trace>
  <inkml:trace contextRef="#ctx0" brushRef="#br0" timeOffset="40961">5039 10239 8131,'46'0'-13,"-1"1"0,0 0 0,-6-1 0,-3 1 0,26 0 0</inkml:trace>
  <inkml:trace contextRef="#ctx0" brushRef="#br0" timeOffset="41171">8296 10107 12725,'0'0'0</inkml:trace>
  <inkml:trace contextRef="#ctx0" brushRef="#br0" timeOffset="42330">4103 6777 18462,'43'-46'-945,"-1"1"0,-6 7 0,4 5-674,19 3 0,2 5 1538,-9 5 0,-5 3 1,9-2-1,-12 5 0</inkml:trace>
  <inkml:trace contextRef="#ctx0" brushRef="#br0" timeOffset="42511">5790 6916 16994,'52'-27'-700,"-23"12"0,3-2-2057,20-16 1,4-4 2428,-15 11 0,1-1 0,-4 2 0,-1 1 0,-3 1 0,-2 2 0,0 0 0</inkml:trace>
  <inkml:trace contextRef="#ctx0" brushRef="#br0" timeOffset="43973">26640 11063 13218,'-5'5'0,"1"-2"0</inkml:trace>
  <inkml:trace contextRef="#ctx0" brushRef="#br0" timeOffset="44944">7286 6863 19168,'3'-37'582,"-1"1"1,1-1 0,2 2-448,10-21-135,6-3-157,-1 20 0,2 1-952,10-13 190,-11 20 0,-2 2 919,1-6 0,-9 18 0,-6 0 0</inkml:trace>
  <inkml:trace contextRef="#ctx0" brushRef="#br0" timeOffset="45433">5521 6877 19953,'10'-56'220,"1"-1"0,-2 13 0,0 1-242,3 1 0,1 3-270,9-13-638,3 2-447,2 6-652,4 6 2029,16-2 0,-24 21 0,7 1 0</inkml:trace>
  <inkml:trace contextRef="#ctx0" brushRef="#br0" timeOffset="45891">5604 8748 19639,'23'-50'-32,"0"1"1,1 0-1,1 1 1,1 1 0,3 5-759,16-4 0,3 6 71,-14 11 1,0 0-1,3 0 719,14-11 0,2-1 0,-6 5 0,-9 7 0,-3 2 0,11-6 0,-1-1 0</inkml:trace>
  <inkml:trace contextRef="#ctx0" brushRef="#br0" timeOffset="46191">7469 8627 20882,'40'-37'-755,"0"1"1,5-3 0,0 1-624,3 1 0,0 1-1195,-12 9 0,1 1 1,0 0 2572,1-1 0,0 1 0,-3 2 0,-2 1 0,-2 2 0,17-11 0</inkml:trace>
  <inkml:trace contextRef="#ctx0" brushRef="#br0" timeOffset="47939">26413 12511 19078,'26'-61'1883,"3"9"-1771,-2 30-78,6 3 235,5 3-213,-6 9 0,1 2-34,12 6-100,10 16-102,-37 6-739,-10 13-235,-9-2-683,-7 5-1592,-2-7 1,-2 1 3428,-10 17 0,0-3 0,13-28 0</inkml:trace>
  <inkml:trace contextRef="#ctx0" brushRef="#br0" timeOffset="48083">26603 12961 15885,'0'8'3003,"0"-1"-2196,0-7-415,0 0-314,2 16-481,0-12-1266,7 12-2029,5-16 3698,8-9 0,-9 7 0,0-7 0</inkml:trace>
  <inkml:trace contextRef="#ctx0" brushRef="#br0" timeOffset="48700">28570 10054 14862,'7'37'425,"0"0"1,0-1 0,1-2-258,15 18-100,1 5 1165,2 2-1401,1 2 23,-3-1-1546,-4 1-998,-5 1-2499,-7 1 5188,-4-1 0,-3-27 0,-1-8 0</inkml:trace>
  <inkml:trace contextRef="#ctx0" brushRef="#br0" timeOffset="49060">28874 11802 18059,'-1'-8'1602,"46"21"-1602,-31 14 106,4 31 1,-7 7-96,-19-3-913,-8 4 1,7-9-5364,21-37 6265,7-13 0,5-12 0,-6-9 0</inkml:trace>
  <inkml:trace contextRef="#ctx0" brushRef="#br0" timeOffset="49533">30097 8889 18149,'22'52'0,"0"0"0,1 0 0,-1 1 0,-2-3 0,1 0 0,-1-2 0,-2-6-1115,4 5 0,-3-3 1115,0 15 0,-4-4 0,-5-13 0,-2 14 0</inkml:trace>
  <inkml:trace contextRef="#ctx0" brushRef="#br0" timeOffset="50090">30687 10982 15381,'0'-10'526,"0"3"-201,35-7-89,-11 11 10,28-9-156,-21 21-90,-4 6 0,-4 12 34,-6 4-1,-6 2-33,-5 2 0,-3 0-134,-3 0-225,-1-2-492,-2-2-931,0-2-1546,0-6 3328,2-5 0,1-8 0,0-5 0</inkml:trace>
  <inkml:trace contextRef="#ctx0" brushRef="#br0" timeOffset="50876">31926 7777 11885,'-2'-8'3608,"0"2"-2667,2 6-157,0 0-313,10-24-247,6 18-224,15-17 124,8 34 10,6 11 135,1 21-383,-24-15 0,-2 2 114,-1 4 0,-2 1 61,-2 2 1,-2 2-221,-3 0 0,-2 1 159,-1 0 0,-3 0 33,-1 0 1,-1-1-17,-1-1 0,-1 0-6,0-3 0,0-1-11,-1 28-56,0-6-123,-2-6-235,-1-4-539,0-2-1097,-1-2-1480,1-1 3530,0-2 0,2-17 0,0-6 0</inkml:trace>
  <inkml:trace contextRef="#ctx0" brushRef="#br0" timeOffset="51115">32352 10113 15112,'0'0'0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8:43.593"/>
    </inkml:context>
    <inkml:brush xml:id="br0">
      <inkml:brushProperty name="width" value="0.09071" units="cm"/>
      <inkml:brushProperty name="height" value="0.09071" units="cm"/>
      <inkml:brushProperty name="color" value="#00B050"/>
    </inkml:brush>
  </inkml:definitions>
  <inkml:trace contextRef="#ctx0" brushRef="#br0">3147 5363 17151,'-42'-32'11,"8"7"-11,34 25-156,8 0 368,9 4-189,19 4-23,16 5 0,-17-5 0,2-1-207,7 0 1,3 0 239,7-2 1,3 0-464,6 0 1,2-2 410,-19 0 1,1-1-1,0-1-506,1 1 1,1-1 0,0 0 546,0 1 0,-1-1 1,4 0-29,-2-1 1,4 1-1,0-1 1,-3 0 5,3 0 0,-3 1 0,3-1 11,12 0 0,3 0 0,-5 0 17,3 0 0,-5 0-28,-2-1 0,-2 0 28,-4 1 0,-2-1-211,-6-1 0,-1 1 183,-6-1 0,-2 0 0,21 0 411,-15 0-389,-14 0 797,-13 1-572,-8-1 1579,-5 0-1054,-2 1-290,-1-1-146,0 0-258,0 0-313,0 1-5132,0-1 2375,0 9 2992,-3 2 0,2 0 0,-2-2 0</inkml:trace>
  <inkml:trace contextRef="#ctx0" brushRef="#br0" timeOffset="827">5790 6829 11571,'7'5'-168,"-1"-1"-347,-6-4 223,0 0 1,0 0-1</inkml:trace>
  <inkml:trace contextRef="#ctx0" brushRef="#br0" timeOffset="16614">14191 10845 14708,'-3'7'2376,"1"-1"-1334,2-6 1748,0 0-2196,-2 36-79,1-25-22,7 25 23,39-50-516,9-11-67,-10 4 0,2-2-57,-6-1 1,2-3-1203,-4 3 0,3-3 0,-2 2-2494,4-4 0,0-1 3820,13-10 0,-6 4 0,-11 7 0,-9 5 0</inkml:trace>
  <inkml:trace contextRef="#ctx0" brushRef="#br0" timeOffset="17940">7705 13790 11101,'0'3'-374,"0"0"0,0-3 1</inkml:trace>
  <inkml:trace contextRef="#ctx0" brushRef="#br0" timeOffset="19290">11214 15047 21465,'40'-5'-303,"0"-1"1,1-3-1,-1-7 303,-2-11 0,1-8 0,-5 4 0,16-13 0,-12 11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52:02.825"/>
    </inkml:context>
    <inkml:brush xml:id="br0">
      <inkml:brushProperty name="width" value="0.09071" units="cm"/>
      <inkml:brushProperty name="height" value="0.09071" units="cm"/>
      <inkml:brushProperty name="color" value="#00B050"/>
    </inkml:brush>
  </inkml:definitions>
  <inkml:trace contextRef="#ctx0" brushRef="#br0">14983 8073 13656,'2'-3'2621,"-1"0"-1780,-1 3-662,1-3 78,0 3 416,0-3-471,1 3-157,-1 1 403,3-1-157,0 0 314,3 0 101,21-7-370,3-5-168,23-10-44,0-5-321,6-2 253,-30 15 0,1-1 157,27-12-246,-6 0 212,-7 3 0,-3 1-179,-5 2 214,8-3-147,-13 8-67,4-2 45,-17 8 648,-3 3-637,-3 2 220,-5 2-276,-2 1-202,-2 1 191,-3 1-2611,0-2 919,-5 2-7116,-25 7 8819,-2 0 0,-2 3 0,14-5 0</inkml:trace>
  <inkml:trace contextRef="#ctx0" brushRef="#br0" timeOffset="1617">8166 9384 12938,'3'2'1412,"0"-1"773,-3-1-953,1 1-1007,0 0 2262,1 0-2845,-1-1-472,1 0-413,1 0-1066,2 0-2229,2 0 4538,1-2 0,-3 0 0,-1 0 0</inkml:trace>
  <inkml:trace contextRef="#ctx0" brushRef="#br0" timeOffset="3377">11210 9218 14048,'51'-4'750,"-4"4"-335,-16 5-146,6 2-146,6 1 123,-8-3 1,1 0-146,21 3-34,-19-4 0,0 1 23,16 1-11,1 1-79,3-2-638,4 1 895,3-1-251,-32-3 0,1 0 55,0 0 1,0 0 22,2 0 0,-1-1-62,0 0 1,1 1 33,1-1 0,0 0-56,0 0 0,1 0 11,0 0 0,0 0 39,0-1 1,0 1-29,-2 0 1,1-1-23,-2 0 0,0 1 28,-1 0 0,-1-1-17,31 1 78,-2 1-89,-3-1 0,-1 1-44,0-1 77,0 1 94,0-1-127,-2 2 0,0-1 23,-3 1-23,-1-1 0,0 0-67,-1 0 100,3 2-33,-2-1 23,1 2-1,-4-1 0,-2 0-22,17 0 0,-14-1 34,15-1-34,-19 0 78,2-1-66,-2 0 21,0 0-33,-2 0 11,-1 0 1,0-1 32,1 1 454,0-1-442,0 0-22,0 0 67,-2 0-101,1 0 0,-1 0 56,1 0 47,-3 0-103,0 0 78,-3-1-22,-1 0 67,2-1-123,-1-1 23,3 1 10,15-1 23,1 1-22,0 0 11,-6 0-45,-11 0 0,0 0-11,2 0 44,-2 0-33,-2 1 67,15-2 12,-12 2-79,12 0 0,-18 0 22,-2 1 34,3 0-11,-11 0 0,0 0 67,-10 0-112,-3 0 22,-2 0 146,0 0-157,-3 0-11,0 0 45,-3 0-22,0 0-46,-1 0-7887,-1 0 7910,-7 2 0,4-2 0,-5 3 0</inkml:trace>
  <inkml:trace contextRef="#ctx0" brushRef="#br0" timeOffset="4277">17515 9400 12020,'-8'0'1568,"2"0"-918,6 0 325,0 0-863,24 3 101,-2 0 134,29 2-11,2-3-140,-19-1 1,3 0 4,6-1 1,2 1-395,8-1 1,2 0 466,6 0 1,1 0-802,-18 0 0,1 0 1,0 0 582,0-1 0,1 1 1,0 0 36,-2 0 0,1 0 1,-1 0-431,20-1 0,-1 1 454,-3 0 1,-1 0-57,-5 0 1,-1 0-56,-4 0 0,-1 0 212,7 0 0,-3 0-134,-17 0 0,-2 0 56,3 0 1,-3 0 184,-7 0 409,-7 0-555,-6 0 1483,-1 0-1393,-4 0 858,-1-1-1060,-3 1-67,-1-1-6689,-2 1 1535,-12-1 5154,-3 4 0,1-3 0,2 3 0</inkml:trace>
  <inkml:trace contextRef="#ctx0" brushRef="#br0" timeOffset="5861">13608 10229 19549,'0'-14'1389,"0"3"-1378,0 11-7405,0 0 7394,-8-1 0,6 0 0,-6 0 0</inkml:trace>
  <inkml:trace contextRef="#ctx0" brushRef="#br0" timeOffset="8068">14412 11032 18675,'0'8'897,"0"-2"-752,0-6 57,0 0 89,5 0 0,7 0-11,11 0-10,11 0-259,8 0 504,7-2-504,7-1 169,4-4 88,2-1-383,1-1 339,-3 1-191,-4 0 58,-5 0 200,-4 1-347,-4-1 56,-4 1 134,-4 0-67,-3 0 12,-5 1-79,-3 1 56,-5 0-68,-3 1 305,-4 1-293,-4 1 182,-3 1-182,-3 0-1804,-1 0-1928,-17 1 3732,-14 2 0,8-2 0,-4 4 0</inkml:trace>
  <inkml:trace contextRef="#ctx0" brushRef="#br0" timeOffset="18261">13663 15977 19807,'-6'7'1289,"2"-1"-1054,4-6 11,8 0-201,8-4-11,17-7-34,15-5-258,12-8-235,-26 12 0,1-1-618,2 1 0,0-1-127,0 2 0,1 0-1065,0 0 1,0 2 2292,0-1 0,-2 1 0,4 1 0,-8 0 1</inkml:trace>
  <inkml:trace contextRef="#ctx0" brushRef="#br0" timeOffset="18553">15359 15847 21409,'38'-20'127,"1"0"0,1-1 0,0 2-217,-5 2 1,0 0-1552,5 0 1,0 1 289,2-1 1,1 1-3390,0 1 1,0 0 4852,2 1 1,-3 1-1,6-1 1,-9 3-1</inkml:trace>
  <inkml:trace contextRef="#ctx0" brushRef="#br0" timeOffset="20291">20132 15725 19157,'9'1'1333,"-1"1"-604,-8-2 122,0 0-851,13 1 0,6 0-45,22-2-739,11-6-211,-18 2 0,1 0-350,5-3 0,1-1-1473,5 0 0,1-1 2818,4-2 0,-3 2 0,9-4 0,-10 3 0</inkml:trace>
  <inkml:trace contextRef="#ctx0" brushRef="#br0" timeOffset="20586">23467 16043 20569,'46'-9'-1412,"1"0"0,0 0 0,0-1 1412,-7-1 0,-2-1 0,8 0 0,-9-1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52:47.730"/>
    </inkml:context>
    <inkml:brush xml:id="br0">
      <inkml:brushProperty name="width" value="0.09071" units="cm"/>
      <inkml:brushProperty name="height" value="0.09071" units="cm"/>
      <inkml:brushProperty name="color" value="#00B050"/>
    </inkml:brush>
  </inkml:definitions>
  <inkml:trace contextRef="#ctx0" brushRef="#br0">27727 11998 11616,'-9'0'885,"2"0"-515,7 0 2151,0 0-1950,-1 5 606,1-3-841,0 4-336,0-4 0,0 1 527,0 5-493,0 7 167,1 11 158,3 11-46,2 8 1,1 8-79,1 1-189,-2 1 424,-2-3-459,0-3 56,-2-4 113,-1-3-113,-1-6-34,0-4-33,0-6 90,0 0-90,0-13-56,0-1 56,0-12-1244,0 0-403,2-11-112,6-4-1009,6-12-2128,9-2 4896,4-2 0,-12 13 0,-2 3 0</inkml:trace>
  <inkml:trace contextRef="#ctx0" brushRef="#br0" timeOffset="737">28144 12195 13028,'2'-4'4034,"-2"-11"-3911,-3 12 0,-3-9-123,-1 12 0,-4 3 465,-7 45 0,2 13-465,3-13-91,-3 17 1,3-2 124,16-29 33,4-6 23,14-3 234,-3-13-324,8-2 34,-8-11 168,7-19 102,-6 2-304,7-19 56,-8 5-56,1-3 0,0 0-11,1-1 11,1 4 0,-1 6 22,-3 7-67,-4 9 101,-3 6-123,-5 6 67,0 10 0,-1 7 135,1 10-35,1 4-44,0 1-56,3-1 102,2-4-24,5-4-78,1-7 0,3-6 135,4-6-102,1-4 12,3-7-45,3-7 90,13-23-90,-4-14 22,-19 17 0,-3-1-10,3-18-12,-15 7 78,-11 21-44,-17 2-68,-2 9-11,-15 3 56,5 8-11,-2 2 0,3 3-448,4 3 336,7 2-919,6 2-627,6 0-875,5 2-2912,3 0 5445,9-3 0,-5-4 0,5-3 0</inkml:trace>
  <inkml:trace contextRef="#ctx0" brushRef="#br0" timeOffset="1004">29277 12293 6249,'0'0'0</inkml:trace>
  <inkml:trace contextRef="#ctx0" brushRef="#br0" timeOffset="2257">29143 12177 14137,'9'-10'549,"-1"2"504,-8 8-201,0 0-415,12 22-101,-4-15-22,14 16 34,-6-21-304,6-2 259,5-7-303,2-5 0,3-8 67,-2-5-56,-1-1 12,-2-4-23,-4 0 89,-2-8-89,-11 10 0,-1-1 112,-9 14-112,-5 4-45,-4 2 23,-7 3 22,-6 3-90,-1 2 90,-1 3 0,2 8-11,3 8 11,3 10 0,4 7-22,4 6 55,5 3 135,1-2-168,10-3 0,8-6 168,38-4-145,-3-13-186,-14-8 0,1-4 174,19-4-6,-19-10 1,-1-4-6,18-8 6,-22 2 0,-2-2 5,3-13 0,-7-4-22,-8-2 22,-8-2 45,-5 1-56,-4 6 0,-2 7 134,0 9 1,0 8 101,-5 9-236,1 17 302,-6 13-245,0 20-57,-1 15 129,4-26 0,1 2-1484,1 3 1,-1 1 1404,0 1 0,0 0-28,1 0 1,0-1-276,1-1 0,0-1 393,1-3 0,1-1-140,-1 26 0,3-12 67,0-14 1,2-14 167,0-10 3069,2-8-3181,0-7 942,2-10-1065,2-12 0,0-14 79,-1-9-79,-2-8 11,-1-5-34,-1-4 46,1 0-79,3 23 0,3 1 33,6-15 12,-3 23 0,3 4 11,14 4-22,5 10 10,4 8 24,-2 11-124,5 22 100,-18-2 12,-4 28 12,-35-13 21,-4-3-10,-33-7-180,16-19-336,-10-1-381,19-8-79,4 0-414,8-1-1456,7-4-1659,6-7 4482,15-9 0,-9 6 0,9 0 0</inkml:trace>
  <inkml:trace contextRef="#ctx0" brushRef="#br0" timeOffset="2588">30181 11984 15269,'7'-5'1580,"0"0"-852,-7 5-235,3 37 191,-2-11-584,2 31-44,-3-22 146,0-5-23,0-6-11,6-7-111,4-6-12,8-5 167,5-4-212,3-8 0,2-7 56,0-9-44,-1-8 21,-4-3-33,-7 0 23,-7 0 167,-5 3-190,-7 5 0,-5 5-56,-6 5 56,-4 4-45,-3 5-224,-1 3-258,-2 2 225,1 2-998,1 4-784,4 3-381,4 6-3272,7-1 5737,4-2 0,3-6 0,0-2 0</inkml:trace>
  <inkml:trace contextRef="#ctx0" brushRef="#br0" timeOffset="3316">30657 11921 17465,'-31'-17'246,"3"9"-223,9 19-23,3 10 67,2 7 78,5 6-145,4 2 0,3 0 124,8-2-45,5-5 89,10-5 22,26-5 68,-6-9-258,19-4 0,-17-15 33,0-5-21,-5-12-1,-3-6-11,-5-3 11,-6-7 11,-12 10 1,-1-2-23,2-19 5,-7 17 1,-2 1-6,-2-12 45,-2 3-45,-1 5 33,-4 4 1,-4 9-34,-2 7-78,1 8 33,1 6 45,1 4-56,0 15 33,0 11 23,2 19 45,0 10-45,3 4 0,1-1-367,2-4 367,0-6 11,0-5-11,0-7 23,3-8 66,-1-9 1,2-7-90,-2-7 1185,0-2-748,1-5-426,3-7 23,2-9 67,3-9-1,1-3-100,1 0 68,8-1-68,-4 14-12,6 2-55,-5 14 112,10 31-45,-11-10 22,5 26-10,-17-18-1,-2-1-11,-1-2-291,-1-4 145,1-3-739,0-3-146,2-3-683,1-3-841,5-4-1703,6-2 4258,7-6 0,-9 3 0,-1-3 0</inkml:trace>
  <inkml:trace contextRef="#ctx0" brushRef="#br0" timeOffset="3616">31435 11877 17487,'17'-55'1199,"-3"12"-1199,-19 39-11,-6 3 11,-7 12 23,-4 6-23,0 15 0,3 4 22,4 21-22,12 3 17,9-24 0,3-2-17,9 16 0,10-12 22,-12-21-22,-6-4 0,-5-7 0,-5-2 67,-11-1 23,-7 0-90,-13-1-112,-8 0-224,-8 2-953,-8 3-442,22-2 0,0 2 1731,-4 1 0,1 0 0,-6 2 0,7-1 0</inkml:trace>
  <inkml:trace contextRef="#ctx0" brushRef="#br0" timeOffset="4316">27730 13028 18787,'53'-11'364,"-1"0"0,1 0 0,0-1 0,-2 1 1,4-2-1,0 0 0,-2 1 0,-4 0-1362,5 0 0,-5 0 0,3-1 1090,-4 1 0,3 0 1,0-1-1,-2 1-171,6-2 0,-2 1 0,-5 1 79,2 0 0,-4 2-1221,3-2 0,-18 10-1770,-36 15-3856,-38 19 6847,10-10 0,0-1 0,-7 5 0,6-5 0</inkml:trace>
  <inkml:trace contextRef="#ctx0" brushRef="#br0" timeOffset="12050">26715 13611 12255,'-7'-5'1938,"0"1"-1300,7 4-178,0 0-370,-10-7-79,7 5-11,-7-5 101,10 7 582,0 0-526,7 0 112,6 0 123,12 0-201,12 0-12,14-6-145,11-4-794,-25 2 0,1-2 877,1-1 1,1 1-96,1-2 1,-1 1-23,-1-1 0,0 0 84,10-4 1,-2 0-51,16-6-34,-27 9 0,-5 1 11,-6 0-225,-12 4 91,-7 3-560,-5 2-326,-1 0-878,0 3-757,-7-1 2644,-4 4 0,2-2 0,0 3 0</inkml:trace>
  <inkml:trace contextRef="#ctx0" brushRef="#br0" timeOffset="12444">26559 14218 13600,'8'0'1781,"38"-15"-963,-14-1-404,2 0 1,3-1-214,-7 1 1,0 1-478,5-3 0,1 0 405,0 1 1,3-1 19,3-2 0,4-1 1,-4 2-150,-4 2 0,0 0 22,18-8 1,-6 2-12,-15 6 179,-8 5-481,-8 4-416,-8 2-21,-5 4-1121,-4 1-11,-1 1 0,-1 0 0</inkml:trace>
  <inkml:trace contextRef="#ctx0" brushRef="#br0" timeOffset="12919">26640 14841 16490,'46'-10'1176,"0"-3"-1041,-5-5 34,6-4 211,5-3-782,4-3 525,2-2-123,-2 0 123,-6 1-33,-6 2-90,-9 4 0,-6 3 130,-8 5-645,-6 3-304,-7 6-2643,-3 1 952,-5 12 2510,-5 2 0,3-1 0,-2 0 0</inkml:trace>
  <inkml:trace contextRef="#ctx0" brushRef="#br0" timeOffset="13339">26700 15414 16713,'44'-19'306,"0"-1"0,0 1 1,-3 1-139,18-11-723,-28 13 1,1 1 593,0 0 1,-1-1 27,27-14 470,-8 4-481,1-6-56,-19 12 225,0 0-426,-21 12-323,-4 3-630,-5 4-675,-1 0-301,-5 9-3505,-6 1 5635,-6 9 0,5-8 0,2-2 0</inkml:trace>
  <inkml:trace contextRef="#ctx0" brushRef="#br0" timeOffset="13688">26650 15902 14967,'40'-17'351,"0"0"0,1 0 0,-2-1-172,-7 1 1,-1-1 5,2-1 0,1 1-34,0 0 0,0 0-73,-1 1 1,0 0 749,25-14-750,-6 4-89,-10 5 304,-9 4-315,-8 4 161,-8 5-330,-6 3-27,-5 4-1183,-4 0-2398,-1 2-582,-3 8 4381,-6 0 0,4 1 0,-3-3 0</inkml:trace>
  <inkml:trace contextRef="#ctx0" brushRef="#br0" timeOffset="14094">26692 16397 13352,'-2'3'1973,"1"-1"368,1-2-1993,44-16 56,-10 3-91,16-6 1,8-2 89,-7 1 1,0 0-332,2 0 1,0-1-368,-2 0 1,-3 2 450,13-7-88,-12 4-68,-10 6 44,-13 3 1,-9 3-101,-9 5-381,-3 1-1590,-4 2 364,-1 0-2461,0-2 4124,0-4 0,0 4 0,0-2 0</inkml:trace>
  <inkml:trace contextRef="#ctx0" brushRef="#br0" timeOffset="15511">28216 13442 11941,'-5'0'2252,"1"0"90,4 0-1916,-14 0 100,10 0-156,-9 0-11,12 0 593,1 0-952,11-1 112,6-4-45,15-2-33,7-1-34,3-2 45,2 2 179,-1-2-168,-2 2-56,-3 0 179,-6 1-134,-6 2 56,-6 0-101,-8 4 134,-4-1-89,-5 1-3641,-2 1 1556,-8 4-1064,5 0 3104,-5 4 0,6-4 0,1-2 0</inkml:trace>
  <inkml:trace contextRef="#ctx0" brushRef="#br0" timeOffset="16736">28882 13497 12893,'9'-12'2376,"-2"3"-1648,-7 9 381,0 0-817,-1-5 10,0 3-212,0-5 381,4 3-449,7-1 101,6-2 79,10-3-101,4-1 11,5 0-112,-2 0 67,-2 2-56,-5 1-11,-5 2-45,-7 2-313,-5 2-606,-5 1-963,-2 1 425,-2 0-1769,-7 6 3271,-4 0 0,1 1 0,0-1 0</inkml:trace>
  <inkml:trace contextRef="#ctx0" brushRef="#br0" timeOffset="17196">28202 14000 13240,'0'4'1569,"0"0"1031,0-4-2432,24-1 112,-11-1 247,21-2-191,-14-2-67,0-1-180,3-1 12,1-2 303,1 0-404,-2 1 0,-2 0 134,-4 2-134,-5 2-314,-2 2 269,-5 2-3070,-2 0-3003,-1 1 6118,1 0 0,0 0 0,-1 0 0</inkml:trace>
  <inkml:trace contextRef="#ctx0" brushRef="#br0" timeOffset="17769">28995 13981 12412,'-5'0'2823,"1"0"-974,4 0-1815,0-9 89,7 3 112,5-8-179,8 4-45,5 0-1030,14-4-169,-11 6-1792,5-1 2980,-19 7 0,-7 1 0,-4 1 0</inkml:trace>
  <inkml:trace contextRef="#ctx0" brushRef="#br0" timeOffset="18172">28304 14659 16378,'59'-4'-258,"-19"3"-1243,1-12-1457,-19 5 2958,1-1 0,-10 5 0,-3-1 0</inkml:trace>
  <inkml:trace contextRef="#ctx0" brushRef="#br0" timeOffset="18458">29092 14566 14059,'7'1'201,"-1"0"-201,32-10 0,-14 1-56,31-7-2028,-25 6 2084,-5 4 0,-10 2 0,-8 3 0</inkml:trace>
  <inkml:trace contextRef="#ctx0" brushRef="#br0" timeOffset="18752">28222 15289 13162,'37'-6'67,"-1"0"0,28-5-1500,-32 2-2198,-4 2 3631,-5 2 0,-10 2 0,-6 1 0</inkml:trace>
  <inkml:trace contextRef="#ctx0" brushRef="#br0" timeOffset="19027">28075 15922 15000,'-1'4'23,"0"-1"-607,1-3-850,48-9-2588,-20 1 4022,6-1 0,0 0 0,-15 2 0,-3 0 0</inkml:trace>
  <inkml:trace contextRef="#ctx0" brushRef="#br0" timeOffset="19293">28617 16082 15403,'-9'0'-1378,"1"0"1367,8 0-796,0 0-2868,54-14 3675,-14 1 0,21-3 0,-36 6 0</inkml:trace>
  <inkml:trace contextRef="#ctx0" brushRef="#br0" timeOffset="19452">29734 15654 14204,'0'-5'-1345,"0"1"1,0 4 0,0 0-1</inkml:trace>
  <inkml:trace contextRef="#ctx0" brushRef="#br0" timeOffset="21358">28147 16148 17554,'-4'0'987,"7"0"-763,7-3 89,9-2-212,4-3-22,6-3-79,0 0 123,-1 1-45,-3 1-78,-5 2-78,-5 1 44,-5 3-246,-4 2-537,-3 0-719,-2 1-4223,4 0 5759,0 0 0,0 0 0,0 0 0</inkml:trace>
  <inkml:trace contextRef="#ctx0" brushRef="#br0" timeOffset="22136">29271 15947 19885,'16'-5'426,"2"-1"44,1-3-470,5 0 79,2-2 145,4 0-56,2-2-33,2 1-135,-3 0 381,1 1-381,-11 5 0,-3 0 168,-12 4-101,-2 1-45,0-1-22,-1 2 112,-2 0-3451,1-1-1221,-6 2 4560,-15 0 0,10 1 0,-9-1 0</inkml:trace>
  <inkml:trace contextRef="#ctx0" brushRef="#br0" timeOffset="24727">28152 16223 20121,'7'-3'89,"3"-1"-55,18-2-34,1 0 0,19-4 22,-7 0 45,6-2-67,1-3 0,1 1 45,-4 0-45,-6 4 34,-10 2-34,-8 4 0,-9 2-45,-7 1 45,-2 1-34,-3 0-22,-7 2 12,-7 4-158,-9 3 56,-6 5 146,-1-1-212,-1 2 212,1-2-90,-1 2 56,-17 6 12,13-5-12,-12 3 34,21-9-11,5-3 11,7-2-12,6-3 1,5-1 34,1-1-23,16 0 11,2-3 23,15-2-34,-2-4 0,1-2 22,1-1 12,-1 0 22,-3 0 0,5-2 11,-13 5-67,-1 2 0,-15 5 11,-2 2-22,-10 0 45,-4 5-45,-19 4 11,7 1-12,-8 4 35,11-5-23,-1-1 0,3-2 11,4 0-11,4-2 0,6-1-11,3-2-12,2 0 23,7-1 0,4 0 12,9 0 10,6-3-22,2-2 0,2-3 11,-2 0-11,-3 0 11,-5 3-33,-5 2 44,-6 0 23,-4 2-45,-3 1 11,-1 0 45,-5 0-89,-3 0 33,-5 1 0,0 2 11,1 0 11,1 1-22,0-1 0,3-1 12,1 0-24,4-2 12,1 0 12,1 0-35,9 0 23,-1 0 56,7 0-56,-4-1 0,-1-1 0,-1-1 23,-2 1-1,-2 0 0,-3 2-55,0 0 33,-5 0 0,-4 2 11,-4 3-11,-4 2 34,0-1-23,2 0-11,1-2 0,3 0 0,2-2 0,4 0 0,1-1 56,3-1-56,9 0 0,1-4 0,11 0 0,0-5-11,0 1 67,0-1-45,-2 1-11,-2 2 0,-3 1 22,-5 1-22,-4 3 11,-3-1-55,-2 2 44,-10 4 0,-3 1-12,-10 4 46,3 1-68,-7 1 34,8-2 23,-3-1-23,12-4 0,2 0 0,5-3 0,1 0 33,2-1-33,8 0-11,2-3 34,19-7-23,-6 1 0,8-4 0,-10 5 56,-2 2-56,-3 1 0,-5 2 11,-4 1-11,-4 1 0,-2 1 56,-7 1-56,-1 3 0,-7 0 11,0 3-11,1-2-22,2 0 55,4-2 34,1-1-67,5-1 684,0-1-684,6-2 202,2 0-124,4-2 1,-1 0-68,-2 0 22,0 1 247,-3 1-257,0 0-23,-1 1 224,-2 0-1591,0 1-1031,-4 3-4303,1 2 6701,-1-1 0,1-1 0,1-3 0</inkml:trace>
  <inkml:trace contextRef="#ctx0" brushRef="#br0" timeOffset="25738">29821 15954 12199,'0'0'0</inkml:trace>
  <inkml:trace contextRef="#ctx0" brushRef="#br0" timeOffset="30917">28801 14983 11381,'-6'0'5277,"1"0"-3293,-10 0-1144,11 0-78,-6-3-180,22 1-436,13-6-11,12 1 145,11-4-101,8 0 23,2-2-12,-2 1-179,-4 1 325,-8 2-336,-11 1 0,-9 1 23,-9 2-23,-6 2-112,-5 3-348,-3-1-1444,-1 1-842,4-4-2329,3-4 5075,7-9 0,-6 8 0,1-2 0</inkml:trace>
  <inkml:trace contextRef="#ctx0" brushRef="#br0" timeOffset="31309">29627 14428 16019,'1'-5'1457,"0"1"145,-1 4-1523,-18 40 369,9-14-448,-12 33 0,15-26 90,3-4-68,7-4 90,7-3-112,8-6 56,8-2 23,16-2-3460,21 4 3347,-20-5-10,3 7 44,-41-7 100,-9 11 68,-9-5-89,-9 5-79,-4-5 56,-1-4-23,-6 0-133,9-5 3122,-3-1-3919,11-4-951,3-3-1592,3-1 3440,4-9 0,2 6 0,3-6 0</inkml:trace>
  <inkml:trace contextRef="#ctx0" brushRef="#br0" timeOffset="31737">29627 14477 16299,'58'-33'-1097,"-5"7"536,-24 21 135,0 1 348,11 0 156,-11 1 326,7-1 280,-14 3-337,0 1 414,0 0-626,0 0 112,-2 3 178,-2 4-178,-2 8 122,-5 5 13,-4 7-113,-4 4 347,-3 4-527,-2 2-21,-3-3 279,-1-4-167,1-5-91,2-8 46,3-5-135,0-5 582,3-2-582,8-4-134,27-5-976,-1-5-1063,20-7-3307,-12-5 5480,0-4 0,-19 10 0,-6 1 0</inkml:trace>
  <inkml:trace contextRef="#ctx0" brushRef="#br0" timeOffset="32484">30527 14538 18283,'35'2'493,"1"-7"-202,-4-12-291,2-6 0,-4-2 11,-5-2 12,-3-13-34,-11 10 55,-2-7-10,-14 17-34,-3 5-67,-7 7 56,-2 4 11,-3 7 0,2 8-45,2 9 112,2 9 157,3 6-224,4 18 78,7-16-33,13 6 34,11-26-79,14-9 135,9-4-169,7-10 34,0-7-11,0-9 11,-7-6 0,-8-3 11,-2-21 11,-17 10 28,-11 9 1,-2 1-51,-4 1 258,-3-1-314,0 25 22,0 10 34,0 14 426,0 14-426,0 32 201,0-11-123,0-18 1,-1 0-23,0 6-56,-1-8 90,0-8 549,2-11-124,0-9-448,0-14-56,0-12-11,0-12 0,3-7-156,5-3 156,6 3-258,6 7 258,3 7 0,0 10-22,0 8 10,-3 5 12,-5 4-89,-7 6 89,-4 4 0,-10 10 112,-9 1-101,-10 3 0,-6-4-11,2-5-784,7-5-34,9-5-829,7-3-1984,5-3-2711,13-8 6342,7-9 0,-3 4 0,0 0 0</inkml:trace>
  <inkml:trace contextRef="#ctx0" brushRef="#br0" timeOffset="32762">31358 14209 15045,'8'60'2644,"1"-9"-2431,-2-33 23,2-5 301,0-5-156,5-3 236,1-4-617,5-6 0,1-6 123,0-7-67,-2-5 33,-6-2-89,-5 0 45,-5-1-22,-3 2-23,-8 4-180,-5 4-21,-8 5-203,-2 4-246,-3 4-638,-1 3-807,2 0-1402,4 4 3497,8 0 0,5 1 0,6-3 0</inkml:trace>
  <inkml:trace contextRef="#ctx0" brushRef="#br0" timeOffset="33263">31634 14075 16243,'2'33'875,"-1"0"-853,-1-1-22,0-2 168,6-4-22,2-8 145,8-7-66,5-6-225,5-7 246,2-9-246,2-8 0,-1-10 134,-3-6-55,-3-2-34,-7-3-45,-4-1 22,-6 0 68,-3 2-46,-2 6-44,-1 8 348,0 9-449,0 9 101,0 11 123,-4 12-123,-2 12 67,-9 25-33,5-13 11,-1 8-12,9-25 1,1-8 482,1-6-427,8-4-22,6-3 124,13-1-169,8-1-44,5-4-696,19-7 371,-19 1-1087,9-4-840,-26 9-1973,-7 0 4247,-8 2 0,-5 1 0,-3 1 0</inkml:trace>
  <inkml:trace contextRef="#ctx0" brushRef="#br0" timeOffset="34218">28736 15052 8691,'9'-11'0,"-2"2"0</inkml:trace>
  <inkml:trace contextRef="#ctx0" brushRef="#br0" timeOffset="34454">29324 15084 15179,'8'15'-1308,"-1"-4"1,-7-9 0</inkml:trace>
  <inkml:trace contextRef="#ctx0" brushRef="#br0" timeOffset="38585">29585 15159 9252,'-6'-6'1815,"1"1"-806,5 5 929,0 0-1244,-10-10 113,6 6-482,-7-7 146,8 9 179,-1 1-202,2-1-67,0 1 1770,2 0-1949,10-2-202,9 2 123,5-2-44,4 3 33,-6 0-112,-1 0 11,-1 0 56,1 0-67,-6 1 56,-1 2-56,-7 2 22,-1 1-22,-2 1 12,0 2 100,-1 0-112,0 2 0,0 1 156,-1 1-44,-1 2 12,-1 0-57,0 1-44,0 0 290,0 2-313,0 9 90,0-7-34,0 7-34,0-10-22,0-1 56,0 0 45,0 6-101,4-5 90,2 3-34,5-7-11,4-2-45,1-3 22,5-2 45,3-1-67,2-4 0,1 1 45,0-2-34,-4 0 0,-2 0-11,-4-1 23,-5 0-1,-3-1-22,-4 1 0,-3-1 146,-2 2-169,-3-1 23,-4 1 0,-6 1-22,-3 2 44,-2 4-22,-5 8 0,5-1-33,-3 3 33,9-2 45,-3 5-34,6-2 34,-1 4-34,5 4 90,1 0-22,2 9-46,1-8 23,1-3-56,0-5 12,1-1 44,1 0-56,2 0 0,1 1 156,1 0 57,1 3-190,1-1-23,-1 1 22,0 0 23,0-2-45,-1 1 0,-1 1 22,-1-2 1,-1 0-23,-1-1 0,0 4 22,-2-4-22,0 1 0,-1-5 11,-3-1 0,-3 1-11,-5 1 0,0-1 56,-11 3-56,5-4 0,-7 1 45,6-7 56,-8 1-101,8-5 11,-4 1 0,11-5-11,2 0 0,1-3-78,2-3-68,1-6-369,3-8-527,1-5-661,3-9-303,8-9-3496,7-11 5502,-2 21 0,0 2 0,3-6 0,-1 4 0</inkml:trace>
  <inkml:trace contextRef="#ctx0" brushRef="#br0" timeOffset="39108">30486 15189 16187,'0'-8'830,"0"1"-102,0 7-55,0 0-382,-47 10-179,22 3 392,-36 11-504,39 2 22,6 0 147,7-1-136,4 0 35,4-4-68,3-1 33,6-3 113,6-1-146,8-2 0,3 1-11,2 1 11,0 0-23,-1 3-44,-4-2 67,-2 3-34,-5-1 34,-3 0 0,-5 1 12,-4 8-1,-4-7 67,-7 5-33,-5-9 582,-5-3-504,-1-2-11,-3-1 191,2-4-213,0-3 11,1-2-101,4-2 22,2 0-22,3 0 0,2-1-448,2-4-1547,2-16-268,3-3-1424,8-17 3687,7 1 0,-4 17 0,1 2 0</inkml:trace>
  <inkml:trace contextRef="#ctx0" brushRef="#br0" timeOffset="39401">30715 15129 16221,'9'63'2521,"-1"-5"-2375,2-21 22,0 0 123,0-1-145,-2-3-67,0-3-79,-3-3 33,-1-4-133,-1-6-103,-2-3-849,0-4-652,-1-4-1018,0 0-1077,0-5 3799,0 1 0,0-2 0</inkml:trace>
  <inkml:trace contextRef="#ctx0" brushRef="#br0" timeOffset="40310">30753 15380 15639,'39'-30'896,"-5"7"-773,-22 26 23,-1 3 235,-1 4-224,1 2 44,0-3 46,1-2-102,1-3 394,2-4-427,2-1-34,2-7 415,2-14-348,-8 0-122,-1-8 78,-10 11 11,-3 2-112,-4 3 0,-2 4 11,-1 3-11,2 3-11,3 3-169,2 1-10,15-1 179,3-3-146,33-10 135,2-7 66,1-3-44,-11-3 0,-21 7 213,-6 1 22,-4 2 102,-5 5 122,-3 5-190,-1 3 101,-2 3-370,2 1 0,1 10 639,2 10 21,2 21-222,2 12-124,0 12-391,-4-31 0,-1 1 267,0-1 1,-1 1-191,2 30 0,-3-7 56,-1-9-45,-1-10 34,0-10-45,0-9 11,0-8 225,0-7-102,0-25 98,0-6-232,2-28-12,1-6 12,0 26 0,0-1-302,1-1 0,2 0 274,0 1 0,2 0-139,6-6 1,2 1 54,11-13 89,-9 23 1,3 4-34,21-1-11,-10 15 67,5 3-33,-18 9 387,-6 7-354,-4 2 34,-5 17-34,-3-6-22,-6 6 22,1-10-12,-3-3 12,4-2 34,2-1-34,2 0-11,13 6-23,-1-4 34,17 9 0,-15-8 11,1 1 34,-12-5-45,-3-1 34,-4 1 201,-7 2-235,-7-1-11,-10 2-68,-5-2-100,-1-1-863,2-3-829,3-3-1580,8-2 3451,8-10 0,5 6 0,6-6 0</inkml:trace>
  <inkml:trace contextRef="#ctx0" brushRef="#br0" timeOffset="41967">31988 15298 11593,'8'-3'0,"-2"0"0</inkml:trace>
  <inkml:trace contextRef="#ctx0" brushRef="#br0" timeOffset="45051">18741 18437 13891,'-4'0'3137,"0"0"-7710,0 52 5043,4-18 237,0 3 0,1 2-169,7 4 974,9 10-1288,-4-16-11,4 12-213,-11-28 0,1 0-22,-6-13 2821,0-3-3415,0-2-2869,-1-2 3485,6-1 0,-4-1 0,4 1 0</inkml:trace>
  <inkml:trace contextRef="#ctx0" brushRef="#br0" timeOffset="45601">19135 18600 18619,'-45'35'807,"9"-1"-639,32-1 67,2-4-223,2-2 212,4-6-224,2-4 0,4-7 156,4-5-111,0-3-45,3-4-11,1-6 11,0-7-146,1-7 146,-2-3 0,-1 0 12,1 3-1,-4 5 0,0 7 23,-3 4-12,-1 6 392,1 9-414,1 6 0,0 8 168,1 3-100,1-2-24,1-3 1,8-6 45,-5-7-90,6-3-45,-7-8 0,8-16 45,-9 1-22,1-14 22,-11 7-45,-4-2 45,-9 1 0,-4 1-22,-8 5 22,-2 6-112,1 4-258,1 6-302,5 3 279,1 3-974,4 4-1041,2 6 2408,5 11 0,1-11 0,2 4 0</inkml:trace>
  <inkml:trace contextRef="#ctx0" brushRef="#br0" timeOffset="46374">19638 18834 18709,'57'-23'392,"-5"0"-381,-29 1 23,-1-2-34,-6-1 44,-3-1-10,-8 2-34,-2 0 0,-3 3 56,-6 2-34,-12 2-22,0 8 12,-6 3 44,10 8 11,4 8-67,4 6 404,3 7-214,3 2-33,6 1-157,4-1 56,8-5 33,4-3-89,4-8-78,1-4-45,3-3-12,1-6-212,0-6-68,5-19 281,-12 2 55,-1-11-21,-14 8 88,-4 1 12,-2 4 0,-3 4 135,0 5 145,0 8-280,0 3 538,0 23-202,2 4-90,0 20 23,3 1-179,1 5 582,1-1-280,1 1-313,2-4 145,1-4-157,-1-6-45,-1-7-22,-1-7 68,-2-9 111,-2-5-179,-3-4-34,0-6 23,-1-8-79,0-11 12,0-12-112,0-8-46,-3-3 68,2-2 124,-1 5 10,2 6 23,0 9 11,10 4 0,-3 12 0,9 3-135,-5 11 124,-5 7-90,0 4 90,-6 5-493,-2-1-549,-1-2-381,1-4-303,0-5-1120,3-2-1446,6-3 4303,5-3 0,-2 2 0,-1-1 0</inkml:trace>
  <inkml:trace contextRef="#ctx0" brushRef="#br0" timeOffset="46546">20285 18649 13622,'4'-3'3025,"-1"1"-1501,-3 2-1221,12-2-303,-5 2 0,13-3-23,-5 3 1,4 0-707,1-6-593,1-3-2152,7-12 943,-7 5 2531,4-4 0,-16 13 0,-2 2 0</inkml:trace>
  <inkml:trace contextRef="#ctx0" brushRef="#br0" timeOffset="46657">20571 18536 17857,'32'-13'-1479,"-6"3"-3059,-31 10 4538,-9-1 0,6 1 0,-4-1 0</inkml:trace>
  <inkml:trace contextRef="#ctx0" brushRef="#br0" timeOffset="48293">10143 14231 9509,'10'57'751,"-1"-8"-538,-7-43-168,0 6-45,0-3 11,0 3 23,-2-2-34,2 0-45,-2 0 0,2 2-11,-1 0-157,2 2-78,0 0-135,1 2 124,1 2-483,1 0-212,0 1 997,1 0 0,-4-8 0,0-2 0</inkml:trace>
  <inkml:trace contextRef="#ctx0" brushRef="#br0" timeOffset="49957">15143 17591 18653,'9'-5'941,"2"-1"-862,19-5 33,-2-3-112,3-1 44,2-1 35,0-1-79,-5 2-135,-2 0-111,-6 2-483,-3 2-817,-1 1-1076,-3-1-1871,1-3 4493,-2-2 0,-5 6 0,-1 0 0</inkml:trace>
  <inkml:trace contextRef="#ctx0" brushRef="#br0" timeOffset="50235">15560 16907 18597,'16'57'526,"1"0"1,-4-13 0,-1-1-421,2-6 0,-1-2-72,4 9-23,-1-5-22,-2-5-202,-3-5 23,-3-5-908,-3-5-594,-2-6-886,-1-3-1937,-2-6 4515,0-2 0,0-2 0,0 0 0</inkml:trace>
  <inkml:trace contextRef="#ctx0" brushRef="#br0" timeOffset="50637">15643 17233 12412,'-2'-8'2263,"1"2"-1400,1 6-471,0 0 314,20-38-538,-5 25-11,19-29 123,-8 36-112,1 3-11,3 1-57,1 6-44,-1 6 371,-1 6-371,-4 7-34,-4 1 404,-1 5-247,-7-9-45,-2-1-122,-8-12 627,-3-5-23,0 0-370,0-20-156,-5-16-68,2-8-179,-3-11-145,5-4 201,1 15-56,2-7-100,1 26-282,3 7-626,-1 6-449,3 6-850,0 2-808,4 2 3272,3 0 0,-7 0 0,0 0 0</inkml:trace>
  <inkml:trace contextRef="#ctx0" brushRef="#br0" timeOffset="51120">16253 16960 14406,'6'0'1893,"-1"0"-290,-5 0-1390,-33 25-190,18-7 268,-29 31-291,32-25 168,1 8-157,9-19-11,1-3 0,1-8-90,6-2-279,1-7-46,8-3 325,-2-8 12,1-2 55,-3 0 23,-1 5 0,0 3 135,-2 6-113,2 3 539,6 8-214,0 5-33,6 5-57,-5 2-201,1-2 415,-1-3-471,0-4 0,-1-4 146,0-3-146,-1-1 45,0-5-45,-1-4 11,0-6 22,-3 1-33,-3 3 0,-2 4-56,-4 4-33,-1 1-79,0 2-684,0 2-291,0 2-1715,1 3-2710,-1-2 5568,2-1 0,-2-4 0,0 0 0</inkml:trace>
  <inkml:trace contextRef="#ctx0" brushRef="#br0" timeOffset="51285">16468 16879 14193,'5'-4'-927,"-4"1"1,4 3 0</inkml:trace>
  <inkml:trace contextRef="#ctx0" brushRef="#br0" timeOffset="51737">16617 16971 16423,'0'26'1411,"1"-5"-1299,-1-27 180,4-11-292,1 0 0,3-5 236,1 10-102,-1 4 0,0 2-134,1 4 45,-1 1 34,1 2-79,-1 3-12,0 3-88,1 2-169,-2-1-337,3-4-424,1-2-348,3-2 750,2-4 45,2-4 494,1-5 324,7-8 516,-7 5 257,2 0 617,-4 11-1177,-7 5-11,6 7 134,-6 4-223,1 8-79,0-1-235,0 1 89,-2-1-168,-2 0 45,-2-2-930,-3 0-359,-1-1-1658,-6 0-3137,-6-3 6084,-7-3 0,5-4 0,2-4 0</inkml:trace>
  <inkml:trace contextRef="#ctx0" brushRef="#br0" timeOffset="54322">14293 16281 12378,'-4'-2'2364,"2"0"90,2 2-2331,-12-9 224,9 7-347,-10-6 0,11 8 68,-3 6-24,0 3 12,0 8 45,0 1-101,2 2 393,2 1-393,0-2 179,3 6-123,3-9-45,2 2 57,2-11 133,6-4-201,-2-4 0,5-6 45,-4-6 0,-1-5-45,-5-2 0,-3 0 67,-3 2-11,-4 0-168,-2 6 56,-3 0-694,-2 8-763,-2 1-1199,-2 3 2712,-3 0 0,7 0 0,0 0 0</inkml:trace>
  <inkml:trace contextRef="#ctx0" brushRef="#br0" timeOffset="55685">2295 14271 18574,'-8'-56'2140,"-2"7"-1837,-3 28-236,-3 3-11,-4 7-78,-6 4 22,-6 7-34,-9 14 1,-6 11 33,-1 19-267,25-19 1,2 3 254,2 2 1,2 0 11,-5 29-177,11-3 177,12-2-202,16-4 168,12-1 0,-7-24 1,3-2 5,2-1 0,3 1 28,21 9 0,3 1-39,-13-9 0,-1 1-287,15 8 0,-3 1 242,-19-9 0,-4 0 67,-4 0 1,-4 2-29,9 22 45,-15-4 0,-9-6 34,-11-9 302,-17-6 248,-1-13-146,-16-12-259,10-19-112,0-16-67,4-16 22,8-11-649,11 29 0,3-1 627,0-2 0,3 1 0,4 0 0,2 0 75,2 2 1,2 2-76,17-25-11,5 15-90,-3 17 101,0 13-89,-3 10 1424,16 18-1346,-10-2 22,11 13 467,-12-10-478,-3-8 22,-3-4 68,-2-10-90,-3-9 0,-2-12 145,-5-8-111,-5-5 22,-4-1-56,-6-1 56,-7 4 201,-20-5-268,1 17-56,-27-1 0,21 20-740,-16 12-156,24 3-1212,2 6-1354,16-7 3529,9-18 0,0 7 0,2-12 0</inkml:trace>
  <inkml:trace contextRef="#ctx0" brushRef="#br0" timeOffset="55936">2827 13575 16205,'36'44'993,"1"-1"1,-1 2 0,-2 3-528,-8-3 1,-1 5 0,-1-2-1137,4 11 1,0 0 743,-3-7 1,0 2 0,-2-1 25,-2-5 1,-2-1 0,-1-3-90,2 2 0,0-1-11,3 6 0,-2-4 764,6-2-1975,-10-22 421,2-6-879,-5-22-3236,4-14 4905,4-17 0,-8 12 0,-4-2 0</inkml:trace>
  <inkml:trace contextRef="#ctx0" brushRef="#br0" timeOffset="56454">3481 13787 17476,'34'-11'571,"0"0"1,26 1-1,-38 35-178,-3 6-1,-2 2-190,-6 1 212,7 8-414,-7-22 258,5 3-124,-5-23-44,15-25-51,-3-8 1,1-5-40,-5 7 0,0 0-155,5-13 1,-3 3 176,-5 5 146,-5 11-168,-5 11 34,-4 8-180,0 6 68,0 9 78,3 6 409,3 10-409,4 0 56,3 0-56,2-9 23,1-5 145,0-6-168,0-7 0,-1-8 145,0-9-66,-2-10-1,-5-4-67,-4-3 23,-3 0 112,-6 3-146,-7 3-12,-5 6-44,-9 7 56,-5 7-123,-4 6-269,-6 8-667,7 11 0,-2 7-1944,-6 11 0,-1 6 3003,-3 3 0,2 0 0,10-7 0,5-4 0,-2 4 0</inkml:trace>
  <inkml:trace contextRef="#ctx0" brushRef="#br0" timeOffset="56833">2612 15999 20210,'51'-30'431,"-1"-1"1,-13 6-1,1-2 1,0-2-317,3-9 1,-1-4 0,2 0-972,-6 7 0,1-1 0,2-1 0,0 0 867,3-3 0,1-1 0,1 0 0,1 0-407,2-1 1,2 0 0,-1 0 0,2 0 453,-10 8 0,1 0 0,1 0 0,-1 0 1,1 0-29,10-7 1,0 0 0,1 0 0,-1 0 16,0 2 1,-1 0 0,1 0-1,-1 1-5,-2 1 0,0 1 0,-1 0 0,0 1-34,-3 1 1,0 1-1,-1 1 1,-1 0 110,10-7 1,-2 0 0,-2 2-3,-6 4 0,-1 1 1,-2 1-118,10-8 0,-4 2 100,-10 7 1,-4 2-22,14-13-46,-17 12-33,-13 10 0,-9 6 1221,-4 3-1624,-3 4 2183,-8 2-3360,-6 2 343,-13 1-3033,-11 8 4270,-7 0 0,18 1 0,4-3 0</inkml:trace>
  <inkml:trace contextRef="#ctx0" brushRef="#br0" timeOffset="60287">14254 16438 10809,'5'-6'2566,"-1"1"-1255,-4 5-302,0 0-685,-1-14 80,0 8 22,-2-11-101,2 13 380,-4-1-267,-1-1-169,-5-1-90,5 4-179,0 1 0,5 2 89,-6 0-89,-2 10-22,-2-3 22,4 10 34,4-2-1,3 2-33,1-3 157,11-2-146,-3-11 23,8-6 33,0-40 123,-10 23 13,5-25-47,-12 37 1,0 4-90,-1 2 135,-7 2-202,-1 3 11,-6 6-11,4 5 0,2 3 34,4 6-23,3-7-11,1 1 0,1-10 22,1-1 46,2-2-35,3-2 124,3-4-101,-1-2-56,-2-5 358,-4 1-66,-2-4-258,-3 7-1379,-16 0 1345,6 66 0,-5-42 0,12 42 0</inkml:trace>
  <inkml:trace contextRef="#ctx0" brushRef="#br0" timeOffset="60987">14252 17564 13039,'0'-7'3541,"0"1"-1356,0 6-1715,0 0-10,-9-19 145,5 12-247,-8-14 203,5 19-561,3 1 0,-1 3 22,4 5-22,-1 4 0,1 2 0,1-2 0,0-4-56,0-2 56,0-3 101,1-2-101,3-8 34,2-3-34,0-7 33,-1-1 79,-3 4-112,-1 1 0,-1 3 112,-1 2-67,-2 3-11,-2 1-34,-1 3 0,-2 0-146,2 1-538,-4 1-301,4 0-707,0 3-930,4 1-1603,1 2 4225,1 1 0,0-4 0,0 0 0</inkml:trace>
  <inkml:trace contextRef="#ctx0" brushRef="#br0" timeOffset="62231">14378 17479 12893,'0'5'695,"0"-2"-1793,0-3-280,4-39-3227,2 14 4605,4-36 0,-5 41 0,-1 2 0</inkml:trace>
  <inkml:trace contextRef="#ctx0" brushRef="#br0" timeOffset="63990">14511 16485 7784,'1'-5'1401,"-1"1"-494,0 4-671,5-23-35,-3 14-167,4-17 44,-4 19 12,-2 2-68,2 0 34,-2-1-56,1 1 0,-1 0 79,0 0-79,0 0 11,0 1-11,0 0 11,0 0-78,0-1-79,0 2 57,0-2 89,0 0-123,0-1-158,0-3 247,0 1-89,0-2 101,0 2 22,0 1 168,0-4 381,0 4-179,1-1-325,0 5 179,-1 2 56,1 11-89,-1 2 133,0 27-268,0-5-33,0 18 178,0-4-111,-1 10 11,-1 7-840,0-30 0,0 2 750,-1 3 1,1-1 38,0 3 0,-1 0-417,2 2 1,-1 1 366,1 0 0,1-1 17,-1 0 0,1 0-17,0-2 0,0-1-80,0-1 0,1-2 80,1 0 0,0-1 5,1-1 1,1 0 16,1-1 1,-1-1-23,5 30 0,-1-5 33,-4-8 1,-1-6 167,-3-8 203,0-6-135,0-7 1541,0-9-1608,0-5 1172,0-6-802,0-2 1068,0-2-1774,-1-4-483,0 0-503,-1-3-4024,-1-4 5144,2 0 0,-1 1 0,1 4 0</inkml:trace>
  <inkml:trace contextRef="#ctx0" brushRef="#br0" timeOffset="66748">14697 16360 11179,'-7'-4'1681,"0"2"-1121,7 2 795,0 0-1321,5-1 44,-1 1-78,6-1 0,0 1 35,2 0-35,1 0 56,10 0-34,-5 0-11,17 0-11,-13 0 12,7 0-12,-7 0 11,-1 0 0,-1 0-11,-1 0 0,-1 0 0,-1 0 0,0 0 56,-2 0-56,1 0 0,-2 0 34,0 0-23,0 0 90,0 0-101,5 0 89,-3 0-44,4 0-23,-8 0 46,1 0 44,-2 0 89,0-1-167,-1 0-12,1 0 258,-1-1-201,1 1-23,0-2 146,6 0-79,-4 1-123,6-1 0,-6 1 157,0 0-45,0 0 89,4-2-156,-2 2 56,0-2-101,-4 1 0,-1 0 67,1 0-33,-1 1 44,0 0 23,5-1 11,-4 0-112,3-1 0,-4 3 112,1-2-101,0 1 23,0-1-12,2 1-22,0-1 34,1 2-34,1-2 0,-2 2 56,0-1-45,0 0 0,0-1 34,1 0-34,-1-1 147,1 0-158,-1 0 0,0 1 134,-1-1-100,6-1 33,-4 1-33,4-3 78,-7 4-112,7-3 67,-4 1-67,5-1 33,-7 0-44,0 1 34,-1 1 10,0-1-33,-2 0 0,2 1 123,3-2-111,-4 2-12,2-2 33,-5 3-10,0 1-23,-1 0 0,-1 0 0,1 0 11,-1 0-11,1 0 0,1 0 11,0-1 0,2 2-11,-2-2 0,1 2 0,0-1 0,-2 0 11,1 0-11,-3-1 12,1 0-12,-2 2 0,-1-1 0,-2 2 33,1-2 1,1 2-1,-1-1-279,1 0-146,-1 1-942,1 0-974,1 0-1569,1 0 3877,1-2 0,-3 1 0,1-1 0</inkml:trace>
  <inkml:trace contextRef="#ctx0" brushRef="#br0" timeOffset="68655">18440 15454 7472,'34'-14'140,"-1"1"0,25-10-140,-33 14 55,-2-1-414,1-1 243,-1 2 116,1-1-123,0 0 526,1 0-377,0 0 53,0 1-34,-2-1-101,1 1 56,-1-1 280,1 1-90,2-1-190,0 1 0,2-1 0,-1 0-325,18-8 325,-10 5 829,14-6-784,-13 4 695,-2 0-80,0 0-401,-3 1-58,-1 2-44,-2-1 34,2 3-147,-2 1-44,0 0 0,-2 2 34,-3 0-34,0 1-11,0 0 11,0-1 0,-1 2 0,-2-1 0,-4 2 0,-2 0-112,-6 2-157,-2 0-964,-3 2 1233,-2 0 0,-1 0 0</inkml:trace>
  <inkml:trace contextRef="#ctx0" brushRef="#br0" timeOffset="69208">19186 15333 10440,'49'-31'1027,"0"0"0,-10 6 0,-1 0-725,4-1 1,-1 1-312,-12 6 0,0 1 637,26-20-438,-4 3-134,-4-2 168,-3 3-201,-3 2-1,11-5-11,-16 12 174,6-1-420,-21 13-326,-3 3-1143,-4 2-447,-8 3 381,-1 2 1846,-5 2 0,0 1 0,0 0 0</inkml:trace>
  <inkml:trace contextRef="#ctx0" brushRef="#br0" timeOffset="70913">13802 12280 13712,'-4'7'515,"0"-1"101,-6 29-33,7-15-68,-8 27 12,10-26-404,3-2-89,4-1 391,4-3-201,8-1-89,5-4-79,6-2-34,2-2 23,2-1-45,-3 0 0,-4 1 0,-4 3 0,-7 2 11,-6 4 56,-5 4 79,-3 2 213,-9 1-325,-3 1 33,-9-3 112,-3-3-156,-1-3-1,-1-3-313,-8 0-68,11-5-4191,-6-2 4550,17-7 0,3 2 0,6-2 0</inkml:trace>
  <inkml:trace contextRef="#ctx0" brushRef="#br0" timeOffset="71277">13719 12475 16053,'31'-25'-146,"0"0"1,-2 2-1,-2 4 146,8 5 34,0 2-34,-3 1 22,-2 2 1,-4 4 111,5 2-134,-11 6 639,13 25-247,-21-6-258,4 20 180,-13-16-314,0-4 302,0 1-145,1-10 68,1-2 77,3-9-167,1-1-135,7-6 0,4-5-1177,8-6-1636,8-6 2813,4-5 0,-16 11 0,-4 2 0</inkml:trace>
  <inkml:trace contextRef="#ctx0" brushRef="#br0" timeOffset="72067">14434 12266 17465,'48'-22'561,"3"-11"-505,-29 10-45,4-9 123,-14 12-134,-6-1-22,-2 4 22,-4 2 0,-3 4-79,-4 5 68,-5 3 11,-5 2-22,0 4 22,0 3 0,2 5 0,4 4 45,4 3-34,3 1 78,6 10-10,6-7-79,8 4 0,8-15 67,6-4-67,6-4 11,3-4-22,2-8 22,0-6-22,-4-9 11,4-17 34,-16 7-23,0-12 34,-19-2-34,-3 13 101,-6-8-112,0 21 0,-2 5 33,3 8-33,1 4 0,1 5 0,0 12 0,4 8 45,4 15-45,6 8 0,3 5 79,-1 1-79,-1-3 0,-4-8 22,-1-9 0,-6-12 236,-1-8 33,-2-6-224,-1-3 158,-2-7-191,-8-18-34,1-2 22,-4-15-11,6 6-11,4-3-89,2 1 55,4 4 34,5 8-34,4 9 1,3 7 33,-3 6-169,-5 15 169,-11 1 0,-7 12-22,-9-5-57,0-4-503,3-3-45,6-5-920,5-3-2755,3-3 1668,19-10 2634,3-4 0,1 1 0,-6 1 0</inkml:trace>
  <inkml:trace contextRef="#ctx0" brushRef="#br0" timeOffset="72348">15075 11857 17062,'23'34'851,"-2"-5"-615,-9-17 189,2-5-100,1-4 11,1-2-101,12-20-167,-11-2-57,2-8 1,-14 6-24,-9 11-67,-4 5-346,-14 3-247,4 2-113,-7 1-896,11 6-649,6 0-1413,3 3 3743,4-3 0,1-3 0,0-2 0</inkml:trace>
  <inkml:trace contextRef="#ctx0" brushRef="#br0" timeOffset="72846">15376 11723 14126,'2'-6'3025,"-1"2"-2420,-1 4-78,0 24-437,0-7-23,0 20 0,5-15 90,2-5-157,7-5 134,13-6-134,-4-6 34,7-8-23,-11-6 0,-3-7 45,-3-5-56,-5-3 0,-3-4 56,-4-4-56,-1 0 0,-3 0 12,-1 4-12,-3 7 145,1 9-145,3 9-22,1 4-1,2 5 23,0 8 0,1 6 0,3 8 23,0 5-34,3-1 11,-1-3 0,1-5 44,2-8-44,0-4 0,4-5 0,-1 0 12,3-2-12,22 1 0,-10 0 0,18 2 0,-16-3 0,0 1 11,2-1-22,-1-6-213,1-3-953,-1-7-459,-2 0-1255,-3 0 2891,-6 4 0,-8 4 0,-6 3 0</inkml:trace>
  <inkml:trace contextRef="#ctx0" brushRef="#br0" timeOffset="81339">14390 16349 15415,'0'8'604,"0"-2"114,0-6 1310,0 0-1782,-3 0 101,2 1 371,-2-1 447,2 1-101,1 0-581,-1 0-483,13 3 0,-9-3 0,10 2 0</inkml:trace>
  <inkml:trace contextRef="#ctx0" brushRef="#br0" timeOffset="105058">22357 11183 11784,'4'-7'4011,"-1"3"-3047,-3 4-180,0 0 595,0-44-1088,-4 26-78,-2-33-169,-2 41 203,-2 4-247,-4 4 0,-4 19 213,-9 15-11,-5 25-574,14-19 1,0 2 371,0 5 0,1 3 112,3 1 0,3 4-120,4-7 1,2 3 0,8-2 44,7-4 0,7-2 1,5-1-158,11 6 1,7-3 0,4-5-779,0-10 0,4-6 0,3-5 166,7-2 0,4-4 0,4-6 732,-4-5 0,4-4 0,-1-2 0,-8 1 0,2 3 0,-4-1 0,1-4 0,0 1 0,0-1 0</inkml:trace>
  <inkml:trace contextRef="#ctx0" brushRef="#br0" timeOffset="105313">25908 10990 16502,'37'37'808,"1"0"1,-1 1 0,-6-3 0,-2 0 0,0 4-660,7 14 1,0 5-1,-6-3-1400,-3 4 0,-6-2 1251,-5-4 0,-5-2-140,-9-13 0,-6-2-914,-5 1 1,-5 0 521,-5-1 0,-6-2-1524,-8 1 0,-5-3 2209,-8-1 0,1-4 1,-8 5-1,4-11 0</inkml:trace>
  <inkml:trace contextRef="#ctx0" brushRef="#br0" timeOffset="106050">23178 11355 13544,'0'-7'1175,"0"2"-1007,0 5 24,0 0 76,-42 22-234,23 0-34,-32 20 224,36-8-78,6 8-146,5-16 67,7 1-34,4-19-33,6-3-11,2-8 0,3-8 33,7-23-22,-8 0 56,3-17-33,-12 11-23,-4-7 0,-2 1 112,-2 0 616,0 2-481,0 18 302,0 13-404,0 49 226,0 5-310,1-7 1,-1 1 50,1 21-112,1-2 101,2-4-101,4-3 0,4-8-1155,4-6-1175,4-7-2623,1-10 4953,1-7 0,-10-7 0,-2-2 0</inkml:trace>
  <inkml:trace contextRef="#ctx0" brushRef="#br0" timeOffset="106842">23359 11375 13285,'4'0'774,"-1"0"-35,-3 0-223,37 42-46,-21-18-459,6 6 1,-1 1 671,-8 2-683,-3-3 45,-3-4 146,-3-8 615,-2-8-256,-1-7-382,0-10 44,-1-8-212,0-8 0,0-4 34,0 0-34,4 4 0,2 5-22,5 4 55,1 8-223,0 3 190,0 3 0,0 0 0,-1 6 11,0 1-11,0 5 0,1-3 34,1-2 10,-1-3-44,1-2 0,1-2 34,1-7-34,-2-1 11,1-6-11,-3-1 67,-3 0-167,-2 1 100,-3 3-101,1 2 78,-2 2-425,4 1 67,1 2 112,5 0 0,2 1 202,3 0 11,-1 0 45,-1 1 56,-2-1 145,-7 2-123,-2-1 292,-4 2-281,1 9 191,1 7-33,0 16-57,1 11-45,0 7 225,1 3-359,-1-3 0,0-6 101,1-11-101,-2-12 44,1-8 124,-2-9-112,0-2 427,-1-10-483,0-7 0,0-15 44,1-9-44,1-6 0,0-2-11,3 3 90,0 8-169,4 10 90,0 9-113,0 10 57,0 3 23,-1 4 33,-1 5-34,-3 5 68,-2 6-90,-2 3-123,-9 9-370,2-10-751,-6 4-1086,6-12-1996,3-1 4382,2-4 0,2-3 0,0-2 0</inkml:trace>
  <inkml:trace contextRef="#ctx0" brushRef="#br0" timeOffset="107025">24199 11548 14831,'0'9'1468,"0"-2"-1019,0 28 122,-1-21-571,1 27-56,-1-31-168,1-1-1490,0 1-1838,0-3 3552,0-2 0,0-3 0,0-2 0</inkml:trace>
  <inkml:trace contextRef="#ctx0" brushRef="#br0" timeOffset="108329">24478 11504 16591,'63'-19'1232,"-7"0"-1221,-30 1 45,-2 1 113,-4-1-90,-3 2 33,-6 2-112,-2 2 134,-5 5-168,-2 2 34,-2 3-78,0 2 89,-5 2 0,-2 7-11,-4 5 56,3 7-123,2 5 67,4 0 0,0 2 79,9 6-68,1-12-22,8 0 55,2-16-21,3-3-23,3-3 0,4-6 22,1-4 12,-1-8-23,0-2-11,-5-1 56,-2 2-34,-6 1-22,-5 5-67,-6 3 22,-2 4 23,-2 2-12,-2 3 23,-5 1 11,-3 4-67,-3 3 67,-1 6 0,3 4-22,3-1 44,4-1 0,3-1 23,1-5-90,1-3 45,2-5-67,2-1 45,2 0 11,2-4-1,1-2 1,0-4 22,1-2-347,4-2 156,-3 6 180,4 1 0,-5 5-11,1 2-22,1 2 66,0 2-78,0 3 45,1 2-22,0 1 22,1-4 0,2-2 67,0-2-67,3-2 11,-1 0-33,0-1 22,-1-5 0,0-3 11,-1-4 12,-2-2-1,-2-1-22,-2-1 78,-2-1-156,-2-2 78,0-2 0,0-4 0,0-1 22,1-2-10,0 1-12,1 3 44,-1 2-111,0 4 67,-2 4 0,0 1 11,-2 5-11,-1 1 45,-1 3-45,-1 3-201,-1 1 201,0 6 0,0 8 22,0 8 12,2 11 10,-1 3 12,7 15-33,0-14-23,7 3 0,-1-21 56,2-5-34,0-5 1,1-4 33,8-2-22,-5-4-34,5-5 0,-10-4 11,-1-7 0,0 1 34,-4-1-45,-1 4 23,-2 4-170,-3 5 102,2 2 45,4 12 68,1-4 11,4 6-79,-4-7 0,3-1 134,7-2-134,-4 1 0,3-1 90,-8 2-202,-2 1 112,-2 2 0,-1 2 78,-2 1-55,-2 3-12,-2-2-11,0 2 101,-1 0-673,0 4-694,-5-3-617,-5 3-1232,-9-5 3115,-9 1 0,13-6 0,-1-1 0</inkml:trace>
  <inkml:trace contextRef="#ctx0" brushRef="#br0" timeOffset="108516">24873 11816 18429,'64'-4'207,"0"0"0,-19 1 0,1 0 1,-1-2-235,-1-1 1,0-2 0,1 1-1086,5 0 0,0 0 1,1 0 293,3-1 0,-1 1 0,1-1-1789,-1 1 0,1-1 0,-1 0 2607,-1-1 0,-1-1 0,-4 1 0,-4 2 0,-4-1 0,22-7 0</inkml:trace>
  <inkml:trace contextRef="#ctx0" brushRef="#br0" timeOffset="109231">26958 11501 15123,'66'-8'-478,"-21"1"1,-5 1 0,-15 3 0,16-5-1</inkml:trace>
  <inkml:trace contextRef="#ctx0" brushRef="#br0" timeOffset="112235">30753 14282 8546,'0'57'-101,"0"-11"101,0-33-762,0-8 762,3-2 0,-2-3 0,1 0 0</inkml:trace>
  <inkml:trace contextRef="#ctx0" brushRef="#br0" timeOffset="113602">25276 11744 19594,'-3'-4'549,"3"2"-269,6 2 34,3 0-314,0 0 100,-2 0 46,-3 0-22,-1 0-3239,-3 0 325,-3 0-1076,2 0 3866,-3-5 0,4 4 0,0-3 0</inkml:trace>
  <inkml:trace contextRef="#ctx0" brushRef="#br0" timeOffset="117325">14246 16390 13173,'0'-4'1816,"0"1"-1010,0 3-694,-11-2 157,7 5-224,-9 1-45,10 6 134,2 2-66,0 1-23,1 1-45,0-2 78,0 0-78,1-3 45,2-2-45,2-3 247,2-2-91,2-1-10,1-1-146,1-6 112,2-2-67,-3-7-45,-1-1 0,-3 0 134,-4-2-123,0-1 157,-2 1 124,-3 1-281,-3 2 673,-2 2-628,-4 3 0,0 3 112,-1 3-112,2 2-11,-1 2-1,-4 6-100,5 5 56,-3 7 0,8 7 56,3 0 0,3 10-56,0-10 12,5 3-57,1-14 56,5-5-11,3-4 157,0-3-90,20-16 23,-13 1-158,11-15 68,-20 6 0,-4 1 112,-5 2 91,-5-2-170,-5 7 135,-5 1 191,-9 7-259,-4 4-100,1 0 56,2 6-56,8 2 23,3 4-359,0 3 0,4 4-438,1 2-570,3 4-942,2 3-605,3 0-2387,7 0 5278,5-2 0,-3-11 0,-2-3 0</inkml:trace>
  <inkml:trace contextRef="#ctx0" brushRef="#br0" timeOffset="118305">14251 17539 16625,'-21'-16'974,"5"4"-694,13 12-55,3 0-180,-2 0 56,0 7-68,0 2 34,0 8-67,1-1 0,1-1 79,2-2-79,2-2 56,3-2-56,1-3 56,-1-2-34,1-2 1,-1-2-23,2-1 78,-3-6-44,2-5 22,-3-6-56,-2-4 56,-2 1 156,-1 1 46,-2-1 34,-3 9-102,0 0 23,-4 6-213,3 3 168,-1 1-280,1 1 112,-1 1-67,1 0-135,-1 0-347,1 0-22,0 0-326,2 1-1545,2-1-1503,0-4 3945,2-11 0,0 7 0,0-5 0</inkml:trace>
  <inkml:trace contextRef="#ctx0" brushRef="#br0" timeOffset="118691">14269 16297 11661,'0'-5'1445,"0"1"-839,0 4-483,0-2-101,0 7-223,0 1-371,0 9-627,0 5 135,0 6-1715,0 5 2779,0 3 0,0-14 0,0-3 0</inkml:trace>
  <inkml:trace contextRef="#ctx0" brushRef="#br0" timeOffset="119012">14492 17827 12669,'2'10'2151,"-1"-2"-1836,-1-8-35,0 0-303,1-14 23,0 5-1546,0-18-381,1 9-897,-1-9 2824,0-1 0,0 11 0,-1 1 0</inkml:trace>
  <inkml:trace contextRef="#ctx0" brushRef="#br0" timeOffset="119348">14445 16321 12076,'0'10'-1659,"0"2"-896,0 0 2555,0-1 0,0-4 0,0-3 0</inkml:trace>
  <inkml:trace contextRef="#ctx0" brushRef="#br0" timeOffset="119905">14362 16510 14529,'13'0'-2160,"1"0"1,-6 0-1,-1 0 1</inkml:trace>
  <inkml:trace contextRef="#ctx0" brushRef="#br0" timeOffset="120869">14751 16537 9700,'0'8'459,"0"-2"-381,0-6-78,0 0-638,7 13-1255,2-8 1893,8 9 0,-8-12 0,-1-1 0</inkml:trace>
  <inkml:trace contextRef="#ctx0" brushRef="#br0" timeOffset="123413">19050 18064 14048,'12'3'-211,"0"-26"1,-11 17 0,1-18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55:02.195"/>
    </inkml:context>
    <inkml:brush xml:id="br0">
      <inkml:brushProperty name="width" value="0.09071" units="cm"/>
      <inkml:brushProperty name="height" value="0.09071" units="cm"/>
      <inkml:brushProperty name="color" value="#00B050"/>
    </inkml:brush>
  </inkml:definitions>
  <inkml:trace contextRef="#ctx0" brushRef="#br0">8484 4020 19729,'-13'-33'369,"8"7"-369,20 26 258,47-4-12,2 1-1359,-14-1 1,4 0 1151,-7 0 0,0 1 67,4-1 1,1 1-63,1-1 1,1 1-45,1 0 0,0 0 40,-1 0 0,0 1-24,0-1 1,3 0-2,-4 0 0,3 0 0,-1 0-15,10-2 0,1 1-34,-8 0 1,3 0-1,-3 0 67,-12 0 1,-2 1 0,-1 0-34,3-1 0,-1 1 0,1 0 22,-1 0 1,0-1-1,0 1-11,21-1 1,1 0 16,-4 0 0,0 0-28,-1 1 0,-2 1 0,0 0 0,-1 0-79,-4 0 1,2 0 89,-6 1 0,2 1 0,2-1 11,2-1 1,2 0 0,-1 0 3,0 0 0,0 0 0,-1 0-26,0 0 0,-1-1 0,-3 0 0,4 0 0,-3 1-62,0-1 1,0 1 89,-4 0 0,-1 1-28,-2 0 0,-1 1 11,-4-1 0,-1 1 0,-4 0 1,0 0 703,26 0-715,-8 0 0,-9 0-134,-6 1 212,-8 1 285,-7 1-251,-3 0 0,-11-2-112,-2 2 1181,-7-2-1876,-1 0-302,-1 1-516,0-1-1277,0 3-1255,0 0 4045,0 0 0,0-1 0,0-1 0</inkml:trace>
  <inkml:trace contextRef="#ctx0" brushRef="#br0" timeOffset="4339">7543 7150 20591,'-4'5'1277,"7"-15"-1187,18-19-90,-3 5 0,5-5-471,10-5 1,6-5-1,3-2-1987,-3 5 0,2-1 1,1-1-1,0 0 2408,1-2 0,1 0 0,-1 0 0,-1 3 1,3-3-1,-2 4 0,-5 3 0,-11 8 0,1 0 1</inkml:trace>
  <inkml:trace contextRef="#ctx0" brushRef="#br0" timeOffset="11852">7772 6992 10630,'-28'-28'269,"-1"1"0,3 2 0,2 4-191,3 8 0,-1 2-78,-3 3 68,0 3-248,-3 4 35,0 0-90,-4 5 100,1 4-156,-2 4 89,2 4 0,-2 0-179,0 2 191,-2 2-549,-1 3-337,-1 2 1076,-2 4 0,17-13 0,5-2 0</inkml:trace>
  <inkml:trace contextRef="#ctx0" brushRef="#br0" timeOffset="13184">6413 7826 6999,'-13'34'340,"0"0"0,0 0 0,1-3 231,-5 15-290,1 1-152,5-14 0,0 0-51,-5 20 6,6-18 0,1-1 62,-2 17 5,4-13 0,1 0-151,-3 20 33,4-21 1,1 1 44,1-1 1,0-1-34,-1 21-1,2-9 1,0 1 67,0 9-112,2-20 0,0-1 0,0 15 35,0-1-35,1-1 11,3 0-11,3 0 0,2-1-46,4 2 46,0-4-112,0-2 90,1-4 0,0-2-79,1-3 45,1-2-101,-1-3 79,1-2 78,0-1 0,0-1 22,1 0-11,-1 1 56,1-1-67,1 0 56,0-1 135,3 0-180,0-1-11,1 1 34,1 0-1,4 0-3402,2 1 3369,3 0 0,0 0 56,-3-3-56,0-1 22,11 6 0,-8-6 24,10 4-1,-11-9-34,-1-2 258,1-2-247,1-1-22,2-2 3437,1-1-3437,3-2 45,5-2-45,3-3 0,4-1 11,3-2-11,1-3 0,1-1 22,0-4 1,-1-3-274,-2-2 251,0-1 0,1-2 34,0-2-34,-15 3 0,1-1 101,20-10-90,-21 8 0,0 0 23,15-11-34,1-3 0,-25 14 0,-1-1 156,0-1 1,0-2-51,11-13 1,0-3 21,-11 9 1,0-1 20,1-2 1,2-4 0,-2-1 74,-2 0 0,-2-2 0,0 0-131,-1-3 1,0-1-1,-1 0-521,-2 2 1,1 0-1,-4 1 523,-1-10 1,-4 3-35,-4 13 1,-2 1-195,0-2 0,-1 0 189,-1 0 0,-1 0 5,0 0 1,-1 0-62,0-1 0,-1 0 0,-1 1 0,0 0 17,0 0 0,0 0-12,-1 0 1,0 0 11,0-2 0,0 1-17,0 0 0,0 0 16,-1 1 1,1-1-12,-1 2 1,0 0-6,-3-32 0,-1 0 0,2 32 0,0 0 22,-1-1 1,1 0-23,-1-1 0,-1 0 0,1 0 0,-2 1 22,0 1 1,-1 0-124,-12-30 101,-6 4 0,-4 2 11,-7 3 12,-3 1-1,18 28 1,-2 1-23,1 0 0,-1 1 11,-2 0 0,-1 1-22,-1 2 0,-2-1-17,-18-5 0,-2 2 28,11 6 0,-1 2 16,-12-4 1,0 2-12,16 7 1,2 3-41,-30-9 58,1 2-23,2 1 0,1 2 0,0 0 33,0 4-33,0 2 0,-2 4 0,0 3 23,-3 5-46,-1 1 23,0 6 808,4 0-775,5 0 225,8-2-258,8 0 0,8 0-145,6 0 66,3 2-544,5 0-789,4 1 740,2 1-1939,6-2 2623,0 0 0,4-6 0,0-2 1</inkml:trace>
  <inkml:trace contextRef="#ctx0" brushRef="#br0" timeOffset="19425">8622 8989 15135,'-5'-1'100,"0"1"-100,2 0 45,-1 0-45,-2 0 0,1 0 11,1 0 1,1 1-1,0 0-11,2 0 33,0-1-10,0 1-23,0 0-23,0 1 57,1-1-23,-1 0-11,1 1-22,-1 0 22,1 1 33,-1-1-33,0 1 0,0 2 23,-1 0-23,1 0-11,-1-2 11,2 0 33,-1-2-33,1 3 23,-2-3-57,2 1-212,-1 0-405,1 0 24,0 2-415,0-1-247,3 1-89,4-1-661,5-1 2039,7 0 0,-8-2 0,-1 0 0</inkml:trace>
  <inkml:trace contextRef="#ctx0" brushRef="#br0" timeOffset="25763">15469 8440 16232,'4'8'-723,"35"-11"0,-25 0 1,24-7-1</inkml:trace>
  <inkml:trace contextRef="#ctx0" brushRef="#br0" timeOffset="26080">19911 8099 15179,'0'-6'616,"0"1"-616,0 5-1736,0-1 1052,5 1-839,6 0-775,14-1 2298,10 1 0,-14 0 0,1 0 0</inkml:trace>
  <inkml:trace contextRef="#ctx0" brushRef="#br0" timeOffset="27083">9624 7802 12389,'32'-2'-3631,"14"-1"3631,-8 2 0,0-1 0,7 1 0,-3-2 0</inkml:trace>
  <inkml:trace contextRef="#ctx0" brushRef="#br0" timeOffset="31066">4837 5193 16692,'34'-4'-75,"0"0"1,1-1-1,0 1-514,-1 1 1,-1 1-863,5-2 0,1-1 1451,4-1 0,-1 0 0,6 0 0,-8-1 0</inkml:trace>
  <inkml:trace contextRef="#ctx0" brushRef="#br0" timeOffset="31714">7498 5236 17375,'1'-3'168,"12"1"-593,17 2-1256,21 0 1681,3 0 0,0 0 0,-3 0 0,-12 0 0,0 0 0</inkml:trace>
  <inkml:trace contextRef="#ctx0" brushRef="#br0" timeOffset="32278">9603 5225 17834,'-6'-2'79,"10"0"123,22 2-202,21 0-145,16 0-136,-25 0 1,2 0-572,4 0 1,1 0-890,3 0 0,1 0-439,1-1 1,1 0 2179,2-1 0,-3 0 0,9 0 0,-13-1 0</inkml:trace>
  <inkml:trace contextRef="#ctx0" brushRef="#br0" timeOffset="32785">12458 5204 17487,'51'2'179,"0"0"1,10 1-533,-6-2 0,-2-1-2471,-8 0 2824,-14 0 0,-15 0 0,-10 0 0</inkml:trace>
  <inkml:trace contextRef="#ctx0" brushRef="#br0" timeOffset="51309">28758 5279 17958,'-7'-32'493,"0"6"-470,7 26-1,0 0-22,7 0 101,5-1-90,24 1 0,-3 4 0,13 3-55,7 16 44,-14 1-281,-13 7 1,1 9 0,-5 0 173,-8-3 1,-3 2 106,10 23 0,-6-1-6,-17-26 1,-4-2 10,-5 6 1,-1-2-6,-11 21-296,8-19 0,0 1 307,-9 16-11,2 0 0,2 1-223,3-1 223,4 0 0,5-3 11,3 0 11,4-4-22,2-1-33,7-4 33,7-2 22,9-4 79,6-1-101,5-5 22,5-5 34,2-4-56,2-6 0,11-3 67,-19-6-67,3-3 45,-25-5 554,-7 0-711,-3 0 374,-5 3-363,-6 3 101,-5 8 0,-9 10 11,-6 6-11,-3 10 45,0 3-45,0 6 0,4 3 112,2 4-614,5 3 502,3 3 34,5 3 11,5 0 45,3 1-90,2-32 0,1-1 0,3 2 0,2-1 95,0 2 0,2-1-73,3 2 1,2 1-23,2 2 0,0 0 50,1 3 1,0 1-446,2 1 1,0 2 444,0 1 1,-1 1-51,0 1 0,0 0 0,-2 1 0,-1-1 45,-1-1 0,-2 1-17,-2-2 0,-1 0-28,-3-2 0,-1 0 56,0-2 0,-3-1 0,-2-2 0,-2-1 89,-2-3 1,-2-1-124,-3-1 1,-3-1-12,-3-2 0,-3-1 93,0-1 1,-2-2-105,-1-2 0,-2-2 112,-25 18-56,2-9-22,-9-6-308,14-14-376,5-3-4301,21-27 4951,21-1 0,-2-2 0,6 6 0</inkml:trace>
  <inkml:trace contextRef="#ctx0" brushRef="#br0" timeOffset="53277">29263 9779 16871,'-1'-53'1815,"6"7"-1613,8 27-23,8 2 281,2 2-270,2 5-55,0 2 234,-3 5-257,2 11 180,-12 7-24,0 14 181,-13 9-382,-11 6-67,-8 3 213,-10 1-168,-3-2-45,2-4 67,1 3-45,13-15-22,2 1 0,13-18 180,1-5-68,20-5-56,3-10-34,24-9 12,4-14-34,-21 12 0,0-1 0,3-2 0,-1-2-6,1 1 0,1-5 10,2-6 0,3-5 0,-5 3-100,-7 8 1,-3 0 39,6-19 0,-10 17-448,-43 85 605,23-10 89,11 3 1,10-2 44,27-2-179,-4-10-403,-51-16-415,-9-12-291,-12-4-57,6-4-3618,-8-17 4728,5-13 0,5 7 0,10-1 0</inkml:trace>
  <inkml:trace contextRef="#ctx0" brushRef="#br0" timeOffset="53700">29828 9687 10899,'43'-35'795,"1"1"1,-1-1-1,0 1 1,3-1 0,-2 3-1,-8 1-89,-7 0 0,-9 3 1188,-5 6-1603,-8 11 1233,-13 53-903,-5 5 1,-2 8-605,2 7 0,1 2 61,2-17 1,-1 2-1,3-6-78,2-3 0,7-6 45,26 15-56,-6-35-29,14-29 1,0-10 28,-10-2 16,-2-6 1,-5 0-17,-16 7-45,-7 4-22,-26 1 22,9 10-291,-20 0-180,20 11-201,4 0-651,3 0-693,7-1-2186,2-4 4258,15-5 0,-8 3 0,8-2 0</inkml:trace>
  <inkml:trace contextRef="#ctx0" brushRef="#br0" timeOffset="53941">30919 9241 18294,'-4'-4'2163,"-32"58"-1188,11-12-1036,-1 3 0,-1 1 156,9-15 1,2-1 438,-15 28-534,13-21 0,0 1-258,-5 14-526,-3 9-471,14-32-604,3-9-1065,2-11-337,1-5 3261,1-11 0,1 6 0,1-6 0</inkml:trace>
  <inkml:trace contextRef="#ctx0" brushRef="#br0" timeOffset="54118">30583 9546 18910,'32'20'620,"0"0"0,-1-1 0,-3-3-597,3-1-46,2-5-55,2-4-908,0-3-403,-1-3-1827,1-2-2622,-1-6 5838,3-6 0,-17 4 0,-2 1 0</inkml:trace>
  <inkml:trace contextRef="#ctx0" brushRef="#br0" timeOffset="54523">31264 9356 15336,'7'-6'2364,"-2"1"-1770,-5 5 650,0 0-1087,17 27 134,-13-7 56,13 23-167,-17-15 111,0-3-291,2-5 22,2-5 259,5-6-225,4-5-56,6-2 0,7-11 33,4-4-33,3-13-33,1-6 33,-1-5-56,-4 0 56,-3-1 0,-8 7 11,-5 6-11,-6 10 0,-4 8-101,-1 10 157,7 44 23,-2-15 55,5 31 157,-5-34-291,-1-6 0,-3-4 34,-1-6-34,-2-6-325,-1-3-538,-4-2-739,-4-2-673,-5-5-1008,-1-4 3283,-1-10 0,8 8 0,2-2 0</inkml:trace>
  <inkml:trace contextRef="#ctx0" brushRef="#br0" timeOffset="54957">31615 9209 14271,'36'-23'467,"0"1"0,18-11 0,1-1 121,-19 11 1,1-1 385,1-3 1,2-2 0,-5 3 269,20-8-684,-15 63-112,-45 20-374,1 5 1,-2 11 0,0-8-75,1-21 0,1-2 33,2 31 1,6-9 90,6-36-24,42-26-111,-24-25 11,15-12-22,-32 1-2320,-50-1 1076,2 24-2011,-6 12 0,-11 4 0,5 4 3169,6 5 0,2 4 1,-17 0-1,8 0 1,18 2-1</inkml:trace>
  <inkml:trace contextRef="#ctx0" brushRef="#br0" timeOffset="55336">30079 10212 17510,'61'-14'396,"0"1"0,0-1 0,1 1 1,-1-1-1,0 0 0,-5 3 0,-1 0 1,-1 1-1,1-1 0,1-1 0,2 0-1187,3-3 0,3-1 0,1 0 0,1-2 0,-1 2 0,-2 0 0,-3 1 833,8 0 1,-2 1 0,-2 1-1,-3 0 1,-3 2 100,-5 2 0,-3 0 0,-2 1 0,0 1-5,12-2 0,-2 0 0,-2 1-124,-5 1 1,-1 0 0,-2 1 445,11-2 1,-2 0-399,-2-1 0,-4 1-62,7-3 0,-8-1-146,-41 7-2566,-27-2 1614,-2 4-3132,-19 6 1,-5 4 4229,-5 5 0,-13 5 0,42-9 0</inkml:trace>
  <inkml:trace contextRef="#ctx0" brushRef="#br0" timeOffset="57471">32250 10863 18171,'5'1'1692,"0"-1"784,-5 0-2195,4 0 122,0-2-392,4 0 11,-1-2 258,-1 0-235,1 1-45,0-1 11,-1 0 1,2-1-24,0 0 12,2 1-33,-2-1-370,2 0 22,-3 2-214,-1 0-323,-4 3-2186,-1 0-5983,-10-1 9087,-4 1 0,1-1 0,1 1 0</inkml:trace>
  <inkml:trace contextRef="#ctx0" brushRef="#br0" timeOffset="58846">10447 17600 18171,'-53'17'1894,"11"-3"-1413,42-10-134,19 0 80,19 1-338,-5-2 1,5-1-1090,9 0 0,3 0 1095,11-1 1,2 1-59,-17-2 0,2 0 1,3 0-38,6 0 0,6 0 0,0 0 0,-3 0-795,5 0 1,-2 0 0,2 0 822,-2 0 0,4 0 0,-1 0 0,-5 0-28,-1 0 0,-4 0 0,2 0-224,-3 1 0,3-1 0,0 0 0,-2-1 232,-3 1 1,0-2-1,-1 1 1,-1 0-6,16-1 1,-2 0 0,-3-1-1,-11 1 1,-3-2 0,-5 0-4,-8-1 0,-4-1 0,18-4 882,-17-1-1050,-14-1 2777,-10 3-3338,-11-2 925,-11 7-3054,-13 0-1837,-11 3 4706,-7 1 1,19 0 0,6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56:13.388"/>
    </inkml:context>
    <inkml:brush xml:id="br0">
      <inkml:brushProperty name="width" value="0.09071" units="cm"/>
      <inkml:brushProperty name="height" value="0.09071" units="cm"/>
      <inkml:brushProperty name="color" value="#00B050"/>
    </inkml:brush>
  </inkml:definitions>
  <inkml:trace contextRef="#ctx0" brushRef="#br0">8514 12412 8176,'-51'-27'291,"8"5"-649,32 19-124,1 1 426,2 1-516,-1 1 416,1 3 156,0 2 0,4-2 0,0 2 0</inkml:trace>
  <inkml:trace contextRef="#ctx0" brushRef="#br0" timeOffset="2260">14617 15392 13028,'-5'0'1333,"1"0"1547,4 0-2354,-5 0-358,4 0-145,-4-1 705,5-2-672,4-2 258,3-3 100,8-3-111,4-3 157,5-2-315,2-2-111,2 0 503,2-3-346,1 0-135,0 0 101,-3 2-78,-2 2-12,-8 6-67,-5 2 0,-5 4-280,-5 2-449,0 2-3977,1 11 303,0 1 4403,5 6 0,-5-8 0,1-4 0</inkml:trace>
  <inkml:trace contextRef="#ctx0" brushRef="#br0" timeOffset="3085">18973 12446 9588,'0'10'190,"0"-3"-123,0-7 68,0 0-214,15 44-44,-5-19-381,2 7 0,1 0-1905,5 6 2409,3 4 0,-10-19 0,-1-3 0</inkml:trace>
  <inkml:trace contextRef="#ctx0" brushRef="#br0" timeOffset="4767">20179 15267 8534,'-35'24'112,"-1"0"1,2-1-1,1-2-78,-16 8-708,-4-1 607,-1-3-180,-1-2-67,1-5 292,4-4-124,4-5 366,3-4-220,5-2 0,2-2 145,4 0-111,2-1-34,4 0-34,3 0 365,5 0-320,4 0 1569,6 0-1266,3 0-124,4 0 741,1 0-685,3-2 449,-1 1 33,2-1-55,-3 1 659,-1 0-972,2 0-1940,-2-1-1502,2-1 3082,0-3 0,-1 3 0,1-2 0</inkml:trace>
  <inkml:trace contextRef="#ctx0" brushRef="#br0" timeOffset="5730">19715 15526 20356,'0'-4'-1882,"0"1"-759,0 3 0,0 0 1</inkml:trace>
  <inkml:trace contextRef="#ctx0" brushRef="#br0" timeOffset="7781">29889 13605 15157,'0'6'997,"0"-1"1289,0-5-1513,0 2-628,0-1-2509,0 2 370,-7 0-415,-5 0 2409,-14 4 0,12-4 0,-2 0 0</inkml:trace>
  <inkml:trace contextRef="#ctx0" brushRef="#br0" timeOffset="8221">26179 14935 14048,'-1'11'67,"1"-2"-67,0-9-12,0 0-1153,0 3-818,0-1 1983,7 2 0,-6-4 0,6 0 0</inkml:trace>
  <inkml:trace contextRef="#ctx0" brushRef="#br0" timeOffset="8441">28813 14670 7482,'0'0'0</inkml:trace>
  <inkml:trace contextRef="#ctx0" brushRef="#br0" timeOffset="9927">8142 17133 11750,'7'-5'56,"0"5"-157,7 11-526,-1 0-796,8 4 1423,0-8 0,-8-2 0,-2-4 0</inkml:trace>
  <inkml:trace contextRef="#ctx0" brushRef="#br0" timeOffset="10596">11267 16938 12781,'6'6'-950,"-1"0"1,-4-1-1,-1-1 1</inkml:trace>
  <inkml:trace contextRef="#ctx0" brushRef="#br0" timeOffset="11593">12686 16874 17106,'-14'-7'864,"6"1"-808,19 5 324,11-1-32,40 1-91,-13-1 1,4-1-56,3 2 0,2-1-516,-14 0 0,2-1 0,-1 0 381,11 0 1,0 0 55,3-1 0,1-1-50,1 1 0,1-1-73,1 0 0,0 1-761,1-1 1,0 0 777,-1 0 0,1 1 100,-2-2 1,0 1-570,-2-2 1,0 0 451,-3 1 0,-1 0 39,-1-2 1,-2 0 21,-4 2 1,1-1-235,10-3 0,-2 0 212,-18 3 0,-1 0 23,5-1 0,-3 0-62,-1 0 640,-13 1-775,-10 3 1616,-8 0-1481,-6 2 1050,-2-1-2360,-1 2 673,0 0-1033,-3 0-7641,-16 0 9311,1-4 0,-2 3 0,10-3 0</inkml:trace>
  <inkml:trace contextRef="#ctx0" brushRef="#br0" timeOffset="24406">1317 12203 15291,'10'-11'3810,"-3"2"-3059,-7 9-135,0 0-605,0-3 617,0 2-8439,0-1 1066,-1 7 6745,-2 0 0,1 2 0,-1-4 0</inkml:trace>
  <inkml:trace contextRef="#ctx0" brushRef="#br0" timeOffset="25556">1325 12322 14305,'0'-8'3171,"0"1"-2353,0 7 11,0 0-683,0-3 44,0 2 1,0-1-191,-6 3 67,0 2-55,-7 2 77,0 0-89,0-1 0,0-1 56,2-3-45,0 0-11,1 0 415,-2-4-102,6-2-167,-2-5-112,7 1 448,0-2-482,1 0 0,0-3 101,2 1-90,3 0 11,4 0-22,3 2 67,1 1-235,0 4 168,0 2-67,1 3 56,0 1 22,1 4 12,0 6-23,1 5 22,-2 9 79,-1 4-56,-4 6-45,-2 6 414,-4 20-235,-6-11-179,-6 15 123,-8-19 146,-7-1-190,-3-4-79,-2-3 146,-2-4-79,-2-4 101,0-3-168,-3-4 123,-15 0-123,12-9 0,-8-1 112,19-7-44,7-3 77,3-1-145,6-1 157,3-5-269,3-3 134,4-6-22,1-2 68,10-2 21,19-9-89,3 9 34,17-5-169,-8 15 135,1 4 0,23 4 12,-16 9 21,-7 2 1,-1 4-23,5 10-11,-16-6 0,-2 0 0,7 5 0,-3-1 78,-5-4-55,-3-5 66,-3-3-89,-5-4 56,-2-3 112,-2-3-156,-2 0-12,2-5 157,6-15-90,2-12-415,0-12 169,-6 8-650,-7 6-818,-5 11-8184,-1-2 9414,0 5 1,0 4 0,0 6 0</inkml:trace>
  <inkml:trace contextRef="#ctx0" brushRef="#br0" timeOffset="27431">2535 12327 18563,'-13'-25'964,"3"3"-639,10 10 78,0-1-291,5-2-11,6 0-101,8 0 56,7-1-112,3 2 56,3 3 0,1 5 33,1 3-21,-1 2 21,-3 7-33,-3 4 23,-4 8-79,-4 5 56,-5 6 0,-6 4 224,-3 25-112,-11-11-112,-7 18 89,-10-19-413,-7 0 324,-5-2 0,0-2 90,-2-1-56,3-4 33,1-2-67,6-5 56,2-5 11,6-5-33,4-3-34,4-4 514,3-4-413,4-2 134,2-4-111,1-1 492,1-2-571,4 0 146,6 0 133,10 0-144,12 0 44,8 0-224,6-1 179,4-3 67,-1-1-111,1-2-135,-3-1 179,-4 1-78,-5 0 78,-5 2-179,-6 0 90,-5 3 67,-6 0-79,-1-1 90,-6 2-123,-2-1-11,-6 1-247,0 0-90,-1-1-167,0-1-460,0-3-505,1-3-1097,5-2-2544,3-4 5076,9-3 0,-8 8 0,1 1 0</inkml:trace>
  <inkml:trace contextRef="#ctx0" brushRef="#br0" timeOffset="28913">3996 12622 18587,'-21'-37'1222,"5"3"-798,12 14-211,2-1-60,2-2-153,0-1 116,2 0-60,5 1-34,5 2 90,12-1-101,-6 9-45,16 2-67,-11 46 314,-3-4-129,-12 0 1,-4 3 150,-8 19-235,-5 4 146,-6 1-330,-4 0 218,0-6-384,2-3 585,4-5-100,4-5 78,4-3-213,3-7 168,1-6 801,1-6-890,1-7 414,4-5-201,4-3-113,9-2-22,7-3-157,6-7 112,3-7 45,3-7-101,-1-1-56,-1 0 179,-2 2-123,-2 3 179,-2 2-235,-1 2 68,-1 1 55,-2 1-78,-2 0-45,-5 4 145,-4 0-89,-3 3 67,-3 0-123,-1 3 34,-2 0-124,-2 1 90,-1-1 0,-1 2 45,-1 0-22,1 1-23,-1 0-572,0 0 494,0-2-908,0 1-180,0-1-1007,-4 0-741,-6 2-3383,-6 0 6297,-8 2 0,10 0 0,2 0 0</inkml:trace>
  <inkml:trace contextRef="#ctx0" brushRef="#br0" timeOffset="33623">4472 13288 17890,'0'8'584,"0"-2"1007,0-6-504,0 0-729,0 5 34,0-3-336,0 3 101,0-4-2700,0-1 55,-5 0-3417,-6 0 5905,-9-1 0,8 1 0,-2-1 0</inkml:trace>
  <inkml:trace contextRef="#ctx0" brushRef="#br0" timeOffset="34256">1348 13290 13678,'7'1'-3283,"3"0"3283,4 0 0,-6-1 0,0 0 0</inkml:trace>
  <inkml:trace contextRef="#ctx0" brushRef="#br0" timeOffset="34622">3220 13200 10114,'0'7'-224,"0"-3"224,0-4 0,0 0 0</inkml:trace>
  <inkml:trace contextRef="#ctx0" brushRef="#br0" timeOffset="37557">5923 12371 13880,'0'10'2352,"0"-3"-2116,-5-2 223,4-4 437,-6 4-806,5-5 347,-1 0-392,0-4 134,2 0-33,0-5 11,1 2-157,0 0 145,0 1 247,0-3-392,0 4 404,0-2-337,0 5-100,0 1 33,-2 1 45,1 0 324,-2 0-268,3-5-101,0 2 22,0-4 79,0 4-101,0 1-67,0 2 22,3 0 45,0 0-33,3 11 33,-2-2 11,-2 10-11,-1-3 0,-2 3 78,-16 15 34,-14 6-112,-8 1 112,-8-2-101,11-15 45,0-2-56,0-4 0,1-4 12,-16 1-477,11-6 488,-12 0-23,17-6 11,1-2-142,6-1 131,3 0 78,5-1-78,4-4 0,5-1 112,3-5 369,4 2-459,2-2 115,2 1-114,7 0-46,4-1 23,8 1 12,14 0-12,-7 5 0,25 5 79,0 24-79,1 3 0,-23-5 0,-2 2-137,11 21 216,-2 7-12,-4 4-39,-13-18 0,0 1 162,7 16-190,-10-23 0,-2-1 0,3-2 269,-4-8-56,-3-8 89,-3-7 1,-1-4-269,2-2 786,2-6-820,9-14 112,-3-1-45,4-10-56,-9 10-22,-2 0 44,-3 0-178,-2 1 145,-1 2-695,-2 3-392,-1 3-952,-3 6-1323,-8 6-2689,-8 12 6051,-9 6 0,11-4 0,3-1 0</inkml:trace>
  <inkml:trace contextRef="#ctx0" brushRef="#br0" timeOffset="38702">991 14380 16355,'2'-6'897,"-1"2"-371,-1 4-470,-3 0 169,-3 0-191,-4-1 89,-3-2-123,-1-1 56,0-3 605,2-1-605,2-1 33,2-1 247,2-2 46,2-17-248,2 8 124,2-11-258,6 14 0,4 2 33,8 0-33,6 5 0,7 3-11,7 4 67,6 3-51,-6 7 1,2 3-6,-7-2 0,1 3 101,26 12 0,1 5-79,-24-9 1,-3 1-599,12 7 1,-2 2 654,5 14 44,-6 2-232,-11 2 109,-7 1 157,-9-1-101,-7-2 45,-6-3-101,-3-5 90,-6-3-34,-2-6-56,-7-7 0,0-8 157,-2-5 1058,1-5-1080,-1-2 222,2-2-312,3-5 392,2-6-437,4-9 0,3-5 78,1-6-67,3-5 0,8-3-22,5-1 67,9 2-123,2 4 67,3 6 11,23 3 17,-9 17 0,3 3-67,-1-1 0,0 2 39,1 3 0,-3 0 67,20-6 0,-35 1 35,3-4-102,-16 1 123,-3-1 213,-2-1-336,-3-1 0,-2-1 78,0-1-55,-3 0-23,0 0 0,-1 1 11,0 2-414,0 3 66,0 1-637,0 4-696,-2 2-1064,-4 1 2734,-12 15 0,9-10 0,-6 9 0</inkml:trace>
  <inkml:trace contextRef="#ctx0" brushRef="#br0" timeOffset="43534">1397 15922 13779,'0'0'0</inkml:trace>
  <inkml:trace contextRef="#ctx0" brushRef="#br0" timeOffset="45403">949 13423 15907,'46'4'303,"-14"-3"0,5 0-130,18 0 1,4-2-1371,-14 1 0,2 0 0,1 0 1436,4-1 0,2 1 0,1 0-202,2-1 1,1 0-1,1 0 41,2 1 1,0 0-1,2-1 12,1 1 0,2-1 0,-1 1-57,1 0 1,0 0 0,-1 0-16,-1 1 1,-1 0 0,0 1-19,-6-1 0,0 0 0,-2 1 33,-6 0 1,-1 1 0,-1-1-18,13 1 1,-2-1-17,-11 0 0,0-1 341,4 0 0,-3-1-296,13-1 619,3-1-664,-40 0-796,-11-1 292,-8 2 689,-5 0-2078,-14 3-953,-13 8 2846,-19 7 0,18-5 0,0 1 0</inkml:trace>
  <inkml:trace contextRef="#ctx0" brushRef="#br0" timeOffset="45664">1119 15682 15807,'51'8'407,"0"0"0,2-6 0,-1-5-407,-6-8 0,-1-4-2303,9-7 1,1-1 1842,5-3 1,1-1-299,-18 8 0,0 1 0,1 0-441,1-1 1,1 0 0,0 0 1198,0 0 0,0 0 0,-3 2 0,-3 1 0,-4 1 0,23-10 0</inkml:trace>
  <inkml:trace contextRef="#ctx0" brushRef="#br0" timeOffset="46407">11642 9337 15045,'-4'0'280,"1"0"-280,2 0-1098,-1 0-348,0 0-1210,-1 0 2656,1 0 0,0 0 0,2 0 0</inkml:trace>
  <inkml:trace contextRef="#ctx0" brushRef="#br0" timeOffset="46764">13347 9513 13600,'1'4'100,"0"0"337,-1-4-739,1 8-1491,0-5-1860,2 7 3653,-1-9 0,-1 0 0,1-1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57:13.523"/>
    </inkml:context>
    <inkml:brush xml:id="br0">
      <inkml:brushProperty name="width" value="0.09071" units="cm"/>
      <inkml:brushProperty name="height" value="0.09071" units="cm"/>
      <inkml:brushProperty name="color" value="#00B050"/>
    </inkml:brush>
  </inkml:definitions>
  <inkml:trace contextRef="#ctx0" brushRef="#br0">12352 4989 17330,'13'-10'1267,"6"-4"-774,9-4-426,9-6 78,9-4 35,7-2-911,6 0 809,-28 14 0,0 1-78,0 1 0,0 1 34,28-13 33,-5 4 11,-8 4-78,-7 2 397,-7 4-341,-8 2 173,-5 3-229,-7 2 22,-3 2-66,-3 0 497,-1 2-386,-4 1-6151,1 0 2431,-6 5 3653,-4-2 0,3 3 0,-2-5 0</inkml:trace>
  <inkml:trace contextRef="#ctx0" brushRef="#br0" timeOffset="7361">25638 5248 13375,'-1'3'-101,"-1"-1"-3193,2-2 3294,-22 14 0,16-11 0,-16 11 0</inkml:trace>
  <inkml:trace contextRef="#ctx0" brushRef="#br0" timeOffset="8106">23678 6024 15482,'5'12'1154,"8"-2"-762,18-4-179,17-1-146,-14-2 0,5 0 37,8-2 1,8 1 0,1-1-866,-6 0 0,2-1 0,2 1 0,-1 0 800,0-1 0,0 1 0,0-1 1,2 1-12,9 1 0,3 0 0,-2 0 0,-7 1 28,7 0 0,-4 1-56,-13 0 0,1 0 0,-6 0 856,23 5-822,-17-3-23,-15 0 11,-11-3-22,-11-2 187,-4 0-41,-6-1 970,-1 0-2763,-6 0 111,-4 0-805,-6 1-80,-4 2 2421,-2 1 0,9-1 0,2-1 0</inkml:trace>
  <inkml:trace contextRef="#ctx0" brushRef="#br0" timeOffset="8981">23909 6013 18664,'14'-13'885,"14"3"-761,28 10-2647,-20-1 1,3 2 2550,4 0 0,7 0 84,0 2 0,8-1 0,1 1 0,-4 0 240,-6 0 1,-4-1 0,6 2-324,1-1 0,7 1 1,2 0-1,-4-1 1,-7 1 227,11 0 1,-5 1-258,-9-1 0,1-1 0,-6 1 0,23 2 67,-18 0-33,-26-3 2819,-8-1-2853,-13 0 614,0-2-614,-5 1 967,-7-1-1001,-12 0 1,-17 0-23,-15 0-6,19 0 0,-2 0-878,-5 0 0,-3 0 805,-5 0 0,-2 0 129,-3 2 1,-1-1-435,-1 1 0,-1 1 412,2 1 0,2-1 22,2 1 1,2-1 5,8 1 0,1-1-23,8 0 1,2-1 22,-13 1-112,19 0 112,14-3 0,8 0 1770,5 0-1703,14 2 823,7 2-576,16 0 0,5-1-309,-5 0 1,2 0-426,19 0 0,2-1 515,-9-1 1,0-1-35,1 1 1,-1-2 50,-1 1 0,-1 0-112,-4 1 0,-1-2 50,-6 1 1,-2-1 72,21 0-123,-18-1 0,-17 0-45,-12 1-190,-7 1-1233,-3-1 22,-6 1 1009,-6-1-2824,-11 1-1254,-6 0 4515,-5 1 0,15 0 0,2 0 0</inkml:trace>
  <inkml:trace contextRef="#ctx0" brushRef="#br0" timeOffset="11385">15988 5750 13432,'-5'0'1467,"2"0"1401,3 0-2857,-4 0 34,3 0 740,-3 0-505,11 2-269,7 0-11,18 4 235,17 0-162,-14-3 0,3 0-805,12 0 1,3-1 826,10 0 1,3-1-81,-15 0 0,1 0 0,1-1 190,4 0 1,0 1-1,1-1-198,2 0 1,-1 0 0,5 0 68,-12 0 0,3 0 0,2 0 0,-1 0 0,-3 0-34,2 0 0,-3 0 0,0 0 0,3 0 5,-2 0 0,2 0 1,1 0-1,1 0 0,1 0 81,-2 0 1,1 0 0,2 0 0,-1 0 0,-2 0 0,-5 0-510,3 1 1,-5-1 0,-1 1 0,4 0 380,6-1 0,5 1 0,0-1 0,-3 1 0,-9 0 156,13 1 1,-7 1-90,-2-1 1,-1 0-245,-5-1 0,0 0 216,-5 0 1,0 0-23,-6-1 0,-1 0 420,28 0-437,-13 0 0,-11 0 201,-10-3 1077,-9 2-1222,-5-3 1653,-6 1-1653,-3 2 776,-1-1-832,-3 1 0,-2 1 56,1-1-3406,-3 0 336,1-2-358,-1-5-3307,-3-4 6679,-4-5 0,2 6 0,-1 2 0</inkml:trace>
  <inkml:trace contextRef="#ctx0" brushRef="#br0" timeOffset="15391">14320 4533 11246,'-4'1'269,"1"0"1984,3-1-2220,-2 5 1,2-4-45,-2 4-370,2-4-1659,0-1 807,6 0 1233,8 0 0,-5-1 0,4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10:17:22.382"/>
    </inkml:context>
    <inkml:brush xml:id="br0">
      <inkml:brushProperty name="width" value="0.09071" units="cm"/>
      <inkml:brushProperty name="height" value="0.09071" units="cm"/>
      <inkml:brushProperty name="color" value="#FF0000"/>
    </inkml:brush>
  </inkml:definitions>
  <inkml:trace contextRef="#ctx0" brushRef="#br0">11853 5739 7263,'13'0'1259,"-3"0"-1079,-10 0 2339,0 0-3599,11 0-179,-9 0 1259,9 0 0,-21 0 0,-3 0 0</inkml:trace>
  <inkml:trace contextRef="#ctx0" brushRef="#br0" timeOffset="673">14417 5809 8612,'5'1'900,"-1"-1"-1890,-4 0 990,0-11 0,-4 8 0,-1-7 0</inkml:trace>
  <inkml:trace contextRef="#ctx0" brushRef="#br0" timeOffset="1646">20673 5833 9152,'5'11'1259,"0"-9"-539,-5 9-1,0-11-1079,0 0 0,-5 0 1,0-1-1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1F8E4-9F99-CB43-8BB6-F805380C3E71}" type="datetimeFigureOut">
              <a:rPr lang="en-US" smtClean="0"/>
              <a:t>11/11/23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D4F32-FED3-504E-9B4A-18D6C326DE91}" type="slidenum">
              <a:rPr lang="en-US" smtClean="0"/>
              <a:t>‹#›</a:t>
            </a:fld>
            <a:endParaRPr lang="en-US"/>
          </a:p>
        </p:txBody>
      </p:sp>
    </p:spTree>
    <p:extLst>
      <p:ext uri="{BB962C8B-B14F-4D97-AF65-F5344CB8AC3E}">
        <p14:creationId xmlns:p14="http://schemas.microsoft.com/office/powerpoint/2010/main" val="59036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303500" y="572361"/>
            <a:ext cx="9585001" cy="543226"/>
          </a:xfrm>
        </p:spPr>
        <p:txBody>
          <a:bodyPr lIns="0" tIns="0" rIns="0" bIns="0"/>
          <a:lstStyle>
            <a:lvl1pPr>
              <a:defRPr sz="3530" b="1" i="0">
                <a:solidFill>
                  <a:srgbClr val="0000CC"/>
                </a:solidFill>
                <a:latin typeface="Calibri"/>
                <a:cs typeface="Calibri"/>
              </a:defRPr>
            </a:lvl1pPr>
          </a:lstStyle>
          <a:p>
            <a:endParaRPr/>
          </a:p>
        </p:txBody>
      </p:sp>
      <p:sp>
        <p:nvSpPr>
          <p:cNvPr id="3" name="Holder 3"/>
          <p:cNvSpPr>
            <a:spLocks noGrp="1"/>
          </p:cNvSpPr>
          <p:nvPr>
            <p:ph type="body" idx="1"/>
          </p:nvPr>
        </p:nvSpPr>
        <p:spPr>
          <a:xfrm>
            <a:off x="1203708" y="1623909"/>
            <a:ext cx="9336424" cy="366575"/>
          </a:xfrm>
        </p:spPr>
        <p:txBody>
          <a:bodyPr lIns="0" tIns="0" rIns="0" bIns="0"/>
          <a:lstStyle>
            <a:lvl1pPr>
              <a:defRPr sz="2382"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1"/>
            <a:ext cx="2804160"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11/11/23</a:t>
            </a:fld>
            <a:endParaRPr lang="en-US">
              <a:solidFill>
                <a:prstClr val="black">
                  <a:tint val="75000"/>
                </a:prstClr>
              </a:solidFill>
            </a:endParaRPr>
          </a:p>
        </p:txBody>
      </p:sp>
      <p:sp>
        <p:nvSpPr>
          <p:cNvPr id="6" name="Holder 6"/>
          <p:cNvSpPr>
            <a:spLocks noGrp="1"/>
          </p:cNvSpPr>
          <p:nvPr>
            <p:ph type="sldNum" sz="quarter" idx="7"/>
          </p:nvPr>
        </p:nvSpPr>
        <p:spPr>
          <a:xfrm>
            <a:off x="10767120" y="6107192"/>
            <a:ext cx="234757" cy="282129"/>
          </a:xfrm>
          <a:prstGeom prst="rect">
            <a:avLst/>
          </a:prstGeom>
        </p:spPr>
        <p:txBody>
          <a:bodyPr lIns="0" tIns="0" rIns="0" bIns="0"/>
          <a:lstStyle>
            <a:lvl1pPr>
              <a:defRPr sz="1059" b="0" i="0">
                <a:solidFill>
                  <a:srgbClr val="898989"/>
                </a:solidFill>
                <a:latin typeface="Calibri"/>
                <a:cs typeface="Calibri"/>
              </a:defRPr>
            </a:lvl1pPr>
          </a:lstStyle>
          <a:p>
            <a:pPr marL="11206">
              <a:lnSpc>
                <a:spcPts val="1094"/>
              </a:lnSpc>
            </a:pPr>
            <a:r>
              <a:rPr lang="en-IN"/>
              <a:t>1</a:t>
            </a:r>
            <a:fld id="{81D60167-4931-47E6-BA6A-407CBD079E47}" type="slidenum">
              <a:rPr smtClean="0"/>
              <a:pPr marL="11206">
                <a:lnSpc>
                  <a:spcPts val="1094"/>
                </a:lnSpc>
              </a:pPr>
              <a:t>‹#›</a:t>
            </a:fld>
            <a:endParaRPr dirty="0"/>
          </a:p>
        </p:txBody>
      </p:sp>
    </p:spTree>
    <p:extLst>
      <p:ext uri="{BB962C8B-B14F-4D97-AF65-F5344CB8AC3E}">
        <p14:creationId xmlns:p14="http://schemas.microsoft.com/office/powerpoint/2010/main" val="29084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9044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AE2E4E-D314-B345-483F-F9A4E64F97A5}"/>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4" name="Rectangle 3">
            <a:extLst>
              <a:ext uri="{FF2B5EF4-FFF2-40B4-BE49-F238E27FC236}">
                <a16:creationId xmlns:a16="http://schemas.microsoft.com/office/drawing/2014/main" id="{DB5D2E16-658A-5922-0053-846386FC7098}"/>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7B73FA41-1061-8D23-3A60-0E62820A88D8}"/>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FD009F50-EF9B-0D8A-1E21-4736D89BFF7B}"/>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8" name="Picture 10" descr="BITS_university_logo_whitevert.png">
            <a:extLst>
              <a:ext uri="{FF2B5EF4-FFF2-40B4-BE49-F238E27FC236}">
                <a16:creationId xmlns:a16="http://schemas.microsoft.com/office/drawing/2014/main" id="{B1733975-60A2-7749-2051-EC29D6091CF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11565DD-25D1-68AA-4450-E2F9B178C424}"/>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A4E5F3AD-CB18-3D48-91BD-C472ABD3E83F}"/>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12692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1" r:id="rId4"/>
    <p:sldLayoutId id="2147483742" r:id="rId5"/>
    <p:sldLayoutId id="214748374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20.png"/><Relationship Id="rId4" Type="http://schemas.openxmlformats.org/officeDocument/2006/relationships/customXml" Target="../ink/ink13.xml"/></Relationships>
</file>

<file path=ppt/slides/_rels/slide1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6.xml"/><Relationship Id="rId4" Type="http://schemas.openxmlformats.org/officeDocument/2006/relationships/image" Target="../media/image240.png"/></Relationships>
</file>

<file path=ppt/slides/_rels/slide1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8.xml"/><Relationship Id="rId4" Type="http://schemas.openxmlformats.org/officeDocument/2006/relationships/image" Target="../media/image260.png"/></Relationships>
</file>

<file path=ppt/slides/_rels/slide1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hyperlink" Target="https://www.turing.com/kb/importance-of-artificial-neural-networks-in-artificial-intelligence"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21.xml"/><Relationship Id="rId4" Type="http://schemas.openxmlformats.org/officeDocument/2006/relationships/image" Target="../media/image290.png"/></Relationships>
</file>

<file path=ppt/slides/_rels/slide1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s://courses.analyticsvidhya.com/courses/convolutional-neural-networks-cnn-from-scratch?utm_source=blog&amp;utm_medium=cnn-vs-rnn-vs-mlp-analyzing-3-types-of-neural-networks-in-deep-learning" TargetMode="External"/><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23.xml"/></Relationships>
</file>

<file path=ppt/slides/_rels/slide1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390.png"/><Relationship Id="rId4" Type="http://schemas.openxmlformats.org/officeDocument/2006/relationships/customXml" Target="../ink/ink28.xml"/></Relationships>
</file>

<file path=ppt/slides/_rels/slide2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31.xml"/><Relationship Id="rId4" Type="http://schemas.openxmlformats.org/officeDocument/2006/relationships/image" Target="../media/image410.png"/></Relationships>
</file>

<file path=ppt/slides/_rels/slide2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3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customXml" Target="../ink/ink3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hyperlink" Target="https://www.analyticssteps.com/blogs/simple-linear-regression-applications-limitations-examples"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41.xml"/><Relationship Id="rId4" Type="http://schemas.openxmlformats.org/officeDocument/2006/relationships/image" Target="../media/image570.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customXml" Target="../ink/ink46.xml"/><Relationship Id="rId5" Type="http://schemas.openxmlformats.org/officeDocument/2006/relationships/image" Target="../media/image600.png"/><Relationship Id="rId4" Type="http://schemas.openxmlformats.org/officeDocument/2006/relationships/customXml" Target="../ink/ink45.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customXml" Target="../ink/ink4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48.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53.xml"/><Relationship Id="rId4" Type="http://schemas.openxmlformats.org/officeDocument/2006/relationships/image" Target="../media/image44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customXml" Target="../ink/ink57.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5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78.jp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ckoverflow.com/questions/44606126/linear-svm-vs-nonlinear-svm-high-dimensional-data" TargetMode="External"/><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hyperlink" Target="https://en.wikipedia.org/wiki/Perceptron" TargetMode="Externa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customXml" Target="../ink/ink67.xml"/><Relationship Id="rId4" Type="http://schemas.openxmlformats.org/officeDocument/2006/relationships/image" Target="../media/image4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customXml" Target="../ink/ink6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5.xml"/><Relationship Id="rId4" Type="http://schemas.openxmlformats.org/officeDocument/2006/relationships/image" Target="../media/image15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customXml" Target="../ink/ink7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customXml" Target="../ink/ink7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7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customXml" Target="../ink/ink74.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13.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customXml" Target="../ink/ink75.xml"/><Relationship Id="rId5" Type="http://schemas.openxmlformats.org/officeDocument/2006/relationships/image" Target="../media/image99.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customXml" Target="../ink/ink7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3.png"/><Relationship Id="rId7" Type="http://schemas.openxmlformats.org/officeDocument/2006/relationships/customXml" Target="../ink/ink77.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9.pn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customXml" Target="../ink/ink79.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customXml" Target="../ink/ink8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ustomXml" Target="../ink/ink8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customXml" Target="../ink/ink82.xml"/></Relationships>
</file>

<file path=ppt/slides/_rels/slide75.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image" Target="../media/image115.jp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116.jp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0.png"/><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191.png"/><Relationship Id="rId4" Type="http://schemas.openxmlformats.org/officeDocument/2006/relationships/customXml" Target="../ink/ink9.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customXml" Target="../ink/ink86.xml"/></Relationships>
</file>

<file path=ppt/slides/_rels/slide81.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image" Target="../media/image132.jp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hyperlink" Target="https://en.wikipedia.org/wiki/Generative_adversarial_network" TargetMode="Externa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customXml" Target="../ink/ink88.xml"/></Relationships>
</file>

<file path=ppt/slides/_rels/slide83.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134.jp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diagramLayout" Target="../diagrams/layout1.xml"/><Relationship Id="rId7" Type="http://schemas.openxmlformats.org/officeDocument/2006/relationships/customXml" Target="../ink/ink1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1.png"/><Relationship Id="rId4" Type="http://schemas.openxmlformats.org/officeDocument/2006/relationships/diagramQuickStyle" Target="../diagrams/quickStyle1.xml"/><Relationship Id="rId9" Type="http://schemas.openxmlformats.org/officeDocument/2006/relationships/customXml" Target="../ink/ink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defRPr/>
            </a:pPr>
            <a:r>
              <a:rPr lang="en-US" dirty="0"/>
              <a:t>Introduction to Deep Learning</a:t>
            </a: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156154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TextBox 2">
            <a:extLst>
              <a:ext uri="{FF2B5EF4-FFF2-40B4-BE49-F238E27FC236}">
                <a16:creationId xmlns:a16="http://schemas.microsoft.com/office/drawing/2014/main" id="{8C092C58-1455-BA44-4DB5-D8E917B604AC}"/>
              </a:ext>
            </a:extLst>
          </p:cNvPr>
          <p:cNvSpPr txBox="1"/>
          <p:nvPr/>
        </p:nvSpPr>
        <p:spPr>
          <a:xfrm>
            <a:off x="228600" y="1066800"/>
            <a:ext cx="9157141" cy="1631216"/>
          </a:xfrm>
          <a:prstGeom prst="rect">
            <a:avLst/>
          </a:prstGeom>
          <a:noFill/>
        </p:spPr>
        <p:txBody>
          <a:bodyPr wrap="square" rtlCol="0">
            <a:spAutoFit/>
          </a:bodyPr>
          <a:lstStyle/>
          <a:p>
            <a:r>
              <a:rPr lang="en-IN" sz="2400" dirty="0">
                <a:effectLst/>
              </a:rPr>
              <a:t>Deep Learning is the branch of Machine Learning based on Deep Neural Networks (DNNs, i.e., neural networks composed of more than 1 hidden layer).</a:t>
            </a:r>
          </a:p>
          <a:p>
            <a:endParaRPr lang="en-US" sz="2800" dirty="0"/>
          </a:p>
        </p:txBody>
      </p:sp>
      <p:pic>
        <p:nvPicPr>
          <p:cNvPr id="4" name="Picture 3">
            <a:extLst>
              <a:ext uri="{FF2B5EF4-FFF2-40B4-BE49-F238E27FC236}">
                <a16:creationId xmlns:a16="http://schemas.microsoft.com/office/drawing/2014/main" id="{834EA689-B5BD-37E0-667B-1DB50CAC60D3}"/>
              </a:ext>
            </a:extLst>
          </p:cNvPr>
          <p:cNvPicPr>
            <a:picLocks noChangeAspect="1"/>
          </p:cNvPicPr>
          <p:nvPr/>
        </p:nvPicPr>
        <p:blipFill>
          <a:blip r:embed="rId2"/>
          <a:stretch>
            <a:fillRect/>
          </a:stretch>
        </p:blipFill>
        <p:spPr>
          <a:xfrm>
            <a:off x="392574" y="1408165"/>
            <a:ext cx="7772400" cy="2270156"/>
          </a:xfrm>
          <a:prstGeom prst="rect">
            <a:avLst/>
          </a:prstGeom>
        </p:spPr>
      </p:pic>
      <p:pic>
        <p:nvPicPr>
          <p:cNvPr id="5" name="Picture 4">
            <a:extLst>
              <a:ext uri="{FF2B5EF4-FFF2-40B4-BE49-F238E27FC236}">
                <a16:creationId xmlns:a16="http://schemas.microsoft.com/office/drawing/2014/main" id="{C66AA5C7-F54F-DE3C-A7B9-78AED35D1EE0}"/>
              </a:ext>
            </a:extLst>
          </p:cNvPr>
          <p:cNvPicPr>
            <a:picLocks noChangeAspect="1"/>
          </p:cNvPicPr>
          <p:nvPr/>
        </p:nvPicPr>
        <p:blipFill>
          <a:blip r:embed="rId3"/>
          <a:stretch>
            <a:fillRect/>
          </a:stretch>
        </p:blipFill>
        <p:spPr>
          <a:xfrm>
            <a:off x="3888129" y="3477755"/>
            <a:ext cx="7772400" cy="323641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59F3B17-4675-CA2B-22FA-E52B9352A209}"/>
                  </a:ext>
                </a:extLst>
              </p14:cNvPr>
              <p14:cNvContentPartPr/>
              <p14:nvPr/>
            </p14:nvContentPartPr>
            <p14:xfrm>
              <a:off x="795960" y="3081960"/>
              <a:ext cx="10194840" cy="1279080"/>
            </p14:xfrm>
          </p:contentPart>
        </mc:Choice>
        <mc:Fallback xmlns="">
          <p:pic>
            <p:nvPicPr>
              <p:cNvPr id="6" name="Ink 5">
                <a:extLst>
                  <a:ext uri="{FF2B5EF4-FFF2-40B4-BE49-F238E27FC236}">
                    <a16:creationId xmlns:a16="http://schemas.microsoft.com/office/drawing/2014/main" id="{659F3B17-4675-CA2B-22FA-E52B9352A209}"/>
                  </a:ext>
                </a:extLst>
              </p:cNvPr>
              <p:cNvPicPr/>
              <p:nvPr/>
            </p:nvPicPr>
            <p:blipFill>
              <a:blip r:embed="rId5"/>
              <a:stretch>
                <a:fillRect/>
              </a:stretch>
            </p:blipFill>
            <p:spPr>
              <a:xfrm>
                <a:off x="779760" y="3065760"/>
                <a:ext cx="10227240" cy="131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A9D9B5D-E346-0CE2-B992-65EA6874AEDD}"/>
                  </a:ext>
                </a:extLst>
              </p14:cNvPr>
              <p14:cNvContentPartPr/>
              <p14:nvPr/>
            </p14:nvContentPartPr>
            <p14:xfrm>
              <a:off x="724680" y="770400"/>
              <a:ext cx="11113200" cy="6071760"/>
            </p14:xfrm>
          </p:contentPart>
        </mc:Choice>
        <mc:Fallback xmlns="">
          <p:pic>
            <p:nvPicPr>
              <p:cNvPr id="7" name="Ink 6">
                <a:extLst>
                  <a:ext uri="{FF2B5EF4-FFF2-40B4-BE49-F238E27FC236}">
                    <a16:creationId xmlns:a16="http://schemas.microsoft.com/office/drawing/2014/main" id="{4A9D9B5D-E346-0CE2-B992-65EA6874AEDD}"/>
                  </a:ext>
                </a:extLst>
              </p:cNvPr>
              <p:cNvPicPr/>
              <p:nvPr/>
            </p:nvPicPr>
            <p:blipFill>
              <a:blip r:embed="rId7"/>
              <a:stretch>
                <a:fillRect/>
              </a:stretch>
            </p:blipFill>
            <p:spPr>
              <a:xfrm>
                <a:off x="708480" y="754200"/>
                <a:ext cx="11145600" cy="6104160"/>
              </a:xfrm>
              <a:prstGeom prst="rect">
                <a:avLst/>
              </a:prstGeom>
            </p:spPr>
          </p:pic>
        </mc:Fallback>
      </mc:AlternateContent>
    </p:spTree>
    <p:extLst>
      <p:ext uri="{BB962C8B-B14F-4D97-AF65-F5344CB8AC3E}">
        <p14:creationId xmlns:p14="http://schemas.microsoft.com/office/powerpoint/2010/main" val="59350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3" name="Picture 2">
            <a:extLst>
              <a:ext uri="{FF2B5EF4-FFF2-40B4-BE49-F238E27FC236}">
                <a16:creationId xmlns:a16="http://schemas.microsoft.com/office/drawing/2014/main" id="{C02DB09E-92F0-7F50-1E8B-E752688FB97F}"/>
              </a:ext>
            </a:extLst>
          </p:cNvPr>
          <p:cNvPicPr>
            <a:picLocks noChangeAspect="1"/>
          </p:cNvPicPr>
          <p:nvPr/>
        </p:nvPicPr>
        <p:blipFill>
          <a:blip r:embed="rId2"/>
          <a:stretch>
            <a:fillRect/>
          </a:stretch>
        </p:blipFill>
        <p:spPr>
          <a:xfrm>
            <a:off x="0" y="911308"/>
            <a:ext cx="6934200" cy="58845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A3CF7E8-FADF-860B-A2A2-E2AFA7B3DD1E}"/>
                  </a:ext>
                </a:extLst>
              </p14:cNvPr>
              <p14:cNvContentPartPr/>
              <p14:nvPr/>
            </p14:nvContentPartPr>
            <p14:xfrm>
              <a:off x="2040480" y="1583640"/>
              <a:ext cx="7054560" cy="4902480"/>
            </p14:xfrm>
          </p:contentPart>
        </mc:Choice>
        <mc:Fallback xmlns="">
          <p:pic>
            <p:nvPicPr>
              <p:cNvPr id="4" name="Ink 3">
                <a:extLst>
                  <a:ext uri="{FF2B5EF4-FFF2-40B4-BE49-F238E27FC236}">
                    <a16:creationId xmlns:a16="http://schemas.microsoft.com/office/drawing/2014/main" id="{1A3CF7E8-FADF-860B-A2A2-E2AFA7B3DD1E}"/>
                  </a:ext>
                </a:extLst>
              </p:cNvPr>
              <p:cNvPicPr/>
              <p:nvPr/>
            </p:nvPicPr>
            <p:blipFill>
              <a:blip r:embed="rId4"/>
              <a:stretch>
                <a:fillRect/>
              </a:stretch>
            </p:blipFill>
            <p:spPr>
              <a:xfrm>
                <a:off x="2024280" y="1567440"/>
                <a:ext cx="7086960" cy="493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345CE66-DECF-752E-E7C3-6491E2D46967}"/>
                  </a:ext>
                </a:extLst>
              </p14:cNvPr>
              <p14:cNvContentPartPr/>
              <p14:nvPr/>
            </p14:nvContentPartPr>
            <p14:xfrm>
              <a:off x="204120" y="1301760"/>
              <a:ext cx="8342640" cy="4016520"/>
            </p14:xfrm>
          </p:contentPart>
        </mc:Choice>
        <mc:Fallback xmlns="">
          <p:pic>
            <p:nvPicPr>
              <p:cNvPr id="5" name="Ink 4">
                <a:extLst>
                  <a:ext uri="{FF2B5EF4-FFF2-40B4-BE49-F238E27FC236}">
                    <a16:creationId xmlns:a16="http://schemas.microsoft.com/office/drawing/2014/main" id="{6345CE66-DECF-752E-E7C3-6491E2D46967}"/>
                  </a:ext>
                </a:extLst>
              </p:cNvPr>
              <p:cNvPicPr/>
              <p:nvPr/>
            </p:nvPicPr>
            <p:blipFill>
              <a:blip r:embed="rId6"/>
              <a:stretch>
                <a:fillRect/>
              </a:stretch>
            </p:blipFill>
            <p:spPr>
              <a:xfrm>
                <a:off x="187920" y="1285560"/>
                <a:ext cx="8375040" cy="4048920"/>
              </a:xfrm>
              <a:prstGeom prst="rect">
                <a:avLst/>
              </a:prstGeom>
            </p:spPr>
          </p:pic>
        </mc:Fallback>
      </mc:AlternateContent>
    </p:spTree>
    <p:extLst>
      <p:ext uri="{BB962C8B-B14F-4D97-AF65-F5344CB8AC3E}">
        <p14:creationId xmlns:p14="http://schemas.microsoft.com/office/powerpoint/2010/main" val="60338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4" name="Picture 3">
            <a:extLst>
              <a:ext uri="{FF2B5EF4-FFF2-40B4-BE49-F238E27FC236}">
                <a16:creationId xmlns:a16="http://schemas.microsoft.com/office/drawing/2014/main" id="{B3898F06-F204-B2FC-9DD0-3DA42044AC35}"/>
              </a:ext>
            </a:extLst>
          </p:cNvPr>
          <p:cNvPicPr>
            <a:picLocks noChangeAspect="1"/>
          </p:cNvPicPr>
          <p:nvPr/>
        </p:nvPicPr>
        <p:blipFill>
          <a:blip r:embed="rId2"/>
          <a:stretch>
            <a:fillRect/>
          </a:stretch>
        </p:blipFill>
        <p:spPr>
          <a:xfrm>
            <a:off x="868101" y="1819269"/>
            <a:ext cx="9324210" cy="35516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B2E5FB-BF9C-A060-DD9B-D0A635ABA9BA}"/>
                  </a:ext>
                </a:extLst>
              </p14:cNvPr>
              <p14:cNvContentPartPr/>
              <p14:nvPr/>
            </p14:nvContentPartPr>
            <p14:xfrm>
              <a:off x="322920" y="1168560"/>
              <a:ext cx="9727200" cy="3853080"/>
            </p14:xfrm>
          </p:contentPart>
        </mc:Choice>
        <mc:Fallback xmlns="">
          <p:pic>
            <p:nvPicPr>
              <p:cNvPr id="5" name="Ink 4">
                <a:extLst>
                  <a:ext uri="{FF2B5EF4-FFF2-40B4-BE49-F238E27FC236}">
                    <a16:creationId xmlns:a16="http://schemas.microsoft.com/office/drawing/2014/main" id="{40B2E5FB-BF9C-A060-DD9B-D0A635ABA9BA}"/>
                  </a:ext>
                </a:extLst>
              </p:cNvPr>
              <p:cNvPicPr/>
              <p:nvPr/>
            </p:nvPicPr>
            <p:blipFill>
              <a:blip r:embed="rId4"/>
              <a:stretch>
                <a:fillRect/>
              </a:stretch>
            </p:blipFill>
            <p:spPr>
              <a:xfrm>
                <a:off x="306720" y="1152360"/>
                <a:ext cx="9759600" cy="388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D19626-D68B-F0F4-6CA3-15FCAD8B0E93}"/>
                  </a:ext>
                </a:extLst>
              </p14:cNvPr>
              <p14:cNvContentPartPr/>
              <p14:nvPr/>
            </p14:nvContentPartPr>
            <p14:xfrm>
              <a:off x="714600" y="1021680"/>
              <a:ext cx="10807560" cy="5370120"/>
            </p14:xfrm>
          </p:contentPart>
        </mc:Choice>
        <mc:Fallback xmlns="">
          <p:pic>
            <p:nvPicPr>
              <p:cNvPr id="3" name="Ink 2">
                <a:extLst>
                  <a:ext uri="{FF2B5EF4-FFF2-40B4-BE49-F238E27FC236}">
                    <a16:creationId xmlns:a16="http://schemas.microsoft.com/office/drawing/2014/main" id="{2BD19626-D68B-F0F4-6CA3-15FCAD8B0E93}"/>
                  </a:ext>
                </a:extLst>
              </p:cNvPr>
              <p:cNvPicPr/>
              <p:nvPr/>
            </p:nvPicPr>
            <p:blipFill>
              <a:blip r:embed="rId6"/>
              <a:stretch>
                <a:fillRect/>
              </a:stretch>
            </p:blipFill>
            <p:spPr>
              <a:xfrm>
                <a:off x="698400" y="1005480"/>
                <a:ext cx="10839960" cy="5402520"/>
              </a:xfrm>
              <a:prstGeom prst="rect">
                <a:avLst/>
              </a:prstGeom>
            </p:spPr>
          </p:pic>
        </mc:Fallback>
      </mc:AlternateContent>
    </p:spTree>
    <p:extLst>
      <p:ext uri="{BB962C8B-B14F-4D97-AF65-F5344CB8AC3E}">
        <p14:creationId xmlns:p14="http://schemas.microsoft.com/office/powerpoint/2010/main" val="1635372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Rectangle 2">
            <a:extLst>
              <a:ext uri="{FF2B5EF4-FFF2-40B4-BE49-F238E27FC236}">
                <a16:creationId xmlns:a16="http://schemas.microsoft.com/office/drawing/2014/main" id="{AAB9BDED-4ED6-8934-AD9E-02BAACAB1512}"/>
              </a:ext>
            </a:extLst>
          </p:cNvPr>
          <p:cNvSpPr/>
          <p:nvPr/>
        </p:nvSpPr>
        <p:spPr>
          <a:xfrm>
            <a:off x="457199" y="1066800"/>
            <a:ext cx="7970381" cy="461665"/>
          </a:xfrm>
          <a:prstGeom prst="rect">
            <a:avLst/>
          </a:prstGeom>
        </p:spPr>
        <p:txBody>
          <a:bodyPr wrap="square">
            <a:spAutoFit/>
          </a:bodyPr>
          <a:lstStyle/>
          <a:p>
            <a:r>
              <a:rPr lang="en-IN" sz="2400" b="1" dirty="0">
                <a:solidFill>
                  <a:schemeClr val="accent2">
                    <a:lumMod val="75000"/>
                  </a:schemeClr>
                </a:solidFill>
              </a:rPr>
              <a:t>Feed forward Neural Network/ANN</a:t>
            </a:r>
          </a:p>
        </p:txBody>
      </p:sp>
      <p:sp>
        <p:nvSpPr>
          <p:cNvPr id="5" name="TextBox 4">
            <a:extLst>
              <a:ext uri="{FF2B5EF4-FFF2-40B4-BE49-F238E27FC236}">
                <a16:creationId xmlns:a16="http://schemas.microsoft.com/office/drawing/2014/main" id="{5E91D872-A36C-E84E-77B8-256A799232B3}"/>
              </a:ext>
            </a:extLst>
          </p:cNvPr>
          <p:cNvSpPr txBox="1"/>
          <p:nvPr/>
        </p:nvSpPr>
        <p:spPr>
          <a:xfrm>
            <a:off x="457199" y="1706908"/>
            <a:ext cx="10909880" cy="4524315"/>
          </a:xfrm>
          <a:prstGeom prst="rect">
            <a:avLst/>
          </a:prstGeom>
          <a:noFill/>
        </p:spPr>
        <p:txBody>
          <a:bodyPr wrap="square">
            <a:spAutoFit/>
          </a:bodyPr>
          <a:lstStyle/>
          <a:p>
            <a:pPr marL="285750" indent="-285750" algn="l" fontAlgn="base">
              <a:buFont typeface="Arial" panose="020B0604020202020204" pitchFamily="34" charset="0"/>
              <a:buChar char="•"/>
            </a:pPr>
            <a:r>
              <a:rPr lang="en-IN" b="0" i="0" u="none" strike="noStrike" dirty="0">
                <a:solidFill>
                  <a:srgbClr val="212121"/>
                </a:solidFill>
                <a:effectLst/>
              </a:rPr>
              <a:t>The feed forward model is a basic type of neural network because the input is only processed in one direction. Feed forward neural networks are </a:t>
            </a:r>
            <a:r>
              <a:rPr lang="en-IN" b="0" i="0" u="none" strike="noStrike" dirty="0">
                <a:solidFill>
                  <a:srgbClr val="212121"/>
                </a:solidFill>
                <a:effectLst/>
                <a:hlinkClick r:id="rId2"/>
              </a:rPr>
              <a:t>artificial neural networks</a:t>
            </a:r>
            <a:r>
              <a:rPr lang="en-IN" b="0" i="0" u="none" strike="noStrike" dirty="0">
                <a:solidFill>
                  <a:srgbClr val="212121"/>
                </a:solidFill>
                <a:effectLst/>
              </a:rPr>
              <a:t> in which nodes </a:t>
            </a:r>
            <a:r>
              <a:rPr lang="en-IN" b="0" i="0" u="none" strike="noStrike" dirty="0">
                <a:solidFill>
                  <a:srgbClr val="0070C0"/>
                </a:solidFill>
                <a:effectLst/>
              </a:rPr>
              <a:t>do not form loops</a:t>
            </a:r>
            <a:r>
              <a:rPr lang="en-IN" b="0" i="0" u="none" strike="noStrike" dirty="0">
                <a:solidFill>
                  <a:srgbClr val="212121"/>
                </a:solidFill>
                <a:effectLst/>
              </a:rPr>
              <a:t>. This type of neural network is also known as a multi-layer neural network as all information is only passed forward.</a:t>
            </a:r>
          </a:p>
          <a:p>
            <a:pPr marL="285750" indent="-285750" algn="l" fontAlgn="base">
              <a:buFont typeface="Arial" panose="020B0604020202020204" pitchFamily="34" charset="0"/>
              <a:buChar char="•"/>
            </a:pPr>
            <a:endParaRPr lang="en-IN" b="0" i="0" u="none" strike="noStrike" dirty="0">
              <a:solidFill>
                <a:srgbClr val="212121"/>
              </a:solidFill>
              <a:effectLst/>
            </a:endParaRPr>
          </a:p>
          <a:p>
            <a:pPr marL="285750" indent="-285750" algn="l" fontAlgn="base">
              <a:buFont typeface="Arial" panose="020B0604020202020204" pitchFamily="34" charset="0"/>
              <a:buChar char="•"/>
            </a:pPr>
            <a:r>
              <a:rPr lang="en-IN" b="0" i="0" u="none" strike="noStrike" dirty="0">
                <a:solidFill>
                  <a:srgbClr val="212121"/>
                </a:solidFill>
                <a:effectLst/>
              </a:rPr>
              <a:t>During data flow, input nodes receive data, which travel through hidden layers, and exit output nodes.</a:t>
            </a:r>
          </a:p>
          <a:p>
            <a:pPr marL="285750" indent="-285750" algn="l" fontAlgn="base">
              <a:buFont typeface="Arial" panose="020B0604020202020204" pitchFamily="34" charset="0"/>
              <a:buChar char="•"/>
            </a:pPr>
            <a:endParaRPr lang="en-IN" b="0" i="0" u="none" strike="noStrike" dirty="0">
              <a:solidFill>
                <a:srgbClr val="212121"/>
              </a:solidFill>
              <a:effectLst/>
            </a:endParaRPr>
          </a:p>
          <a:p>
            <a:pPr marL="285750" indent="-285750" algn="l" fontAlgn="base">
              <a:buFont typeface="Arial" panose="020B0604020202020204" pitchFamily="34" charset="0"/>
              <a:buChar char="•"/>
            </a:pPr>
            <a:r>
              <a:rPr lang="en-IN" b="0" i="0" u="none" strike="noStrike" dirty="0">
                <a:solidFill>
                  <a:srgbClr val="212121"/>
                </a:solidFill>
                <a:effectLst/>
              </a:rPr>
              <a:t>As a feed forward neural network model, the single-layer perceptron often gets used for classification. Machine learning can also get integrated into single-layer </a:t>
            </a:r>
            <a:r>
              <a:rPr lang="en-IN" b="0" i="0" u="none" strike="noStrike" dirty="0" err="1">
                <a:solidFill>
                  <a:srgbClr val="212121"/>
                </a:solidFill>
                <a:effectLst/>
              </a:rPr>
              <a:t>perceptrons</a:t>
            </a:r>
            <a:r>
              <a:rPr lang="en-IN" b="0" i="0" u="none" strike="noStrike" dirty="0">
                <a:solidFill>
                  <a:srgbClr val="212121"/>
                </a:solidFill>
                <a:effectLst/>
              </a:rPr>
              <a:t>. Through training, neural networks can adjust their weights based on a property called the </a:t>
            </a:r>
            <a:r>
              <a:rPr lang="en-IN" b="1" i="0" u="none" strike="noStrike" dirty="0">
                <a:solidFill>
                  <a:srgbClr val="0070C0"/>
                </a:solidFill>
                <a:effectLst/>
              </a:rPr>
              <a:t>delta rule</a:t>
            </a:r>
            <a:r>
              <a:rPr lang="en-IN" b="0" i="0" u="none" strike="noStrike" dirty="0">
                <a:solidFill>
                  <a:srgbClr val="212121"/>
                </a:solidFill>
                <a:effectLst/>
              </a:rPr>
              <a:t>, which helps them compare their outputs with the intended values.</a:t>
            </a:r>
          </a:p>
          <a:p>
            <a:pPr marL="285750" indent="-285750" algn="l" fontAlgn="base">
              <a:buFont typeface="Arial" panose="020B0604020202020204" pitchFamily="34" charset="0"/>
              <a:buChar char="•"/>
            </a:pPr>
            <a:endParaRPr lang="en-IN" b="0" i="0" u="none" strike="noStrike" dirty="0">
              <a:solidFill>
                <a:srgbClr val="212121"/>
              </a:solidFill>
              <a:effectLst/>
            </a:endParaRPr>
          </a:p>
          <a:p>
            <a:pPr marL="285750" indent="-285750" algn="l" fontAlgn="base">
              <a:buFont typeface="Arial" panose="020B0604020202020204" pitchFamily="34" charset="0"/>
              <a:buChar char="•"/>
            </a:pPr>
            <a:r>
              <a:rPr lang="en-IN" b="0" i="0" u="none" strike="noStrike" dirty="0">
                <a:solidFill>
                  <a:srgbClr val="212121"/>
                </a:solidFill>
                <a:effectLst/>
              </a:rPr>
              <a:t>As a result of training and learning, </a:t>
            </a:r>
            <a:r>
              <a:rPr lang="en-IN" b="1" i="0" u="none" strike="noStrike" dirty="0">
                <a:solidFill>
                  <a:srgbClr val="0070C0"/>
                </a:solidFill>
                <a:effectLst/>
              </a:rPr>
              <a:t>gradient descent </a:t>
            </a:r>
            <a:r>
              <a:rPr lang="en-IN" b="0" i="0" u="none" strike="noStrike" dirty="0">
                <a:solidFill>
                  <a:srgbClr val="212121"/>
                </a:solidFill>
                <a:effectLst/>
              </a:rPr>
              <a:t>occurs. Similarly, multi-layered </a:t>
            </a:r>
            <a:r>
              <a:rPr lang="en-IN" b="0" i="0" u="none" strike="noStrike" dirty="0" err="1">
                <a:solidFill>
                  <a:srgbClr val="212121"/>
                </a:solidFill>
                <a:effectLst/>
              </a:rPr>
              <a:t>perceptrons</a:t>
            </a:r>
            <a:r>
              <a:rPr lang="en-IN" b="0" i="0" u="none" strike="noStrike" dirty="0">
                <a:solidFill>
                  <a:srgbClr val="212121"/>
                </a:solidFill>
                <a:effectLst/>
              </a:rPr>
              <a:t> update their weights. But, this process gets known as </a:t>
            </a:r>
            <a:r>
              <a:rPr lang="en-IN" b="1" i="0" u="none" strike="noStrike" dirty="0">
                <a:solidFill>
                  <a:srgbClr val="0070C0"/>
                </a:solidFill>
                <a:effectLst/>
              </a:rPr>
              <a:t>back-propagation</a:t>
            </a:r>
            <a:r>
              <a:rPr lang="en-IN" b="0" i="0" u="none" strike="noStrike" dirty="0">
                <a:solidFill>
                  <a:srgbClr val="212121"/>
                </a:solidFill>
                <a:effectLst/>
              </a:rPr>
              <a:t>. If this is the case, the network's hidden layers will get adjusted according to the output values produced by the final layer. Backpropagation is a technique based on gradient descent</a:t>
            </a:r>
          </a:p>
          <a:p>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C81C288-4997-9813-FD89-EECC20F392AF}"/>
                  </a:ext>
                </a:extLst>
              </p14:cNvPr>
              <p14:cNvContentPartPr/>
              <p14:nvPr/>
            </p14:nvContentPartPr>
            <p14:xfrm>
              <a:off x="1248480" y="5603400"/>
              <a:ext cx="7820280" cy="530280"/>
            </p14:xfrm>
          </p:contentPart>
        </mc:Choice>
        <mc:Fallback xmlns="">
          <p:pic>
            <p:nvPicPr>
              <p:cNvPr id="4" name="Ink 3">
                <a:extLst>
                  <a:ext uri="{FF2B5EF4-FFF2-40B4-BE49-F238E27FC236}">
                    <a16:creationId xmlns:a16="http://schemas.microsoft.com/office/drawing/2014/main" id="{CC81C288-4997-9813-FD89-EECC20F392AF}"/>
                  </a:ext>
                </a:extLst>
              </p:cNvPr>
              <p:cNvPicPr/>
              <p:nvPr/>
            </p:nvPicPr>
            <p:blipFill>
              <a:blip r:embed="rId4"/>
              <a:stretch>
                <a:fillRect/>
              </a:stretch>
            </p:blipFill>
            <p:spPr>
              <a:xfrm>
                <a:off x="1232280" y="5587200"/>
                <a:ext cx="7852680" cy="555840"/>
              </a:xfrm>
              <a:prstGeom prst="rect">
                <a:avLst/>
              </a:prstGeom>
            </p:spPr>
          </p:pic>
        </mc:Fallback>
      </mc:AlternateContent>
    </p:spTree>
    <p:extLst>
      <p:ext uri="{BB962C8B-B14F-4D97-AF65-F5344CB8AC3E}">
        <p14:creationId xmlns:p14="http://schemas.microsoft.com/office/powerpoint/2010/main" val="1995868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Rectangle 2">
            <a:extLst>
              <a:ext uri="{FF2B5EF4-FFF2-40B4-BE49-F238E27FC236}">
                <a16:creationId xmlns:a16="http://schemas.microsoft.com/office/drawing/2014/main" id="{C2AC82D1-137A-B03B-C039-F6C0D69AC64B}"/>
              </a:ext>
            </a:extLst>
          </p:cNvPr>
          <p:cNvSpPr/>
          <p:nvPr/>
        </p:nvSpPr>
        <p:spPr>
          <a:xfrm>
            <a:off x="304800" y="1295400"/>
            <a:ext cx="7999758" cy="461665"/>
          </a:xfrm>
          <a:prstGeom prst="rect">
            <a:avLst/>
          </a:prstGeom>
        </p:spPr>
        <p:txBody>
          <a:bodyPr wrap="square">
            <a:spAutoFit/>
          </a:bodyPr>
          <a:lstStyle/>
          <a:p>
            <a:r>
              <a:rPr lang="en-IN" sz="2400" b="1" dirty="0">
                <a:solidFill>
                  <a:schemeClr val="accent2">
                    <a:lumMod val="75000"/>
                  </a:schemeClr>
                </a:solidFill>
              </a:rPr>
              <a:t>Feed forward Neural Network/ANN</a:t>
            </a:r>
          </a:p>
        </p:txBody>
      </p:sp>
      <p:pic>
        <p:nvPicPr>
          <p:cNvPr id="4" name="Picture 2" descr="Neural Networks">
            <a:extLst>
              <a:ext uri="{FF2B5EF4-FFF2-40B4-BE49-F238E27FC236}">
                <a16:creationId xmlns:a16="http://schemas.microsoft.com/office/drawing/2014/main" id="{727D5621-054F-232C-8063-5B594FAFA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651" y="1524001"/>
            <a:ext cx="5078638" cy="28609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35471D-0E00-D394-79CD-A552336A9FAC}"/>
              </a:ext>
            </a:extLst>
          </p:cNvPr>
          <p:cNvSpPr txBox="1"/>
          <p:nvPr/>
        </p:nvSpPr>
        <p:spPr>
          <a:xfrm>
            <a:off x="600394" y="2112739"/>
            <a:ext cx="6099858" cy="1200329"/>
          </a:xfrm>
          <a:prstGeom prst="rect">
            <a:avLst/>
          </a:prstGeom>
          <a:noFill/>
        </p:spPr>
        <p:txBody>
          <a:bodyPr wrap="square">
            <a:spAutoFit/>
          </a:bodyPr>
          <a:lstStyle/>
          <a:p>
            <a:pPr algn="l"/>
            <a:r>
              <a:rPr lang="en-IN" b="0" i="0" u="none" strike="noStrike" dirty="0">
                <a:solidFill>
                  <a:srgbClr val="222222"/>
                </a:solidFill>
                <a:effectLst/>
                <a:latin typeface="Lato" panose="020F0502020204030203" pitchFamily="34" charset="0"/>
              </a:rPr>
              <a:t>ANN can be used to solve problems related to:</a:t>
            </a:r>
          </a:p>
          <a:p>
            <a:pPr algn="l">
              <a:buFont typeface="Arial" panose="020B0604020202020204" pitchFamily="34" charset="0"/>
              <a:buChar char="•"/>
            </a:pPr>
            <a:r>
              <a:rPr lang="en-IN" b="0" i="0" u="none" strike="noStrike" dirty="0">
                <a:solidFill>
                  <a:srgbClr val="222222"/>
                </a:solidFill>
                <a:effectLst/>
                <a:latin typeface="Lato" panose="020F0502020204030203" pitchFamily="34" charset="0"/>
              </a:rPr>
              <a:t>Tabular data</a:t>
            </a:r>
          </a:p>
          <a:p>
            <a:pPr algn="l">
              <a:buFont typeface="Arial" panose="020B0604020202020204" pitchFamily="34" charset="0"/>
              <a:buChar char="•"/>
            </a:pPr>
            <a:r>
              <a:rPr lang="en-IN" b="0" i="0" u="none" strike="noStrike" dirty="0">
                <a:solidFill>
                  <a:srgbClr val="222222"/>
                </a:solidFill>
                <a:effectLst/>
                <a:latin typeface="Lato" panose="020F0502020204030203" pitchFamily="34" charset="0"/>
              </a:rPr>
              <a:t>Image data</a:t>
            </a:r>
          </a:p>
          <a:p>
            <a:pPr algn="l">
              <a:buFont typeface="Arial" panose="020B0604020202020204" pitchFamily="34" charset="0"/>
              <a:buChar char="•"/>
            </a:pPr>
            <a:r>
              <a:rPr lang="en-IN" b="0" i="0" u="none" strike="noStrike" dirty="0">
                <a:solidFill>
                  <a:srgbClr val="222222"/>
                </a:solidFill>
                <a:effectLst/>
                <a:latin typeface="Lato" panose="020F0502020204030203" pitchFamily="34" charset="0"/>
              </a:rPr>
              <a:t>Text data</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1AF6B21-E1A5-D184-031C-44F494E46FCA}"/>
                  </a:ext>
                </a:extLst>
              </p14:cNvPr>
              <p14:cNvContentPartPr/>
              <p14:nvPr/>
            </p14:nvContentPartPr>
            <p14:xfrm>
              <a:off x="1126080" y="2057400"/>
              <a:ext cx="7008480" cy="1812600"/>
            </p14:xfrm>
          </p:contentPart>
        </mc:Choice>
        <mc:Fallback xmlns="">
          <p:pic>
            <p:nvPicPr>
              <p:cNvPr id="6" name="Ink 5">
                <a:extLst>
                  <a:ext uri="{FF2B5EF4-FFF2-40B4-BE49-F238E27FC236}">
                    <a16:creationId xmlns:a16="http://schemas.microsoft.com/office/drawing/2014/main" id="{21AF6B21-E1A5-D184-031C-44F494E46FCA}"/>
                  </a:ext>
                </a:extLst>
              </p:cNvPr>
              <p:cNvPicPr/>
              <p:nvPr/>
            </p:nvPicPr>
            <p:blipFill>
              <a:blip r:embed="rId4"/>
              <a:stretch>
                <a:fillRect/>
              </a:stretch>
            </p:blipFill>
            <p:spPr>
              <a:xfrm>
                <a:off x="1109880" y="2041200"/>
                <a:ext cx="7040880" cy="184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465C003-C291-FBF2-0861-C23811861521}"/>
                  </a:ext>
                </a:extLst>
              </p14:cNvPr>
              <p14:cNvContentPartPr/>
              <p14:nvPr/>
            </p14:nvContentPartPr>
            <p14:xfrm>
              <a:off x="1397160" y="1389600"/>
              <a:ext cx="10667520" cy="2891520"/>
            </p14:xfrm>
          </p:contentPart>
        </mc:Choice>
        <mc:Fallback xmlns="">
          <p:pic>
            <p:nvPicPr>
              <p:cNvPr id="8" name="Ink 7">
                <a:extLst>
                  <a:ext uri="{FF2B5EF4-FFF2-40B4-BE49-F238E27FC236}">
                    <a16:creationId xmlns:a16="http://schemas.microsoft.com/office/drawing/2014/main" id="{D465C003-C291-FBF2-0861-C23811861521}"/>
                  </a:ext>
                </a:extLst>
              </p:cNvPr>
              <p:cNvPicPr/>
              <p:nvPr/>
            </p:nvPicPr>
            <p:blipFill>
              <a:blip r:embed="rId6"/>
              <a:stretch>
                <a:fillRect/>
              </a:stretch>
            </p:blipFill>
            <p:spPr>
              <a:xfrm>
                <a:off x="1380960" y="1373400"/>
                <a:ext cx="10699920" cy="2923920"/>
              </a:xfrm>
              <a:prstGeom prst="rect">
                <a:avLst/>
              </a:prstGeom>
            </p:spPr>
          </p:pic>
        </mc:Fallback>
      </mc:AlternateContent>
    </p:spTree>
    <p:extLst>
      <p:ext uri="{BB962C8B-B14F-4D97-AF65-F5344CB8AC3E}">
        <p14:creationId xmlns:p14="http://schemas.microsoft.com/office/powerpoint/2010/main" val="262592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chemeClr val="accent2">
                    <a:lumMod val="75000"/>
                  </a:schemeClr>
                </a:solidFill>
              </a:rPr>
              <a:t>Challenges with Neural Network</a:t>
            </a:r>
          </a:p>
        </p:txBody>
      </p:sp>
      <p:pic>
        <p:nvPicPr>
          <p:cNvPr id="7" name="Picture 2" descr="MLP image classification">
            <a:extLst>
              <a:ext uri="{FF2B5EF4-FFF2-40B4-BE49-F238E27FC236}">
                <a16:creationId xmlns:a16="http://schemas.microsoft.com/office/drawing/2014/main" id="{3C570968-7D98-E02B-AFBE-4BA1DFFE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1419" y="5136266"/>
            <a:ext cx="2869557" cy="17217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29D2F2-A07D-7D9B-EBB2-7E83A32B9413}"/>
              </a:ext>
            </a:extLst>
          </p:cNvPr>
          <p:cNvSpPr txBox="1"/>
          <p:nvPr/>
        </p:nvSpPr>
        <p:spPr>
          <a:xfrm>
            <a:off x="156258" y="1406928"/>
            <a:ext cx="10781818" cy="3693319"/>
          </a:xfrm>
          <a:prstGeom prst="rect">
            <a:avLst/>
          </a:prstGeom>
          <a:noFill/>
        </p:spPr>
        <p:txBody>
          <a:bodyPr wrap="square">
            <a:spAutoFit/>
          </a:bodyPr>
          <a:lstStyle/>
          <a:p>
            <a:pPr algn="l">
              <a:buFont typeface="Arial" panose="020B0604020202020204" pitchFamily="34" charset="0"/>
              <a:buChar char="•"/>
            </a:pPr>
            <a:r>
              <a:rPr lang="en-IN" b="0" i="0" u="none" strike="noStrike" dirty="0">
                <a:solidFill>
                  <a:srgbClr val="222222"/>
                </a:solidFill>
                <a:effectLst/>
                <a:latin typeface="Lato" panose="020F0502020204030203" pitchFamily="34" charset="0"/>
              </a:rPr>
              <a:t>While solving an image classification problem using ANN, the first step is to convert a 2-dimensional image into a 1-dimensional vector prior to training the model. This has two drawbacks:</a:t>
            </a:r>
          </a:p>
          <a:p>
            <a:pPr marL="742950" lvl="1" indent="-285750" algn="l">
              <a:buFont typeface="Arial" panose="020B0604020202020204" pitchFamily="34" charset="0"/>
              <a:buChar char="•"/>
            </a:pPr>
            <a:r>
              <a:rPr lang="en-IN" b="0" i="0" u="none" strike="noStrike" dirty="0">
                <a:solidFill>
                  <a:srgbClr val="222222"/>
                </a:solidFill>
                <a:effectLst/>
                <a:latin typeface="Lato" panose="020F0502020204030203" pitchFamily="34" charset="0"/>
              </a:rPr>
              <a:t>The number of trainable parameters increases drastically with an increase in the size of the image. If the size of the image is 224*224, then the number of trainable parameters at the first hidden layer is 602,112. That’s huge!</a:t>
            </a:r>
          </a:p>
          <a:p>
            <a:pPr marL="742950" lvl="1" indent="-285750" algn="l">
              <a:buFont typeface="Arial" panose="020B0604020202020204" pitchFamily="34" charset="0"/>
              <a:buChar char="•"/>
            </a:pPr>
            <a:endParaRPr lang="en-IN" dirty="0">
              <a:solidFill>
                <a:srgbClr val="222222"/>
              </a:solidFill>
              <a:latin typeface="Lato" panose="020F0502020204030203" pitchFamily="34" charset="0"/>
            </a:endParaRPr>
          </a:p>
          <a:p>
            <a:pPr marL="742950" lvl="1" indent="-285750" algn="l">
              <a:buFont typeface="Arial" panose="020B0604020202020204" pitchFamily="34" charset="0"/>
              <a:buChar char="•"/>
            </a:pPr>
            <a:r>
              <a:rPr lang="en-IN" b="0" i="0" u="none" strike="noStrike" dirty="0">
                <a:solidFill>
                  <a:srgbClr val="222222"/>
                </a:solidFill>
                <a:effectLst/>
                <a:latin typeface="Lato" panose="020F0502020204030203" pitchFamily="34" charset="0"/>
              </a:rPr>
              <a:t>ANN loses the spatial features of an image. Spatial features refer to the arrangement of the pixels in an image. </a:t>
            </a:r>
          </a:p>
          <a:p>
            <a:pPr marL="742950" lvl="1" indent="-285750" algn="l">
              <a:buFont typeface="Arial" panose="020B0604020202020204" pitchFamily="34" charset="0"/>
              <a:buChar char="•"/>
            </a:pPr>
            <a:endParaRPr lang="en-IN" dirty="0">
              <a:solidFill>
                <a:srgbClr val="222222"/>
              </a:solidFill>
              <a:latin typeface="Lato" panose="020F0502020204030203" pitchFamily="34" charset="0"/>
            </a:endParaRPr>
          </a:p>
          <a:p>
            <a:pPr marL="742950" lvl="1" indent="-285750">
              <a:buFont typeface="Arial" panose="020B0604020202020204" pitchFamily="34" charset="0"/>
              <a:buChar char="•"/>
            </a:pPr>
            <a:r>
              <a:rPr lang="en-IN" b="0" i="0" u="none" strike="noStrike" dirty="0">
                <a:solidFill>
                  <a:srgbClr val="222222"/>
                </a:solidFill>
                <a:effectLst/>
                <a:latin typeface="Lato" panose="020F0502020204030203" pitchFamily="34" charset="0"/>
              </a:rPr>
              <a:t>ANN cannot capture sequential information in the input data which is required for dealing with sequence data</a:t>
            </a:r>
          </a:p>
          <a:p>
            <a:pPr marL="742950" lvl="1" indent="-285750" algn="l">
              <a:buFont typeface="Arial" panose="020B0604020202020204" pitchFamily="34" charset="0"/>
              <a:buChar char="•"/>
            </a:pPr>
            <a:r>
              <a:rPr lang="en-IN" b="0" i="0" u="none" strike="noStrike" dirty="0">
                <a:solidFill>
                  <a:srgbClr val="222222"/>
                </a:solidFill>
                <a:effectLst/>
                <a:latin typeface="Lato" panose="020F0502020204030203" pitchFamily="34" charset="0"/>
              </a:rPr>
              <a:t>to overcome the limitations of MLP using two different architectures – Recurrent Neural Networks (RNN) and Convolution Neural Networks (CNN).</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4532C3A-461A-43DA-54B4-E18F71A3B0E4}"/>
                  </a:ext>
                </a:extLst>
              </p14:cNvPr>
              <p14:cNvContentPartPr/>
              <p14:nvPr/>
            </p14:nvContentPartPr>
            <p14:xfrm>
              <a:off x="406800" y="745200"/>
              <a:ext cx="11715120" cy="6051600"/>
            </p14:xfrm>
          </p:contentPart>
        </mc:Choice>
        <mc:Fallback xmlns="">
          <p:pic>
            <p:nvPicPr>
              <p:cNvPr id="9" name="Ink 8">
                <a:extLst>
                  <a:ext uri="{FF2B5EF4-FFF2-40B4-BE49-F238E27FC236}">
                    <a16:creationId xmlns:a16="http://schemas.microsoft.com/office/drawing/2014/main" id="{B4532C3A-461A-43DA-54B4-E18F71A3B0E4}"/>
                  </a:ext>
                </a:extLst>
              </p:cNvPr>
              <p:cNvPicPr/>
              <p:nvPr/>
            </p:nvPicPr>
            <p:blipFill>
              <a:blip r:embed="rId4"/>
              <a:stretch>
                <a:fillRect/>
              </a:stretch>
            </p:blipFill>
            <p:spPr>
              <a:xfrm>
                <a:off x="390600" y="729000"/>
                <a:ext cx="11747520" cy="6084000"/>
              </a:xfrm>
              <a:prstGeom prst="rect">
                <a:avLst/>
              </a:prstGeom>
            </p:spPr>
          </p:pic>
        </mc:Fallback>
      </mc:AlternateContent>
    </p:spTree>
    <p:extLst>
      <p:ext uri="{BB962C8B-B14F-4D97-AF65-F5344CB8AC3E}">
        <p14:creationId xmlns:p14="http://schemas.microsoft.com/office/powerpoint/2010/main" val="28903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CNN</a:t>
            </a:r>
          </a:p>
        </p:txBody>
      </p:sp>
      <p:pic>
        <p:nvPicPr>
          <p:cNvPr id="3" name="Picture 4" descr="CNN - Image Classification">
            <a:extLst>
              <a:ext uri="{FF2B5EF4-FFF2-40B4-BE49-F238E27FC236}">
                <a16:creationId xmlns:a16="http://schemas.microsoft.com/office/drawing/2014/main" id="{0513DD94-12EF-8F9D-16C8-93AB38F48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11" y="1749913"/>
            <a:ext cx="5978945" cy="3358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9CC46E-4A01-3029-D991-E2D9A104472F}"/>
              </a:ext>
            </a:extLst>
          </p:cNvPr>
          <p:cNvSpPr txBox="1"/>
          <p:nvPr/>
        </p:nvSpPr>
        <p:spPr>
          <a:xfrm>
            <a:off x="6684379" y="1457347"/>
            <a:ext cx="4589363" cy="5078313"/>
          </a:xfrm>
          <a:prstGeom prst="rect">
            <a:avLst/>
          </a:prstGeom>
          <a:noFill/>
        </p:spPr>
        <p:txBody>
          <a:bodyPr wrap="square">
            <a:spAutoFit/>
          </a:bodyPr>
          <a:lstStyle/>
          <a:p>
            <a:r>
              <a:rPr lang="en-IN" b="1" i="0" u="none" strike="noStrike" dirty="0">
                <a:solidFill>
                  <a:srgbClr val="222222"/>
                </a:solidFill>
                <a:effectLst/>
                <a:latin typeface="Lato" panose="020F0502020204030204" pitchFamily="34" charset="0"/>
              </a:rPr>
              <a:t>The building blocks of CNNs are filters a.k.a. kernels.</a:t>
            </a:r>
            <a:r>
              <a:rPr lang="en-IN" b="0" i="0" u="none" strike="noStrike" dirty="0">
                <a:solidFill>
                  <a:srgbClr val="222222"/>
                </a:solidFill>
                <a:effectLst/>
                <a:latin typeface="Lato" panose="020F0502020204030203" pitchFamily="34" charset="0"/>
              </a:rPr>
              <a:t> Kernels are used to extract the relevant features from the input using the convolution operation.</a:t>
            </a:r>
          </a:p>
          <a:p>
            <a:endParaRPr lang="en-IN" dirty="0">
              <a:solidFill>
                <a:srgbClr val="222222"/>
              </a:solidFill>
              <a:latin typeface="Lato" panose="020F0502020204030203" pitchFamily="34" charset="0"/>
            </a:endParaRPr>
          </a:p>
          <a:p>
            <a:r>
              <a:rPr lang="en-IN" b="0" i="0" u="none" strike="noStrike" dirty="0">
                <a:solidFill>
                  <a:srgbClr val="222222"/>
                </a:solidFill>
                <a:effectLst/>
                <a:latin typeface="Lato" panose="020F0502020204030203" pitchFamily="34" charset="0"/>
              </a:rPr>
              <a:t>CNN learns the filters automatically without mentioning it explicitly. These filters help in extracting the right and relevant features from the input data</a:t>
            </a:r>
          </a:p>
          <a:p>
            <a:endParaRPr lang="en-IN" dirty="0">
              <a:solidFill>
                <a:srgbClr val="222222"/>
              </a:solidFill>
              <a:latin typeface="Lato" panose="020F0502020204030203" pitchFamily="34" charset="0"/>
            </a:endParaRPr>
          </a:p>
          <a:p>
            <a:r>
              <a:rPr lang="en-IN" b="0" i="0" u="none" strike="noStrike" dirty="0">
                <a:solidFill>
                  <a:srgbClr val="007BFF"/>
                </a:solidFill>
                <a:effectLst/>
                <a:latin typeface="Lato" panose="020F0502020204030203" pitchFamily="34" charset="0"/>
                <a:hlinkClick r:id="rId3"/>
              </a:rPr>
              <a:t>CNN</a:t>
            </a:r>
            <a:r>
              <a:rPr lang="en-IN" b="0" i="0" u="none" strike="noStrike" dirty="0">
                <a:solidFill>
                  <a:srgbClr val="222222"/>
                </a:solidFill>
                <a:effectLst/>
                <a:latin typeface="Lato" panose="020F0502020204030203" pitchFamily="34" charset="0"/>
              </a:rPr>
              <a:t> captures the </a:t>
            </a:r>
            <a:r>
              <a:rPr lang="en-IN" b="1" i="0" u="none" strike="noStrike" dirty="0">
                <a:solidFill>
                  <a:srgbClr val="222222"/>
                </a:solidFill>
                <a:effectLst/>
                <a:latin typeface="Lato" panose="020F0502020204030203" pitchFamily="34" charset="0"/>
              </a:rPr>
              <a:t>spatial features</a:t>
            </a:r>
            <a:r>
              <a:rPr lang="en-IN" b="0" i="0" u="none" strike="noStrike" dirty="0">
                <a:solidFill>
                  <a:srgbClr val="222222"/>
                </a:solidFill>
                <a:effectLst/>
                <a:latin typeface="Lato" panose="020F0502020204030203" pitchFamily="34" charset="0"/>
              </a:rPr>
              <a:t> from an image. Spatial features refer to the arrangement of pixels and the relationship between them in an image. They help us in identifying the object accurately, the location of an object, as well as its relation with other objects in an image</a:t>
            </a:r>
          </a:p>
          <a:p>
            <a:endParaRPr lang="en-US" dirty="0"/>
          </a:p>
        </p:txBody>
      </p:sp>
      <p:sp>
        <p:nvSpPr>
          <p:cNvPr id="5" name="TextBox 4">
            <a:extLst>
              <a:ext uri="{FF2B5EF4-FFF2-40B4-BE49-F238E27FC236}">
                <a16:creationId xmlns:a16="http://schemas.microsoft.com/office/drawing/2014/main" id="{180795E3-1672-723D-2521-8CAAEFF2769C}"/>
              </a:ext>
            </a:extLst>
          </p:cNvPr>
          <p:cNvSpPr txBox="1"/>
          <p:nvPr/>
        </p:nvSpPr>
        <p:spPr>
          <a:xfrm>
            <a:off x="60766" y="6497557"/>
            <a:ext cx="8918294" cy="276999"/>
          </a:xfrm>
          <a:prstGeom prst="rect">
            <a:avLst/>
          </a:prstGeom>
          <a:noFill/>
        </p:spPr>
        <p:txBody>
          <a:bodyPr wrap="square">
            <a:spAutoFit/>
          </a:bodyPr>
          <a:lstStyle/>
          <a:p>
            <a:r>
              <a:rPr lang="en-US" sz="1200" dirty="0"/>
              <a:t>https://</a:t>
            </a:r>
            <a:r>
              <a:rPr lang="en-US" sz="1200" dirty="0" err="1"/>
              <a:t>www.analyticsvidhya.com</a:t>
            </a:r>
            <a:r>
              <a:rPr lang="en-US" sz="1200" dirty="0"/>
              <a:t>/blog/2020/02/cnn-vs-rnn-vs-mlp-analyzing-3-types-of-neural-networks-in-deep-learning/</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8390D6D-E453-926C-B3A3-95C42FEF37E5}"/>
                  </a:ext>
                </a:extLst>
              </p14:cNvPr>
              <p14:cNvContentPartPr/>
              <p14:nvPr/>
            </p14:nvContentPartPr>
            <p14:xfrm>
              <a:off x="1234440" y="700560"/>
              <a:ext cx="9365760" cy="5250240"/>
            </p14:xfrm>
          </p:contentPart>
        </mc:Choice>
        <mc:Fallback xmlns="">
          <p:pic>
            <p:nvPicPr>
              <p:cNvPr id="6" name="Ink 5">
                <a:extLst>
                  <a:ext uri="{FF2B5EF4-FFF2-40B4-BE49-F238E27FC236}">
                    <a16:creationId xmlns:a16="http://schemas.microsoft.com/office/drawing/2014/main" id="{78390D6D-E453-926C-B3A3-95C42FEF37E5}"/>
                  </a:ext>
                </a:extLst>
              </p:cNvPr>
              <p:cNvPicPr/>
              <p:nvPr/>
            </p:nvPicPr>
            <p:blipFill>
              <a:blip r:embed="rId5"/>
              <a:stretch>
                <a:fillRect/>
              </a:stretch>
            </p:blipFill>
            <p:spPr>
              <a:xfrm>
                <a:off x="1218240" y="684360"/>
                <a:ext cx="9398160" cy="5282640"/>
              </a:xfrm>
              <a:prstGeom prst="rect">
                <a:avLst/>
              </a:prstGeom>
            </p:spPr>
          </p:pic>
        </mc:Fallback>
      </mc:AlternateContent>
    </p:spTree>
    <p:extLst>
      <p:ext uri="{BB962C8B-B14F-4D97-AF65-F5344CB8AC3E}">
        <p14:creationId xmlns:p14="http://schemas.microsoft.com/office/powerpoint/2010/main" val="211327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a:t>
            </a:r>
          </a:p>
        </p:txBody>
      </p:sp>
      <p:sp>
        <p:nvSpPr>
          <p:cNvPr id="3" name="TextBox 2">
            <a:extLst>
              <a:ext uri="{FF2B5EF4-FFF2-40B4-BE49-F238E27FC236}">
                <a16:creationId xmlns:a16="http://schemas.microsoft.com/office/drawing/2014/main" id="{5DD0BC9B-97D8-5758-7559-FD469D9D20A7}"/>
              </a:ext>
            </a:extLst>
          </p:cNvPr>
          <p:cNvSpPr txBox="1"/>
          <p:nvPr/>
        </p:nvSpPr>
        <p:spPr>
          <a:xfrm>
            <a:off x="179406" y="1489810"/>
            <a:ext cx="8248176" cy="5016758"/>
          </a:xfrm>
          <a:prstGeom prst="rect">
            <a:avLst/>
          </a:prstGeom>
          <a:noFill/>
        </p:spPr>
        <p:txBody>
          <a:bodyPr wrap="square">
            <a:spAutoFit/>
          </a:bodyPr>
          <a:lstStyle/>
          <a:p>
            <a:pPr marL="342900" indent="-342900">
              <a:buFont typeface="Arial" panose="020B0604020202020204" pitchFamily="34" charset="0"/>
              <a:buChar char="•"/>
            </a:pPr>
            <a:r>
              <a:rPr lang="en-IN" sz="2000" b="0" i="0" u="none" strike="noStrike" dirty="0">
                <a:solidFill>
                  <a:srgbClr val="212121"/>
                </a:solidFill>
                <a:effectLst/>
              </a:rPr>
              <a:t>Artificial neural networks (ANN) are feedforward networks that take inputs and produce outputs, </a:t>
            </a:r>
            <a:r>
              <a:rPr lang="en-IN" sz="2000" b="0" i="0" u="none" strike="noStrike" dirty="0">
                <a:solidFill>
                  <a:srgbClr val="0070C0"/>
                </a:solidFill>
                <a:effectLst/>
              </a:rPr>
              <a:t>whereas RNNs learn from previous outputs to provide better results the following time.</a:t>
            </a:r>
            <a:r>
              <a:rPr lang="en-IN" sz="2000" b="0" i="0" u="none" strike="noStrike" dirty="0">
                <a:solidFill>
                  <a:srgbClr val="212121"/>
                </a:solidFill>
                <a:effectLst/>
              </a:rPr>
              <a:t> </a:t>
            </a:r>
          </a:p>
          <a:p>
            <a:pPr marL="342900" indent="-342900">
              <a:buFont typeface="Arial" panose="020B0604020202020204" pitchFamily="34" charset="0"/>
              <a:buChar char="•"/>
            </a:pPr>
            <a:r>
              <a:rPr lang="en-IN" sz="2000" b="0" i="0" u="none" strike="noStrike" dirty="0">
                <a:solidFill>
                  <a:srgbClr val="212121"/>
                </a:solidFill>
                <a:effectLst/>
              </a:rPr>
              <a:t>Apple's </a:t>
            </a:r>
            <a:r>
              <a:rPr lang="en-IN" sz="2000" b="1" i="0" u="none" strike="noStrike" dirty="0">
                <a:solidFill>
                  <a:srgbClr val="0070C0"/>
                </a:solidFill>
                <a:effectLst/>
              </a:rPr>
              <a:t>Siri and Google's voice search algorithm </a:t>
            </a:r>
            <a:r>
              <a:rPr lang="en-IN" sz="2000" b="0" i="0" u="none" strike="noStrike" dirty="0">
                <a:solidFill>
                  <a:srgbClr val="212121"/>
                </a:solidFill>
                <a:effectLst/>
              </a:rPr>
              <a:t>are exemplary applications of RNNs in machine learning.</a:t>
            </a:r>
          </a:p>
          <a:p>
            <a:pPr marL="342900" indent="-342900">
              <a:buFont typeface="Arial" panose="020B0604020202020204" pitchFamily="34" charset="0"/>
              <a:buChar char="•"/>
            </a:pPr>
            <a:endParaRPr lang="en-IN" sz="2000" dirty="0">
              <a:solidFill>
                <a:srgbClr val="212121"/>
              </a:solidFill>
            </a:endParaRPr>
          </a:p>
          <a:p>
            <a:pPr marL="342900" indent="-342900" algn="l" fontAlgn="base">
              <a:buFont typeface="Arial" panose="020B0604020202020204" pitchFamily="34" charset="0"/>
              <a:buChar char="•"/>
            </a:pPr>
            <a:r>
              <a:rPr lang="en-IN" sz="2000" b="0" i="0" u="none" strike="noStrike" dirty="0">
                <a:solidFill>
                  <a:srgbClr val="212121"/>
                </a:solidFill>
                <a:effectLst/>
              </a:rPr>
              <a:t>As the name implies, recurrent neural networks have a </a:t>
            </a:r>
            <a:r>
              <a:rPr lang="en-IN" sz="2000" b="1" i="0" u="none" strike="noStrike" dirty="0">
                <a:solidFill>
                  <a:srgbClr val="0070C0"/>
                </a:solidFill>
                <a:effectLst/>
              </a:rPr>
              <a:t>recurrent connection in which the output is transmitted back to the RNN neuron rather than only passing </a:t>
            </a:r>
            <a:r>
              <a:rPr lang="en-IN" sz="2000" b="1" i="0" u="none" strike="noStrike" dirty="0">
                <a:solidFill>
                  <a:srgbClr val="212121"/>
                </a:solidFill>
                <a:effectLst/>
              </a:rPr>
              <a:t>it to the next node</a:t>
            </a:r>
            <a:r>
              <a:rPr lang="en-IN" sz="2000" b="0" i="0" u="none" strike="noStrike" dirty="0">
                <a:solidFill>
                  <a:srgbClr val="212121"/>
                </a:solidFill>
                <a:effectLst/>
              </a:rPr>
              <a:t>.</a:t>
            </a:r>
          </a:p>
          <a:p>
            <a:pPr marL="342900" indent="-342900" algn="l" fontAlgn="base">
              <a:buFont typeface="Arial" panose="020B0604020202020204" pitchFamily="34" charset="0"/>
              <a:buChar char="•"/>
            </a:pPr>
            <a:endParaRPr lang="en-IN" sz="2000" b="0" i="0" u="none" strike="noStrike" dirty="0">
              <a:solidFill>
                <a:srgbClr val="212121"/>
              </a:solidFill>
              <a:effectLst/>
            </a:endParaRPr>
          </a:p>
          <a:p>
            <a:pPr marL="342900" indent="-342900" algn="l" fontAlgn="base">
              <a:buFont typeface="Arial" panose="020B0604020202020204" pitchFamily="34" charset="0"/>
              <a:buChar char="•"/>
            </a:pPr>
            <a:r>
              <a:rPr lang="en-IN" sz="2000" b="0" i="0" u="none" strike="noStrike" dirty="0">
                <a:solidFill>
                  <a:srgbClr val="212121"/>
                </a:solidFill>
                <a:effectLst/>
              </a:rPr>
              <a:t>Each node in the RNN model functions as a </a:t>
            </a:r>
            <a:r>
              <a:rPr lang="en-IN" sz="2000" b="1" i="0" u="none" strike="noStrike" dirty="0">
                <a:solidFill>
                  <a:srgbClr val="0070C0"/>
                </a:solidFill>
                <a:effectLst/>
              </a:rPr>
              <a:t>memory cell, </a:t>
            </a:r>
            <a:r>
              <a:rPr lang="en-IN" sz="2000" b="0" i="0" u="none" strike="noStrike" dirty="0">
                <a:solidFill>
                  <a:srgbClr val="212121"/>
                </a:solidFill>
                <a:effectLst/>
              </a:rPr>
              <a:t>continuing calculation and operation implementation.</a:t>
            </a:r>
          </a:p>
          <a:p>
            <a:pPr marL="342900" indent="-342900" algn="l" fontAlgn="base">
              <a:buFont typeface="Arial" panose="020B0604020202020204" pitchFamily="34" charset="0"/>
              <a:buChar char="•"/>
            </a:pPr>
            <a:endParaRPr lang="en-IN" sz="2000" b="0" i="0" u="none" strike="noStrike" dirty="0">
              <a:solidFill>
                <a:srgbClr val="212121"/>
              </a:solidFill>
              <a:effectLst/>
            </a:endParaRPr>
          </a:p>
          <a:p>
            <a:pPr marL="342900" indent="-342900">
              <a:buFont typeface="Arial" panose="020B0604020202020204" pitchFamily="34" charset="0"/>
              <a:buChar char="•"/>
            </a:pPr>
            <a:r>
              <a:rPr lang="en-IN" sz="2000" b="0" i="0" u="none" strike="noStrike" dirty="0">
                <a:solidFill>
                  <a:srgbClr val="212121"/>
                </a:solidFill>
                <a:effectLst/>
              </a:rPr>
              <a:t>An RNN remembers </a:t>
            </a:r>
            <a:r>
              <a:rPr lang="en-IN" sz="2000" b="1" i="0" u="none" strike="noStrike" dirty="0">
                <a:solidFill>
                  <a:srgbClr val="0070C0"/>
                </a:solidFill>
                <a:effectLst/>
              </a:rPr>
              <a:t>every piece of information throughout time</a:t>
            </a:r>
            <a:r>
              <a:rPr lang="en-IN" sz="2000" b="0" i="0" u="none" strike="noStrike" dirty="0">
                <a:solidFill>
                  <a:srgbClr val="212121"/>
                </a:solidFill>
                <a:effectLst/>
              </a:rPr>
              <a:t>. It is only effective in time series prediction because of the ability to recall past inputs. This is referred to as long short-term memory </a:t>
            </a:r>
            <a:r>
              <a:rPr lang="en-IN" sz="2000" b="1" i="0" u="none" strike="noStrike" dirty="0">
                <a:solidFill>
                  <a:srgbClr val="0070C0"/>
                </a:solidFill>
                <a:effectLst/>
              </a:rPr>
              <a:t>(LSTM)</a:t>
            </a:r>
            <a:endParaRPr lang="en-US" sz="2000" b="1" dirty="0">
              <a:solidFill>
                <a:srgbClr val="0070C0"/>
              </a:solidFill>
            </a:endParaRPr>
          </a:p>
        </p:txBody>
      </p:sp>
      <p:pic>
        <p:nvPicPr>
          <p:cNvPr id="4" name="Picture 2">
            <a:extLst>
              <a:ext uri="{FF2B5EF4-FFF2-40B4-BE49-F238E27FC236}">
                <a16:creationId xmlns:a16="http://schemas.microsoft.com/office/drawing/2014/main" id="{F764BE65-89D5-010B-FF11-973E85E2C0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91" t="7823" r="21752" b="7696"/>
          <a:stretch/>
        </p:blipFill>
        <p:spPr bwMode="auto">
          <a:xfrm>
            <a:off x="9410217" y="4826510"/>
            <a:ext cx="2708477" cy="2031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B775A5B-F2D4-AA96-7D99-D0527FB39B3E}"/>
                  </a:ext>
                </a:extLst>
              </p14:cNvPr>
              <p14:cNvContentPartPr/>
              <p14:nvPr/>
            </p14:nvContentPartPr>
            <p14:xfrm>
              <a:off x="1246320" y="695520"/>
              <a:ext cx="9734760" cy="5942160"/>
            </p14:xfrm>
          </p:contentPart>
        </mc:Choice>
        <mc:Fallback xmlns="">
          <p:pic>
            <p:nvPicPr>
              <p:cNvPr id="5" name="Ink 4">
                <a:extLst>
                  <a:ext uri="{FF2B5EF4-FFF2-40B4-BE49-F238E27FC236}">
                    <a16:creationId xmlns:a16="http://schemas.microsoft.com/office/drawing/2014/main" id="{8B775A5B-F2D4-AA96-7D99-D0527FB39B3E}"/>
                  </a:ext>
                </a:extLst>
              </p:cNvPr>
              <p:cNvPicPr/>
              <p:nvPr/>
            </p:nvPicPr>
            <p:blipFill>
              <a:blip r:embed="rId4"/>
              <a:stretch>
                <a:fillRect/>
              </a:stretch>
            </p:blipFill>
            <p:spPr>
              <a:xfrm>
                <a:off x="1230120" y="679320"/>
                <a:ext cx="9767160" cy="5974560"/>
              </a:xfrm>
              <a:prstGeom prst="rect">
                <a:avLst/>
              </a:prstGeom>
            </p:spPr>
          </p:pic>
        </mc:Fallback>
      </mc:AlternateContent>
    </p:spTree>
    <p:extLst>
      <p:ext uri="{BB962C8B-B14F-4D97-AF65-F5344CB8AC3E}">
        <p14:creationId xmlns:p14="http://schemas.microsoft.com/office/powerpoint/2010/main" val="1638977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AC56AD-3318-CEEA-EDFF-0054E6FB9EED}"/>
              </a:ext>
            </a:extLst>
          </p:cNvPr>
          <p:cNvSpPr/>
          <p:nvPr/>
        </p:nvSpPr>
        <p:spPr>
          <a:xfrm>
            <a:off x="141839" y="223372"/>
            <a:ext cx="7999758" cy="461665"/>
          </a:xfrm>
          <a:prstGeom prst="rect">
            <a:avLst/>
          </a:prstGeom>
        </p:spPr>
        <p:txBody>
          <a:bodyPr wrap="square">
            <a:spAutoFit/>
          </a:bodyPr>
          <a:lstStyle/>
          <a:p>
            <a:r>
              <a:rPr lang="en-IN" sz="2400" b="1" dirty="0">
                <a:solidFill>
                  <a:schemeClr val="accent2">
                    <a:lumMod val="75000"/>
                  </a:schemeClr>
                </a:solidFill>
              </a:rPr>
              <a:t>ANN Vs RNN Vs CNN</a:t>
            </a:r>
          </a:p>
        </p:txBody>
      </p:sp>
      <p:pic>
        <p:nvPicPr>
          <p:cNvPr id="4" name="Picture 4" descr="Several different frameworks of deep learning, including... | Download  Scientific Diagram">
            <a:extLst>
              <a:ext uri="{FF2B5EF4-FFF2-40B4-BE49-F238E27FC236}">
                <a16:creationId xmlns:a16="http://schemas.microsoft.com/office/drawing/2014/main" id="{5CC5B213-4904-30F0-8AD7-935824A07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14" y="1444384"/>
            <a:ext cx="7729408" cy="47285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5A7D4-7029-C990-957D-AB4E7565CD40}"/>
              </a:ext>
            </a:extLst>
          </p:cNvPr>
          <p:cNvSpPr txBox="1"/>
          <p:nvPr/>
        </p:nvSpPr>
        <p:spPr>
          <a:xfrm>
            <a:off x="115747" y="6581001"/>
            <a:ext cx="11377914" cy="276999"/>
          </a:xfrm>
          <a:prstGeom prst="rect">
            <a:avLst/>
          </a:prstGeom>
          <a:noFill/>
        </p:spPr>
        <p:txBody>
          <a:bodyPr wrap="square">
            <a:spAutoFit/>
          </a:bodyPr>
          <a:lstStyle/>
          <a:p>
            <a:r>
              <a:rPr lang="en-US" sz="1200" dirty="0"/>
              <a:t>https://</a:t>
            </a:r>
            <a:r>
              <a:rPr lang="en-US" sz="1200" dirty="0" err="1"/>
              <a:t>www.researchgate.net</a:t>
            </a:r>
            <a:r>
              <a:rPr lang="en-US" sz="1200" dirty="0"/>
              <a:t>/figure/Several-different-frameworks-of-deep-learning-including-convolutional-neural-network_fig5_326470663</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5ABD259-B55D-BC01-F37A-3493FF76256E}"/>
                  </a:ext>
                </a:extLst>
              </p14:cNvPr>
              <p14:cNvContentPartPr/>
              <p14:nvPr/>
            </p14:nvContentPartPr>
            <p14:xfrm>
              <a:off x="500760" y="1315800"/>
              <a:ext cx="7109280" cy="4703760"/>
            </p14:xfrm>
          </p:contentPart>
        </mc:Choice>
        <mc:Fallback xmlns="">
          <p:pic>
            <p:nvPicPr>
              <p:cNvPr id="8" name="Ink 7">
                <a:extLst>
                  <a:ext uri="{FF2B5EF4-FFF2-40B4-BE49-F238E27FC236}">
                    <a16:creationId xmlns:a16="http://schemas.microsoft.com/office/drawing/2014/main" id="{65ABD259-B55D-BC01-F37A-3493FF76256E}"/>
                  </a:ext>
                </a:extLst>
              </p:cNvPr>
              <p:cNvPicPr/>
              <p:nvPr/>
            </p:nvPicPr>
            <p:blipFill>
              <a:blip r:embed="rId4"/>
              <a:stretch>
                <a:fillRect/>
              </a:stretch>
            </p:blipFill>
            <p:spPr>
              <a:xfrm>
                <a:off x="484560" y="1299600"/>
                <a:ext cx="7141680" cy="4736160"/>
              </a:xfrm>
              <a:prstGeom prst="rect">
                <a:avLst/>
              </a:prstGeom>
            </p:spPr>
          </p:pic>
        </mc:Fallback>
      </mc:AlternateContent>
    </p:spTree>
    <p:extLst>
      <p:ext uri="{BB962C8B-B14F-4D97-AF65-F5344CB8AC3E}">
        <p14:creationId xmlns:p14="http://schemas.microsoft.com/office/powerpoint/2010/main" val="79325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57200" y="1295400"/>
            <a:ext cx="10160000" cy="838200"/>
          </a:xfrm>
        </p:spPr>
        <p:txBody>
          <a:bodyPr/>
          <a:lstStyle/>
          <a:p>
            <a:pPr marL="573821" marR="10067">
              <a:lnSpc>
                <a:spcPct val="125299"/>
              </a:lnSpc>
              <a:spcBef>
                <a:spcPts val="595"/>
              </a:spcBef>
            </a:pPr>
            <a:r>
              <a:rPr lang="en-IN" spc="-10" dirty="0" err="1">
                <a:latin typeface="Helvetica" panose="020B0500000000000000" pitchFamily="34" charset="0"/>
                <a:cs typeface="Arial"/>
              </a:rPr>
              <a:t>ImageNet</a:t>
            </a:r>
            <a:r>
              <a:rPr lang="en-IN" spc="-10" dirty="0">
                <a:latin typeface="Helvetica" panose="020B0500000000000000" pitchFamily="34" charset="0"/>
                <a:cs typeface="Arial"/>
              </a:rPr>
              <a:t> Challenge (2011): identify objects in images</a:t>
            </a:r>
          </a:p>
          <a:p>
            <a:pPr marL="1031021" marR="10067" lvl="1">
              <a:lnSpc>
                <a:spcPct val="125299"/>
              </a:lnSpc>
              <a:spcBef>
                <a:spcPts val="595"/>
              </a:spcBef>
            </a:pPr>
            <a:r>
              <a:rPr lang="en-IN" spc="-20" dirty="0">
                <a:latin typeface="Helvetica" panose="020B0500000000000000" pitchFamily="34" charset="0"/>
                <a:cs typeface="Arial"/>
              </a:rPr>
              <a:t>4 </a:t>
            </a:r>
            <a:r>
              <a:rPr lang="en-IN" spc="-10" dirty="0">
                <a:latin typeface="Helvetica" panose="020B0500000000000000" pitchFamily="34" charset="0"/>
                <a:cs typeface="Arial"/>
              </a:rPr>
              <a:t>million images in </a:t>
            </a:r>
            <a:r>
              <a:rPr lang="en-IN" spc="-20" dirty="0">
                <a:latin typeface="Helvetica" panose="020B0500000000000000" pitchFamily="34" charset="0"/>
                <a:cs typeface="Arial"/>
              </a:rPr>
              <a:t>21841 </a:t>
            </a:r>
            <a:r>
              <a:rPr lang="en-IN" spc="-10" dirty="0">
                <a:latin typeface="Helvetica" panose="020B0500000000000000" pitchFamily="34" charset="0"/>
                <a:cs typeface="Arial"/>
              </a:rPr>
              <a:t>categories [Challenge </a:t>
            </a:r>
            <a:r>
              <a:rPr lang="en-IN" spc="-20" dirty="0">
                <a:latin typeface="Helvetica" panose="020B0500000000000000" pitchFamily="34" charset="0"/>
                <a:cs typeface="Arial"/>
              </a:rPr>
              <a:t>1000  </a:t>
            </a:r>
            <a:r>
              <a:rPr lang="en-IN" spc="-10" dirty="0">
                <a:latin typeface="Helvetica" panose="020B0500000000000000" pitchFamily="34" charset="0"/>
                <a:cs typeface="Arial"/>
              </a:rPr>
              <a:t>categories]</a:t>
            </a:r>
          </a:p>
          <a:p>
            <a:pPr marL="573821" marR="10067">
              <a:lnSpc>
                <a:spcPct val="125299"/>
              </a:lnSpc>
              <a:spcBef>
                <a:spcPts val="595"/>
              </a:spcBef>
            </a:pPr>
            <a:endParaRPr lang="en-IN" spc="-10" dirty="0">
              <a:latin typeface="Helvetica" panose="020B0500000000000000" pitchFamily="34" charset="0"/>
              <a:cs typeface="Arial"/>
            </a:endParaRPr>
          </a:p>
          <a:p>
            <a:pPr marL="573821" marR="10067">
              <a:lnSpc>
                <a:spcPct val="125299"/>
              </a:lnSpc>
              <a:spcBef>
                <a:spcPts val="595"/>
              </a:spcBef>
            </a:pPr>
            <a:endParaRPr lang="en-IN" spc="-20" dirty="0">
              <a:latin typeface="Helvetica" panose="020B0500000000000000" pitchFamily="34" charset="0"/>
              <a:cs typeface="Arial"/>
            </a:endParaRPr>
          </a:p>
        </p:txBody>
      </p:sp>
      <p:sp>
        <p:nvSpPr>
          <p:cNvPr id="4" name="Text Placeholder 3"/>
          <p:cNvSpPr>
            <a:spLocks noGrp="1"/>
          </p:cNvSpPr>
          <p:nvPr>
            <p:ph type="body" sz="quarter" idx="14"/>
          </p:nvPr>
        </p:nvSpPr>
        <p:spPr>
          <a:xfrm>
            <a:off x="381000" y="914400"/>
            <a:ext cx="11196956" cy="380999"/>
          </a:xfrm>
        </p:spPr>
        <p:txBody>
          <a:bodyPr/>
          <a:lstStyle/>
          <a:p>
            <a:r>
              <a:rPr lang="en-IN" spc="-20" dirty="0">
                <a:latin typeface="Helvetica" panose="020B0500000000000000" pitchFamily="34" charset="0"/>
                <a:cs typeface="Arial"/>
              </a:rPr>
              <a:t>Deep neural</a:t>
            </a:r>
            <a:r>
              <a:rPr lang="en-IN" spc="-30" dirty="0">
                <a:latin typeface="Helvetica" panose="020B0500000000000000" pitchFamily="34" charset="0"/>
                <a:cs typeface="Arial"/>
              </a:rPr>
              <a:t> </a:t>
            </a:r>
            <a:r>
              <a:rPr lang="en-IN" spc="-10" dirty="0">
                <a:latin typeface="Helvetica" panose="020B0500000000000000" pitchFamily="34" charset="0"/>
                <a:cs typeface="Arial"/>
              </a:rPr>
              <a:t>networks are c</a:t>
            </a:r>
            <a:r>
              <a:rPr lang="en-IN" spc="-20" dirty="0">
                <a:latin typeface="Helvetica" panose="020B0500000000000000" pitchFamily="34" charset="0"/>
                <a:cs typeface="Arial"/>
              </a:rPr>
              <a:t>apable </a:t>
            </a:r>
            <a:r>
              <a:rPr lang="en-IN" spc="-10" dirty="0">
                <a:latin typeface="Helvetica" panose="020B0500000000000000" pitchFamily="34" charset="0"/>
                <a:cs typeface="Arial"/>
              </a:rPr>
              <a:t>of solving very </a:t>
            </a:r>
            <a:r>
              <a:rPr lang="en-IN" spc="-20" dirty="0">
                <a:latin typeface="Helvetica" panose="020B0500000000000000" pitchFamily="34" charset="0"/>
                <a:cs typeface="Arial"/>
              </a:rPr>
              <a:t>complex problems</a:t>
            </a:r>
            <a:endParaRPr lang="en-US" dirty="0">
              <a:latin typeface="Helvetica" panose="020B0500000000000000" pitchFamily="34" charset="0"/>
            </a:endParaRPr>
          </a:p>
        </p:txBody>
      </p:sp>
      <p:sp>
        <p:nvSpPr>
          <p:cNvPr id="5" name="Title 4"/>
          <p:cNvSpPr>
            <a:spLocks noGrp="1"/>
          </p:cNvSpPr>
          <p:nvPr>
            <p:ph type="title"/>
          </p:nvPr>
        </p:nvSpPr>
        <p:spPr/>
        <p:txBody>
          <a:bodyPr/>
          <a:lstStyle/>
          <a:p>
            <a:r>
              <a:rPr lang="en-IN" spc="40" dirty="0"/>
              <a:t>Deep Learning</a:t>
            </a:r>
            <a:r>
              <a:rPr lang="en-IN" spc="-168" dirty="0"/>
              <a:t> </a:t>
            </a:r>
            <a:r>
              <a:rPr lang="en-IN" spc="30" dirty="0"/>
              <a:t>(DL)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94" y="2286000"/>
            <a:ext cx="4827706" cy="40259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324623"/>
            <a:ext cx="6266345" cy="369517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6D1FB2D-85B5-7F34-BF43-EE7BDE2B3B05}"/>
                  </a:ext>
                </a:extLst>
              </p14:cNvPr>
              <p14:cNvContentPartPr/>
              <p14:nvPr/>
            </p14:nvContentPartPr>
            <p14:xfrm>
              <a:off x="1041840" y="795240"/>
              <a:ext cx="10539000" cy="5757840"/>
            </p14:xfrm>
          </p:contentPart>
        </mc:Choice>
        <mc:Fallback xmlns="">
          <p:pic>
            <p:nvPicPr>
              <p:cNvPr id="6" name="Ink 5">
                <a:extLst>
                  <a:ext uri="{FF2B5EF4-FFF2-40B4-BE49-F238E27FC236}">
                    <a16:creationId xmlns:a16="http://schemas.microsoft.com/office/drawing/2014/main" id="{66D1FB2D-85B5-7F34-BF43-EE7BDE2B3B05}"/>
                  </a:ext>
                </a:extLst>
              </p:cNvPr>
              <p:cNvPicPr/>
              <p:nvPr/>
            </p:nvPicPr>
            <p:blipFill>
              <a:blip r:embed="rId5"/>
              <a:stretch>
                <a:fillRect/>
              </a:stretch>
            </p:blipFill>
            <p:spPr>
              <a:xfrm>
                <a:off x="1025640" y="779040"/>
                <a:ext cx="10571400" cy="5790240"/>
              </a:xfrm>
              <a:prstGeom prst="rect">
                <a:avLst/>
              </a:prstGeom>
            </p:spPr>
          </p:pic>
        </mc:Fallback>
      </mc:AlternateContent>
    </p:spTree>
    <p:extLst>
      <p:ext uri="{BB962C8B-B14F-4D97-AF65-F5344CB8AC3E}">
        <p14:creationId xmlns:p14="http://schemas.microsoft.com/office/powerpoint/2010/main" val="192206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US" altLang="aa-ET" sz="4000" dirty="0">
                <a:solidFill>
                  <a:srgbClr val="FF0000"/>
                </a:solidFill>
                <a:latin typeface="+mn-lt"/>
              </a:rPr>
              <a:t>Applied Machine Learning</a:t>
            </a:r>
            <a:br>
              <a:rPr lang="en-US" altLang="aa-ET" sz="4000" dirty="0">
                <a:solidFill>
                  <a:srgbClr val="FFFFFF"/>
                </a:solidFill>
                <a:latin typeface="+mn-lt"/>
              </a:rPr>
            </a:br>
            <a:r>
              <a:rPr lang="en-IN" dirty="0"/>
              <a:t>SEZG568/SSZG568</a:t>
            </a:r>
          </a:p>
          <a:p>
            <a:pPr>
              <a:spcBef>
                <a:spcPct val="0"/>
              </a:spcBef>
              <a:defRPr/>
            </a:pPr>
            <a:r>
              <a:rPr lang="en-US" dirty="0">
                <a:latin typeface="Arial" charset="0"/>
                <a:cs typeface="Arial" charset="0"/>
              </a:rPr>
              <a:t>Session 13(4th Nov,2023)</a:t>
            </a:r>
          </a:p>
          <a:p>
            <a:pPr eaLnBrk="1" hangingPunct="1">
              <a:spcBef>
                <a:spcPct val="0"/>
              </a:spcBef>
              <a:buFont typeface="Arial" charset="0"/>
              <a:buNone/>
              <a:defRPr/>
            </a:pPr>
            <a:endParaRPr lang="en-US" dirty="0">
              <a:latin typeface="Arial" charset="0"/>
              <a:cs typeface="Arial" charset="0"/>
            </a:endParaRPr>
          </a:p>
        </p:txBody>
      </p:sp>
    </p:spTree>
    <p:extLst>
      <p:ext uri="{BB962C8B-B14F-4D97-AF65-F5344CB8AC3E}">
        <p14:creationId xmlns:p14="http://schemas.microsoft.com/office/powerpoint/2010/main" val="2672692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09600" y="1725151"/>
            <a:ext cx="10160000" cy="5257799"/>
          </a:xfrm>
        </p:spPr>
        <p:txBody>
          <a:bodyPr/>
          <a:lstStyle/>
          <a:p>
            <a:pPr marL="573821" marR="78020">
              <a:lnSpc>
                <a:spcPct val="125299"/>
              </a:lnSpc>
            </a:pPr>
            <a:endParaRPr lang="en-IN" spc="-40" dirty="0">
              <a:latin typeface="Helvetica" panose="020B0500000000000000" pitchFamily="34" charset="0"/>
              <a:cs typeface="Arial"/>
            </a:endParaRPr>
          </a:p>
          <a:p>
            <a:pPr marL="573821" marR="78020">
              <a:lnSpc>
                <a:spcPct val="125299"/>
              </a:lnSpc>
            </a:pPr>
            <a:r>
              <a:rPr lang="en-IN" spc="-40" dirty="0">
                <a:latin typeface="Helvetica" panose="020B0500000000000000" pitchFamily="34" charset="0"/>
                <a:cs typeface="Arial"/>
              </a:rPr>
              <a:t>Traditional </a:t>
            </a:r>
            <a:r>
              <a:rPr lang="en-IN" spc="-50" dirty="0">
                <a:latin typeface="Helvetica" panose="020B0500000000000000" pitchFamily="34" charset="0"/>
                <a:cs typeface="Arial"/>
              </a:rPr>
              <a:t>way </a:t>
            </a:r>
            <a:r>
              <a:rPr lang="en-IN" spc="-10" dirty="0">
                <a:latin typeface="Helvetica" panose="020B0500000000000000" pitchFamily="34" charset="0"/>
                <a:cs typeface="Arial"/>
              </a:rPr>
              <a:t>to </a:t>
            </a:r>
            <a:r>
              <a:rPr lang="en-IN" spc="-20" dirty="0">
                <a:latin typeface="Helvetica" panose="020B0500000000000000" pitchFamily="34" charset="0"/>
                <a:cs typeface="Arial"/>
              </a:rPr>
              <a:t>hand </a:t>
            </a:r>
            <a:r>
              <a:rPr lang="en-IN" spc="-10" dirty="0">
                <a:latin typeface="Helvetica" panose="020B0500000000000000" pitchFamily="34" charset="0"/>
                <a:cs typeface="Arial"/>
              </a:rPr>
              <a:t>engineer </a:t>
            </a:r>
            <a:r>
              <a:rPr lang="en-IN" spc="-20" dirty="0">
                <a:latin typeface="Helvetica" panose="020B0500000000000000" pitchFamily="34" charset="0"/>
                <a:cs typeface="Arial"/>
              </a:rPr>
              <a:t>feature </a:t>
            </a:r>
            <a:r>
              <a:rPr lang="en-IN" spc="-10" dirty="0">
                <a:latin typeface="Helvetica" panose="020B0500000000000000" pitchFamily="34" charset="0"/>
                <a:cs typeface="Arial"/>
              </a:rPr>
              <a:t>is brittle </a:t>
            </a:r>
            <a:r>
              <a:rPr lang="en-IN" spc="-20" dirty="0">
                <a:latin typeface="Helvetica" panose="020B0500000000000000" pitchFamily="34" charset="0"/>
                <a:cs typeface="Arial"/>
              </a:rPr>
              <a:t>and </a:t>
            </a:r>
            <a:r>
              <a:rPr lang="en-IN" spc="-10" dirty="0">
                <a:latin typeface="Helvetica" panose="020B0500000000000000" pitchFamily="34" charset="0"/>
                <a:cs typeface="Arial"/>
              </a:rPr>
              <a:t>not </a:t>
            </a:r>
            <a:r>
              <a:rPr lang="en-IN" spc="-20" dirty="0">
                <a:latin typeface="Helvetica" panose="020B0500000000000000" pitchFamily="34" charset="0"/>
                <a:cs typeface="Arial"/>
              </a:rPr>
              <a:t>scalable   </a:t>
            </a:r>
          </a:p>
          <a:p>
            <a:pPr marL="573821" marR="385064">
              <a:lnSpc>
                <a:spcPct val="102600"/>
              </a:lnSpc>
              <a:spcBef>
                <a:spcPts val="595"/>
              </a:spcBef>
            </a:pPr>
            <a:r>
              <a:rPr lang="en-IN" b="1" spc="-30" dirty="0">
                <a:latin typeface="Helvetica" panose="020B0500000000000000" pitchFamily="34" charset="0"/>
                <a:cs typeface="Arial"/>
              </a:rPr>
              <a:t>Why now? </a:t>
            </a:r>
            <a:r>
              <a:rPr lang="en-IN" spc="-10" dirty="0">
                <a:latin typeface="Helvetica" panose="020B0500000000000000" pitchFamily="34" charset="0"/>
                <a:cs typeface="Arial"/>
              </a:rPr>
              <a:t>because </a:t>
            </a:r>
            <a:r>
              <a:rPr lang="en-IN" spc="-30" dirty="0">
                <a:latin typeface="Helvetica" panose="020B0500000000000000" pitchFamily="34" charset="0"/>
                <a:cs typeface="Arial"/>
              </a:rPr>
              <a:t>we </a:t>
            </a:r>
            <a:r>
              <a:rPr lang="en-IN" spc="-40" dirty="0">
                <a:latin typeface="Helvetica" panose="020B0500000000000000" pitchFamily="34" charset="0"/>
                <a:cs typeface="Arial"/>
              </a:rPr>
              <a:t>have </a:t>
            </a:r>
            <a:r>
              <a:rPr lang="en-IN" spc="-10" dirty="0">
                <a:latin typeface="Helvetica" panose="020B0500000000000000" pitchFamily="34" charset="0"/>
                <a:cs typeface="Arial"/>
              </a:rPr>
              <a:t>data (</a:t>
            </a:r>
            <a:r>
              <a:rPr lang="en-IN" spc="-10" dirty="0" err="1">
                <a:latin typeface="Helvetica" panose="020B0500000000000000" pitchFamily="34" charset="0"/>
                <a:cs typeface="Arial"/>
              </a:rPr>
              <a:t>ImageNet</a:t>
            </a:r>
            <a:r>
              <a:rPr lang="en-IN" spc="-10" dirty="0">
                <a:latin typeface="Helvetica" panose="020B0500000000000000" pitchFamily="34" charset="0"/>
                <a:cs typeface="Arial"/>
              </a:rPr>
              <a:t> …), </a:t>
            </a:r>
            <a:r>
              <a:rPr lang="en-IN" spc="-20" dirty="0">
                <a:latin typeface="Helvetica" panose="020B0500000000000000" pitchFamily="34" charset="0"/>
                <a:cs typeface="Arial"/>
              </a:rPr>
              <a:t>compute </a:t>
            </a:r>
            <a:r>
              <a:rPr lang="en-IN" spc="-30" dirty="0">
                <a:latin typeface="Helvetica" panose="020B0500000000000000" pitchFamily="34" charset="0"/>
                <a:cs typeface="Arial"/>
              </a:rPr>
              <a:t>power </a:t>
            </a:r>
            <a:r>
              <a:rPr lang="en-IN" spc="-20" dirty="0">
                <a:latin typeface="Helvetica" panose="020B0500000000000000" pitchFamily="34" charset="0"/>
                <a:cs typeface="Arial"/>
              </a:rPr>
              <a:t>(GPUs) and software</a:t>
            </a:r>
            <a:r>
              <a:rPr lang="en-IN" spc="10" dirty="0">
                <a:latin typeface="Helvetica" panose="020B0500000000000000" pitchFamily="34" charset="0"/>
                <a:cs typeface="Arial"/>
              </a:rPr>
              <a:t> </a:t>
            </a:r>
            <a:r>
              <a:rPr lang="en-IN" spc="-20" dirty="0">
                <a:latin typeface="Helvetica" panose="020B0500000000000000" pitchFamily="34" charset="0"/>
                <a:cs typeface="Arial"/>
              </a:rPr>
              <a:t>(</a:t>
            </a:r>
            <a:r>
              <a:rPr lang="en-IN" spc="-20" dirty="0" err="1">
                <a:latin typeface="Helvetica" panose="020B0500000000000000" pitchFamily="34" charset="0"/>
                <a:cs typeface="Arial"/>
              </a:rPr>
              <a:t>tensorFlow</a:t>
            </a:r>
            <a:r>
              <a:rPr lang="en-IN" spc="-20" dirty="0">
                <a:latin typeface="Helvetica" panose="020B0500000000000000" pitchFamily="34" charset="0"/>
                <a:cs typeface="Arial"/>
              </a:rPr>
              <a:t>)</a:t>
            </a:r>
          </a:p>
          <a:p>
            <a:pPr marL="573821" marR="385064">
              <a:lnSpc>
                <a:spcPct val="102600"/>
              </a:lnSpc>
              <a:spcBef>
                <a:spcPts val="595"/>
              </a:spcBef>
            </a:pPr>
            <a:r>
              <a:rPr lang="en-IN" spc="-20" dirty="0">
                <a:latin typeface="Helvetica" panose="020B0500000000000000" pitchFamily="34" charset="0"/>
                <a:cs typeface="Arial"/>
              </a:rPr>
              <a:t>DL </a:t>
            </a:r>
            <a:r>
              <a:rPr lang="en-IN" spc="-10" dirty="0">
                <a:latin typeface="Helvetica" panose="020B0500000000000000" pitchFamily="34" charset="0"/>
                <a:cs typeface="Arial"/>
              </a:rPr>
              <a:t>learns underlying </a:t>
            </a:r>
            <a:r>
              <a:rPr lang="en-IN" spc="-20" dirty="0">
                <a:latin typeface="Helvetica" panose="020B0500000000000000" pitchFamily="34" charset="0"/>
                <a:cs typeface="Arial"/>
              </a:rPr>
              <a:t>features/representations </a:t>
            </a:r>
            <a:r>
              <a:rPr lang="en-IN" spc="-10" dirty="0">
                <a:latin typeface="Helvetica" panose="020B0500000000000000" pitchFamily="34" charset="0"/>
                <a:cs typeface="Arial"/>
              </a:rPr>
              <a:t>directly from</a:t>
            </a:r>
            <a:r>
              <a:rPr lang="en-IN" spc="69" dirty="0">
                <a:latin typeface="Helvetica" panose="020B0500000000000000" pitchFamily="34" charset="0"/>
                <a:cs typeface="Arial"/>
              </a:rPr>
              <a:t> </a:t>
            </a:r>
            <a:r>
              <a:rPr lang="en-IN" spc="-10" dirty="0">
                <a:latin typeface="Helvetica" panose="020B0500000000000000" pitchFamily="34" charset="0"/>
                <a:cs typeface="Arial"/>
              </a:rPr>
              <a:t>data.</a:t>
            </a:r>
            <a:endParaRPr lang="en-IN" spc="-20" dirty="0">
              <a:latin typeface="Helvetica" panose="020B0500000000000000" pitchFamily="34" charset="0"/>
              <a:cs typeface="Arial"/>
            </a:endParaRPr>
          </a:p>
          <a:p>
            <a:pPr marL="573821" marR="385064">
              <a:lnSpc>
                <a:spcPct val="102600"/>
              </a:lnSpc>
              <a:spcBef>
                <a:spcPts val="595"/>
              </a:spcBef>
            </a:pPr>
            <a:r>
              <a:rPr lang="en-IN" spc="-10" dirty="0">
                <a:latin typeface="Helvetica" panose="020B0500000000000000" pitchFamily="34" charset="0"/>
                <a:cs typeface="Arial"/>
              </a:rPr>
              <a:t>DL have been found useful to many real life problems. </a:t>
            </a:r>
            <a:r>
              <a:rPr lang="en-IN" spc="-20" dirty="0">
                <a:latin typeface="Helvetica" panose="020B0500000000000000" pitchFamily="34" charset="0"/>
                <a:cs typeface="Arial"/>
              </a:rPr>
              <a:t>Capable </a:t>
            </a:r>
            <a:r>
              <a:rPr lang="en-IN" spc="-10" dirty="0">
                <a:latin typeface="Helvetica" panose="020B0500000000000000" pitchFamily="34" charset="0"/>
                <a:cs typeface="Arial"/>
              </a:rPr>
              <a:t>of solving very </a:t>
            </a:r>
            <a:r>
              <a:rPr lang="en-IN" spc="-20" dirty="0">
                <a:latin typeface="Helvetica" panose="020B0500000000000000" pitchFamily="34" charset="0"/>
                <a:cs typeface="Arial"/>
              </a:rPr>
              <a:t>complex problems</a:t>
            </a:r>
            <a:r>
              <a:rPr lang="en-IN" dirty="0">
                <a:latin typeface="Helvetica" panose="020B0500000000000000" pitchFamily="34" charset="0"/>
                <a:cs typeface="Arial"/>
              </a:rPr>
              <a:t>.</a:t>
            </a:r>
          </a:p>
          <a:p>
            <a:pPr marL="573821" marR="385064">
              <a:lnSpc>
                <a:spcPct val="102600"/>
              </a:lnSpc>
              <a:spcBef>
                <a:spcPts val="595"/>
              </a:spcBef>
            </a:pPr>
            <a:r>
              <a:rPr lang="en-IN" dirty="0">
                <a:latin typeface="Helvetica" panose="020B0500000000000000" pitchFamily="34" charset="0"/>
                <a:cs typeface="Arial"/>
              </a:rPr>
              <a:t>As the data increases algorithm DL becomes better</a:t>
            </a:r>
          </a:p>
          <a:p>
            <a:pPr marL="573821">
              <a:spcBef>
                <a:spcPts val="664"/>
              </a:spcBef>
            </a:pPr>
            <a:r>
              <a:rPr lang="en-IN" spc="-20" dirty="0">
                <a:latin typeface="Helvetica" panose="020B0500000000000000" pitchFamily="34" charset="0"/>
                <a:cs typeface="Arial"/>
              </a:rPr>
              <a:t>Deep </a:t>
            </a:r>
            <a:r>
              <a:rPr lang="en-IN" spc="-10" dirty="0">
                <a:latin typeface="Helvetica" panose="020B0500000000000000" pitchFamily="34" charset="0"/>
                <a:cs typeface="Arial"/>
              </a:rPr>
              <a:t>learning is </a:t>
            </a:r>
            <a:r>
              <a:rPr lang="en-IN" spc="-50" dirty="0">
                <a:solidFill>
                  <a:srgbClr val="FF0000"/>
                </a:solidFill>
                <a:latin typeface="Helvetica" panose="020B0500000000000000" pitchFamily="34" charset="0"/>
                <a:cs typeface="Arial"/>
              </a:rPr>
              <a:t>NOT </a:t>
            </a:r>
            <a:r>
              <a:rPr lang="en-IN" spc="-10" dirty="0">
                <a:latin typeface="Helvetica" panose="020B0500000000000000" pitchFamily="34" charset="0"/>
                <a:cs typeface="Arial"/>
              </a:rPr>
              <a:t>just adding </a:t>
            </a:r>
            <a:r>
              <a:rPr lang="en-IN" spc="-20" dirty="0">
                <a:latin typeface="Helvetica" panose="020B0500000000000000" pitchFamily="34" charset="0"/>
                <a:cs typeface="Arial"/>
              </a:rPr>
              <a:t>more </a:t>
            </a:r>
            <a:r>
              <a:rPr lang="en-IN" spc="-30" dirty="0">
                <a:latin typeface="Helvetica" panose="020B0500000000000000" pitchFamily="34" charset="0"/>
                <a:cs typeface="Arial"/>
              </a:rPr>
              <a:t>layers </a:t>
            </a:r>
            <a:r>
              <a:rPr lang="en-IN" spc="-10" dirty="0">
                <a:latin typeface="Helvetica" panose="020B0500000000000000" pitchFamily="34" charset="0"/>
                <a:cs typeface="Arial"/>
              </a:rPr>
              <a:t>to </a:t>
            </a:r>
            <a:r>
              <a:rPr lang="en-IN" spc="-20" dirty="0">
                <a:latin typeface="Helvetica" panose="020B0500000000000000" pitchFamily="34" charset="0"/>
                <a:cs typeface="Arial"/>
              </a:rPr>
              <a:t>a neural</a:t>
            </a:r>
            <a:r>
              <a:rPr lang="en-IN" spc="129" dirty="0">
                <a:latin typeface="Helvetica" panose="020B0500000000000000" pitchFamily="34" charset="0"/>
                <a:cs typeface="Arial"/>
              </a:rPr>
              <a:t> </a:t>
            </a:r>
            <a:r>
              <a:rPr lang="en-IN" spc="-10" dirty="0">
                <a:latin typeface="Helvetica" panose="020B0500000000000000" pitchFamily="34" charset="0"/>
                <a:cs typeface="Arial"/>
              </a:rPr>
              <a:t>network.</a:t>
            </a:r>
          </a:p>
          <a:p>
            <a:pPr marL="345221" indent="0">
              <a:spcBef>
                <a:spcPts val="664"/>
              </a:spcBef>
              <a:buNone/>
            </a:pPr>
            <a:endParaRPr lang="en-IN" dirty="0">
              <a:latin typeface="Helvetica" panose="020B0500000000000000" pitchFamily="34" charset="0"/>
              <a:cs typeface="Arial"/>
            </a:endParaRPr>
          </a:p>
        </p:txBody>
      </p:sp>
      <p:sp>
        <p:nvSpPr>
          <p:cNvPr id="4" name="Text Placeholder 3"/>
          <p:cNvSpPr>
            <a:spLocks noGrp="1"/>
          </p:cNvSpPr>
          <p:nvPr>
            <p:ph type="body" sz="quarter" idx="14"/>
          </p:nvPr>
        </p:nvSpPr>
        <p:spPr>
          <a:xfrm>
            <a:off x="329247" y="1143001"/>
            <a:ext cx="11196956" cy="685799"/>
          </a:xfrm>
        </p:spPr>
        <p:txBody>
          <a:bodyPr>
            <a:normAutofit/>
          </a:bodyPr>
          <a:lstStyle/>
          <a:p>
            <a:r>
              <a:rPr lang="en-US" altLang="en-US" dirty="0">
                <a:latin typeface="Helvetica" panose="020B0500000000000000" pitchFamily="34" charset="0"/>
              </a:rPr>
              <a:t>DL is constructing network of parameterized functional modules and training them from examples using gradient based optimization – </a:t>
            </a:r>
            <a:r>
              <a:rPr lang="en-US" altLang="en-US" dirty="0" err="1">
                <a:latin typeface="Helvetica" panose="020B0500000000000000" pitchFamily="34" charset="0"/>
              </a:rPr>
              <a:t>Yann</a:t>
            </a:r>
            <a:r>
              <a:rPr lang="en-US" altLang="en-US" dirty="0">
                <a:latin typeface="Helvetica" panose="020B0500000000000000" pitchFamily="34" charset="0"/>
              </a:rPr>
              <a:t> </a:t>
            </a:r>
            <a:r>
              <a:rPr lang="en-US" altLang="en-US" dirty="0" err="1">
                <a:latin typeface="Helvetica" panose="020B0500000000000000" pitchFamily="34" charset="0"/>
              </a:rPr>
              <a:t>Lecun</a:t>
            </a:r>
            <a:endParaRPr lang="en-US" altLang="en-US" dirty="0">
              <a:latin typeface="Helvetica" panose="020B0500000000000000" pitchFamily="34" charset="0"/>
            </a:endParaRPr>
          </a:p>
          <a:p>
            <a:endParaRPr lang="en-US" dirty="0">
              <a:latin typeface="Helvetica" panose="020B0500000000000000" pitchFamily="34" charset="0"/>
            </a:endParaRPr>
          </a:p>
        </p:txBody>
      </p:sp>
      <p:sp>
        <p:nvSpPr>
          <p:cNvPr id="5" name="Title 4"/>
          <p:cNvSpPr>
            <a:spLocks noGrp="1"/>
          </p:cNvSpPr>
          <p:nvPr>
            <p:ph type="title"/>
          </p:nvPr>
        </p:nvSpPr>
        <p:spPr/>
        <p:txBody>
          <a:bodyPr/>
          <a:lstStyle/>
          <a:p>
            <a:r>
              <a:rPr lang="en-IN" spc="40" dirty="0"/>
              <a:t>Key Points</a:t>
            </a:r>
            <a:endParaRPr lang="en-US" dirty="0"/>
          </a:p>
        </p:txBody>
      </p:sp>
      <p:sp>
        <p:nvSpPr>
          <p:cNvPr id="6" name="Text Placeholder 3"/>
          <p:cNvSpPr txBox="1">
            <a:spLocks/>
          </p:cNvSpPr>
          <p:nvPr/>
        </p:nvSpPr>
        <p:spPr>
          <a:xfrm>
            <a:off x="339261" y="2971800"/>
            <a:ext cx="11196956" cy="395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1C1573"/>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1C1573"/>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1C1573"/>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168"/>
            <a:endParaRPr lang="en-IN" dirty="0">
              <a:latin typeface="Helvetica" panose="020B0500000000000000" pitchFamily="34" charset="0"/>
              <a:cs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1C00E55-D8CE-73CF-A52C-DDD3800AD848}"/>
                  </a:ext>
                </a:extLst>
              </p14:cNvPr>
              <p14:cNvContentPartPr/>
              <p14:nvPr/>
            </p14:nvContentPartPr>
            <p14:xfrm>
              <a:off x="1565280" y="1793880"/>
              <a:ext cx="7438680" cy="3224880"/>
            </p14:xfrm>
          </p:contentPart>
        </mc:Choice>
        <mc:Fallback xmlns="">
          <p:pic>
            <p:nvPicPr>
              <p:cNvPr id="2" name="Ink 1">
                <a:extLst>
                  <a:ext uri="{FF2B5EF4-FFF2-40B4-BE49-F238E27FC236}">
                    <a16:creationId xmlns:a16="http://schemas.microsoft.com/office/drawing/2014/main" id="{C1C00E55-D8CE-73CF-A52C-DDD3800AD848}"/>
                  </a:ext>
                </a:extLst>
              </p:cNvPr>
              <p:cNvPicPr/>
              <p:nvPr/>
            </p:nvPicPr>
            <p:blipFill>
              <a:blip r:embed="rId3"/>
              <a:stretch>
                <a:fillRect/>
              </a:stretch>
            </p:blipFill>
            <p:spPr>
              <a:xfrm>
                <a:off x="1549080" y="1777680"/>
                <a:ext cx="7471080" cy="3257280"/>
              </a:xfrm>
              <a:prstGeom prst="rect">
                <a:avLst/>
              </a:prstGeom>
            </p:spPr>
          </p:pic>
        </mc:Fallback>
      </mc:AlternateContent>
    </p:spTree>
    <p:extLst>
      <p:ext uri="{BB962C8B-B14F-4D97-AF65-F5344CB8AC3E}">
        <p14:creationId xmlns:p14="http://schemas.microsoft.com/office/powerpoint/2010/main" val="861025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Visual Cortex is Hierarchical</a:t>
            </a:r>
          </a:p>
        </p:txBody>
      </p:sp>
      <p:pic>
        <p:nvPicPr>
          <p:cNvPr id="1229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6477000" cy="189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Placeholder 2"/>
          <p:cNvSpPr txBox="1">
            <a:spLocks/>
          </p:cNvSpPr>
          <p:nvPr/>
        </p:nvSpPr>
        <p:spPr bwMode="auto">
          <a:xfrm>
            <a:off x="4495800" y="3124200"/>
            <a:ext cx="327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nSpc>
                <a:spcPct val="90000"/>
              </a:lnSpc>
              <a:spcBef>
                <a:spcPts val="1000"/>
              </a:spcBef>
              <a:buFont typeface="Arial" panose="020B0604020202020204" pitchFamily="34" charset="0"/>
              <a:buNone/>
            </a:pPr>
            <a:r>
              <a:rPr lang="en-US" altLang="en-US" b="1" dirty="0">
                <a:solidFill>
                  <a:srgbClr val="000000"/>
                </a:solidFill>
                <a:latin typeface="Helvetica" panose="020B0500000000000000" pitchFamily="34" charset="0"/>
              </a:rPr>
              <a:t>Visual Cortex is Hierarchical</a:t>
            </a:r>
          </a:p>
        </p:txBody>
      </p:sp>
      <p:pic>
        <p:nvPicPr>
          <p:cNvPr id="1229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0563" y="3800994"/>
            <a:ext cx="5049837" cy="206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Placeholder 15"/>
          <p:cNvSpPr>
            <a:spLocks noGrp="1"/>
          </p:cNvSpPr>
          <p:nvPr>
            <p:ph type="body" sz="quarter" idx="13"/>
          </p:nvPr>
        </p:nvSpPr>
        <p:spPr>
          <a:xfrm>
            <a:off x="609600" y="5943600"/>
            <a:ext cx="11150600" cy="685800"/>
          </a:xfrm>
        </p:spPr>
        <p:txBody>
          <a:bodyPr/>
          <a:lstStyle/>
          <a:p>
            <a:r>
              <a:rPr lang="en-US" altLang="en-US" dirty="0">
                <a:latin typeface="Helvetica" panose="020B0500000000000000" pitchFamily="34" charset="0"/>
              </a:rPr>
              <a:t>There could be occlusion, viewpoint variation, scale variation, illumination variation, deformation, background clutter, noise, intra-class variation and much more.</a:t>
            </a:r>
          </a:p>
        </p:txBody>
      </p:sp>
      <p:sp>
        <p:nvSpPr>
          <p:cNvPr id="12294" name="Text Placeholder 2"/>
          <p:cNvSpPr>
            <a:spLocks noGrp="1"/>
          </p:cNvSpPr>
          <p:nvPr>
            <p:ph type="body" sz="quarter" idx="13"/>
          </p:nvPr>
        </p:nvSpPr>
        <p:spPr>
          <a:xfrm>
            <a:off x="609600" y="3505200"/>
            <a:ext cx="5664200" cy="533400"/>
          </a:xfrm>
        </p:spPr>
        <p:txBody>
          <a:bodyPr/>
          <a:lstStyle/>
          <a:p>
            <a:r>
              <a:rPr lang="en-US" altLang="en-US" dirty="0">
                <a:latin typeface="Helvetica" panose="020B0500000000000000" pitchFamily="34" charset="0"/>
              </a:rPr>
              <a:t>Images are numbers (so determine feature)</a:t>
            </a:r>
          </a:p>
        </p:txBody>
      </p:sp>
      <p:sp>
        <p:nvSpPr>
          <p:cNvPr id="12295" name="Text Placeholder 3"/>
          <p:cNvSpPr>
            <a:spLocks noGrp="1"/>
          </p:cNvSpPr>
          <p:nvPr>
            <p:ph type="body" sz="quarter" idx="14"/>
          </p:nvPr>
        </p:nvSpPr>
        <p:spPr>
          <a:xfrm>
            <a:off x="609600" y="990600"/>
            <a:ext cx="11198225" cy="395288"/>
          </a:xfrm>
        </p:spPr>
        <p:txBody>
          <a:bodyPr/>
          <a:lstStyle/>
          <a:p>
            <a:r>
              <a:rPr lang="en-US" altLang="en-US" dirty="0">
                <a:latin typeface="Helvetica" panose="020B0500000000000000" pitchFamily="34" charset="0"/>
              </a:rPr>
              <a:t>DL helps to get hierarchy of features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E9DB43C-CA85-42EB-0F3D-94DF920D2BD7}"/>
                  </a:ext>
                </a:extLst>
              </p14:cNvPr>
              <p14:cNvContentPartPr/>
              <p14:nvPr/>
            </p14:nvContentPartPr>
            <p14:xfrm>
              <a:off x="6349320" y="1608840"/>
              <a:ext cx="5842800" cy="4690800"/>
            </p14:xfrm>
          </p:contentPart>
        </mc:Choice>
        <mc:Fallback xmlns="">
          <p:pic>
            <p:nvPicPr>
              <p:cNvPr id="2" name="Ink 1">
                <a:extLst>
                  <a:ext uri="{FF2B5EF4-FFF2-40B4-BE49-F238E27FC236}">
                    <a16:creationId xmlns:a16="http://schemas.microsoft.com/office/drawing/2014/main" id="{0E9DB43C-CA85-42EB-0F3D-94DF920D2BD7}"/>
                  </a:ext>
                </a:extLst>
              </p:cNvPr>
              <p:cNvPicPr/>
              <p:nvPr/>
            </p:nvPicPr>
            <p:blipFill>
              <a:blip r:embed="rId5"/>
              <a:stretch>
                <a:fillRect/>
              </a:stretch>
            </p:blipFill>
            <p:spPr>
              <a:xfrm>
                <a:off x="6333120" y="1592640"/>
                <a:ext cx="5875200" cy="472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33790AD-8430-7FC9-3F0D-09FD1E6F734D}"/>
                  </a:ext>
                </a:extLst>
              </p14:cNvPr>
              <p14:cNvContentPartPr/>
              <p14:nvPr/>
            </p14:nvContentPartPr>
            <p14:xfrm>
              <a:off x="943200" y="1485720"/>
              <a:ext cx="9018360" cy="4911480"/>
            </p14:xfrm>
          </p:contentPart>
        </mc:Choice>
        <mc:Fallback xmlns="">
          <p:pic>
            <p:nvPicPr>
              <p:cNvPr id="3" name="Ink 2">
                <a:extLst>
                  <a:ext uri="{FF2B5EF4-FFF2-40B4-BE49-F238E27FC236}">
                    <a16:creationId xmlns:a16="http://schemas.microsoft.com/office/drawing/2014/main" id="{033790AD-8430-7FC9-3F0D-09FD1E6F734D}"/>
                  </a:ext>
                </a:extLst>
              </p:cNvPr>
              <p:cNvPicPr/>
              <p:nvPr/>
            </p:nvPicPr>
            <p:blipFill>
              <a:blip r:embed="rId7"/>
              <a:stretch>
                <a:fillRect/>
              </a:stretch>
            </p:blipFill>
            <p:spPr>
              <a:xfrm>
                <a:off x="927000" y="1469520"/>
                <a:ext cx="9050760" cy="4943880"/>
              </a:xfrm>
              <a:prstGeom prst="rect">
                <a:avLst/>
              </a:prstGeom>
            </p:spPr>
          </p:pic>
        </mc:Fallback>
      </mc:AlternateContent>
    </p:spTree>
    <p:extLst>
      <p:ext uri="{BB962C8B-B14F-4D97-AF65-F5344CB8AC3E}">
        <p14:creationId xmlns:p14="http://schemas.microsoft.com/office/powerpoint/2010/main" val="55418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3" grpId="0" build="p"/>
      <p:bldP spid="12294" grpId="0" build="p"/>
      <p:bldP spid="1229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Placeholder 3"/>
          <p:cNvSpPr>
            <a:spLocks noGrp="1"/>
          </p:cNvSpPr>
          <p:nvPr>
            <p:ph type="body" sz="quarter" idx="14"/>
          </p:nvPr>
        </p:nvSpPr>
        <p:spPr>
          <a:xfrm>
            <a:off x="685800" y="1066800"/>
            <a:ext cx="11198225" cy="395288"/>
          </a:xfrm>
        </p:spPr>
        <p:txBody>
          <a:bodyPr/>
          <a:lstStyle/>
          <a:p>
            <a:r>
              <a:rPr lang="en-US" altLang="en-US" dirty="0">
                <a:latin typeface="Helvetica" panose="020B0500000000000000" pitchFamily="34" charset="0"/>
              </a:rPr>
              <a:t>Higher (or deeper) layers represents abstraction of the increasing complex features</a:t>
            </a:r>
          </a:p>
        </p:txBody>
      </p:sp>
      <p:sp>
        <p:nvSpPr>
          <p:cNvPr id="13314"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DL Builds Hierarchy of Features</a:t>
            </a:r>
          </a:p>
        </p:txBody>
      </p:sp>
      <p:pic>
        <p:nvPicPr>
          <p:cNvPr id="1331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595117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B0EC8BC-3E85-B5A0-7E4E-CAAF95EDA81B}"/>
                  </a:ext>
                </a:extLst>
              </p14:cNvPr>
              <p14:cNvContentPartPr/>
              <p14:nvPr/>
            </p14:nvContentPartPr>
            <p14:xfrm>
              <a:off x="5147640" y="982440"/>
              <a:ext cx="4236480" cy="5689800"/>
            </p14:xfrm>
          </p:contentPart>
        </mc:Choice>
        <mc:Fallback xmlns="">
          <p:pic>
            <p:nvPicPr>
              <p:cNvPr id="2" name="Ink 1">
                <a:extLst>
                  <a:ext uri="{FF2B5EF4-FFF2-40B4-BE49-F238E27FC236}">
                    <a16:creationId xmlns:a16="http://schemas.microsoft.com/office/drawing/2014/main" id="{CB0EC8BC-3E85-B5A0-7E4E-CAAF95EDA81B}"/>
                  </a:ext>
                </a:extLst>
              </p:cNvPr>
              <p:cNvPicPr/>
              <p:nvPr/>
            </p:nvPicPr>
            <p:blipFill>
              <a:blip r:embed="rId4"/>
              <a:stretch>
                <a:fillRect/>
              </a:stretch>
            </p:blipFill>
            <p:spPr>
              <a:xfrm>
                <a:off x="5131440" y="966240"/>
                <a:ext cx="4268880" cy="572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80CA190-61A7-97F5-91D0-7A4D91DB1548}"/>
                  </a:ext>
                </a:extLst>
              </p14:cNvPr>
              <p14:cNvContentPartPr/>
              <p14:nvPr/>
            </p14:nvContentPartPr>
            <p14:xfrm>
              <a:off x="5445360" y="3275640"/>
              <a:ext cx="5609160" cy="3427560"/>
            </p14:xfrm>
          </p:contentPart>
        </mc:Choice>
        <mc:Fallback xmlns="">
          <p:pic>
            <p:nvPicPr>
              <p:cNvPr id="3" name="Ink 2">
                <a:extLst>
                  <a:ext uri="{FF2B5EF4-FFF2-40B4-BE49-F238E27FC236}">
                    <a16:creationId xmlns:a16="http://schemas.microsoft.com/office/drawing/2014/main" id="{480CA190-61A7-97F5-91D0-7A4D91DB1548}"/>
                  </a:ext>
                </a:extLst>
              </p:cNvPr>
              <p:cNvPicPr/>
              <p:nvPr/>
            </p:nvPicPr>
            <p:blipFill>
              <a:blip r:embed="rId6"/>
              <a:stretch>
                <a:fillRect/>
              </a:stretch>
            </p:blipFill>
            <p:spPr>
              <a:xfrm>
                <a:off x="5429160" y="3259440"/>
                <a:ext cx="5641560" cy="3459960"/>
              </a:xfrm>
              <a:prstGeom prst="rect">
                <a:avLst/>
              </a:prstGeom>
            </p:spPr>
          </p:pic>
        </mc:Fallback>
      </mc:AlternateContent>
    </p:spTree>
    <p:extLst>
      <p:ext uri="{BB962C8B-B14F-4D97-AF65-F5344CB8AC3E}">
        <p14:creationId xmlns:p14="http://schemas.microsoft.com/office/powerpoint/2010/main" val="414021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6" name="Text 4">
            <a:extLst>
              <a:ext uri="{FF2B5EF4-FFF2-40B4-BE49-F238E27FC236}">
                <a16:creationId xmlns:a16="http://schemas.microsoft.com/office/drawing/2014/main" id="{AAA76E00-8B32-7A62-EBB2-149F304A3740}"/>
              </a:ext>
            </a:extLst>
          </p:cNvPr>
          <p:cNvSpPr txBox="1">
            <a:spLocks/>
          </p:cNvSpPr>
          <p:nvPr/>
        </p:nvSpPr>
        <p:spPr>
          <a:xfrm>
            <a:off x="704428" y="1505267"/>
            <a:ext cx="7177931" cy="5061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Setup a Python Environment for Machine Learning and Deep Learning</a:t>
            </a:r>
          </a:p>
          <a:p>
            <a:pPr>
              <a:lnSpc>
                <a:spcPct val="100000"/>
              </a:lnSpc>
              <a:spcBef>
                <a:spcPts val="0"/>
              </a:spcBef>
            </a:pPr>
            <a:endParaRPr lang="en-US" sz="2400" dirty="0">
              <a:latin typeface="Calibri(body)"/>
            </a:endParaRPr>
          </a:p>
        </p:txBody>
      </p:sp>
      <p:pic>
        <p:nvPicPr>
          <p:cNvPr id="7" name="Picture 2" descr="Image result for setting up anaconda environment for deep learning">
            <a:extLst>
              <a:ext uri="{FF2B5EF4-FFF2-40B4-BE49-F238E27FC236}">
                <a16:creationId xmlns:a16="http://schemas.microsoft.com/office/drawing/2014/main" id="{C365C939-E736-9234-3227-BBA82C8782E4}"/>
              </a:ext>
            </a:extLst>
          </p:cNvPr>
          <p:cNvPicPr>
            <a:picLocks noChangeAspect="1" noChangeArrowheads="1"/>
          </p:cNvPicPr>
          <p:nvPr/>
        </p:nvPicPr>
        <p:blipFill>
          <a:blip r:embed="rId2" cstate="print"/>
          <a:srcRect/>
          <a:stretch>
            <a:fillRect/>
          </a:stretch>
        </p:blipFill>
        <p:spPr bwMode="auto">
          <a:xfrm>
            <a:off x="803564" y="2362200"/>
            <a:ext cx="5715000" cy="381000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CEBFE28-5094-FF79-BFE4-E6778975BBC8}"/>
                  </a:ext>
                </a:extLst>
              </p14:cNvPr>
              <p14:cNvContentPartPr/>
              <p14:nvPr/>
            </p14:nvContentPartPr>
            <p14:xfrm>
              <a:off x="2364120" y="5843880"/>
              <a:ext cx="2889360" cy="198360"/>
            </p14:xfrm>
          </p:contentPart>
        </mc:Choice>
        <mc:Fallback xmlns="">
          <p:pic>
            <p:nvPicPr>
              <p:cNvPr id="4" name="Ink 3">
                <a:extLst>
                  <a:ext uri="{FF2B5EF4-FFF2-40B4-BE49-F238E27FC236}">
                    <a16:creationId xmlns:a16="http://schemas.microsoft.com/office/drawing/2014/main" id="{4CEBFE28-5094-FF79-BFE4-E6778975BBC8}"/>
                  </a:ext>
                </a:extLst>
              </p:cNvPr>
              <p:cNvPicPr/>
              <p:nvPr/>
            </p:nvPicPr>
            <p:blipFill>
              <a:blip r:embed="rId4"/>
              <a:stretch>
                <a:fillRect/>
              </a:stretch>
            </p:blipFill>
            <p:spPr>
              <a:xfrm>
                <a:off x="2347920" y="5827680"/>
                <a:ext cx="2921760" cy="230760"/>
              </a:xfrm>
              <a:prstGeom prst="rect">
                <a:avLst/>
              </a:prstGeom>
            </p:spPr>
          </p:pic>
        </mc:Fallback>
      </mc:AlternateContent>
    </p:spTree>
    <p:extLst>
      <p:ext uri="{BB962C8B-B14F-4D97-AF65-F5344CB8AC3E}">
        <p14:creationId xmlns:p14="http://schemas.microsoft.com/office/powerpoint/2010/main" val="3546338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Components of Deep Learning</a:t>
            </a:r>
          </a:p>
        </p:txBody>
      </p:sp>
      <p:sp>
        <p:nvSpPr>
          <p:cNvPr id="4" name="TextBox 3">
            <a:extLst>
              <a:ext uri="{FF2B5EF4-FFF2-40B4-BE49-F238E27FC236}">
                <a16:creationId xmlns:a16="http://schemas.microsoft.com/office/drawing/2014/main" id="{2846F756-DF11-E93F-15A4-ED8C9DA497CA}"/>
              </a:ext>
            </a:extLst>
          </p:cNvPr>
          <p:cNvSpPr txBox="1"/>
          <p:nvPr/>
        </p:nvSpPr>
        <p:spPr>
          <a:xfrm>
            <a:off x="304800" y="1066800"/>
            <a:ext cx="11353800" cy="4401205"/>
          </a:xfrm>
          <a:prstGeom prst="rect">
            <a:avLst/>
          </a:prstGeom>
          <a:noFill/>
        </p:spPr>
        <p:txBody>
          <a:bodyPr wrap="square">
            <a:spAutoFit/>
          </a:bodyPr>
          <a:lstStyle/>
          <a:p>
            <a:pPr algn="l"/>
            <a:r>
              <a:rPr lang="en-IN" sz="2000" b="0" i="0" u="none" strike="noStrike" dirty="0">
                <a:effectLst/>
              </a:rPr>
              <a:t>Deep learning is a subset of machine learning that deals with neural networks containing many layers, known as deep neural networks. The key components of deep learning include:</a:t>
            </a:r>
          </a:p>
          <a:p>
            <a:pPr algn="l"/>
            <a:r>
              <a:rPr lang="en-IN" sz="2000" b="1" i="0" u="none" strike="noStrike" dirty="0">
                <a:effectLst/>
              </a:rPr>
              <a:t>1. Neural Networks:</a:t>
            </a:r>
          </a:p>
          <a:p>
            <a:pPr algn="l">
              <a:buFont typeface="Arial" panose="020B0604020202020204" pitchFamily="34" charset="0"/>
              <a:buChar char="•"/>
            </a:pPr>
            <a:r>
              <a:rPr lang="en-IN" sz="2000" b="1" i="0" u="none" strike="noStrike" dirty="0">
                <a:effectLst/>
              </a:rPr>
              <a:t>Neurons:</a:t>
            </a:r>
            <a:r>
              <a:rPr lang="en-IN" sz="2000" b="0" i="0" u="none" strike="noStrike" dirty="0">
                <a:effectLst/>
              </a:rPr>
              <a:t> Neurons are the fundamental units of a neural network. They receive inputs, apply weights, add biases, and pass the result through an activation function to produce an output.</a:t>
            </a:r>
          </a:p>
          <a:p>
            <a:pPr algn="l">
              <a:buFont typeface="Arial" panose="020B0604020202020204" pitchFamily="34" charset="0"/>
              <a:buChar char="•"/>
            </a:pPr>
            <a:r>
              <a:rPr lang="en-IN" sz="2000" b="1" i="0" u="none" strike="noStrike" dirty="0">
                <a:effectLst/>
              </a:rPr>
              <a:t>Layers:</a:t>
            </a:r>
            <a:r>
              <a:rPr lang="en-IN" sz="2000" b="0" i="0" u="none" strike="noStrike" dirty="0">
                <a:effectLst/>
              </a:rPr>
              <a:t> Neural networks consist of layers of interconnected neurons. Common types of layers include input layers, hidden layers, and output layers. Deep neural networks have multiple hidden layers.</a:t>
            </a:r>
          </a:p>
          <a:p>
            <a:pPr algn="l">
              <a:buFont typeface="Arial" panose="020B0604020202020204" pitchFamily="34" charset="0"/>
              <a:buChar char="•"/>
            </a:pPr>
            <a:r>
              <a:rPr lang="en-IN" sz="2000" b="1" i="0" u="none" strike="noStrike" dirty="0">
                <a:effectLst/>
              </a:rPr>
              <a:t>Weights and Biases:</a:t>
            </a:r>
            <a:r>
              <a:rPr lang="en-IN" sz="2000" b="0" i="0" u="none" strike="noStrike" dirty="0">
                <a:effectLst/>
              </a:rPr>
              <a:t> Neural networks learn by adjusting weights and biases associated with connections between neurons. These parameters are tuned during the training process to minimize the error.</a:t>
            </a:r>
          </a:p>
          <a:p>
            <a:pPr algn="l">
              <a:buFont typeface="Arial" panose="020B0604020202020204" pitchFamily="34" charset="0"/>
              <a:buChar char="•"/>
            </a:pPr>
            <a:r>
              <a:rPr lang="en-IN" sz="2000" b="1" i="0" u="none" strike="noStrike" dirty="0">
                <a:effectLst/>
              </a:rPr>
              <a:t>Activation Functions:</a:t>
            </a:r>
            <a:r>
              <a:rPr lang="en-IN" sz="2000" b="0" i="0" u="none" strike="noStrike" dirty="0">
                <a:effectLst/>
              </a:rPr>
              <a:t> Activation functions introduce non-linearities to the network, allowing it to learn complex patterns. Common activation functions include sigmoid, tanh, </a:t>
            </a:r>
            <a:r>
              <a:rPr lang="en-IN" sz="2000" b="0" i="0" u="none" strike="noStrike" dirty="0" err="1">
                <a:effectLst/>
              </a:rPr>
              <a:t>ReLU</a:t>
            </a:r>
            <a:r>
              <a:rPr lang="en-IN" sz="2000" b="0" i="0" u="none" strike="noStrike" dirty="0">
                <a:effectLst/>
              </a:rPr>
              <a:t> (Rectified Linear Unit), and </a:t>
            </a:r>
            <a:r>
              <a:rPr lang="en-IN" sz="2000" b="0" i="0" u="none" strike="noStrike" dirty="0" err="1">
                <a:effectLst/>
              </a:rPr>
              <a:t>softmax</a:t>
            </a:r>
            <a:r>
              <a:rPr lang="en-IN" sz="2000" b="0" i="0" u="none" strike="noStrike" dirty="0">
                <a:effectLst/>
              </a:rPr>
              <a:t>.</a:t>
            </a:r>
          </a:p>
          <a:p>
            <a:br>
              <a:rPr lang="en-IN" sz="2000" dirty="0"/>
            </a:br>
            <a:endParaRPr lang="en-US" sz="2000"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6D4E4E5-CC7D-23AB-4F0A-39915E61CB95}"/>
                  </a:ext>
                </a:extLst>
              </p14:cNvPr>
              <p14:cNvContentPartPr/>
              <p14:nvPr/>
            </p14:nvContentPartPr>
            <p14:xfrm>
              <a:off x="261360" y="1390320"/>
              <a:ext cx="10260720" cy="5106240"/>
            </p14:xfrm>
          </p:contentPart>
        </mc:Choice>
        <mc:Fallback xmlns="">
          <p:pic>
            <p:nvPicPr>
              <p:cNvPr id="5" name="Ink 4">
                <a:extLst>
                  <a:ext uri="{FF2B5EF4-FFF2-40B4-BE49-F238E27FC236}">
                    <a16:creationId xmlns:a16="http://schemas.microsoft.com/office/drawing/2014/main" id="{46D4E4E5-CC7D-23AB-4F0A-39915E61CB95}"/>
                  </a:ext>
                </a:extLst>
              </p:cNvPr>
              <p:cNvPicPr/>
              <p:nvPr/>
            </p:nvPicPr>
            <p:blipFill>
              <a:blip r:embed="rId3"/>
              <a:stretch>
                <a:fillRect/>
              </a:stretch>
            </p:blipFill>
            <p:spPr>
              <a:xfrm>
                <a:off x="245160" y="1374120"/>
                <a:ext cx="10293120" cy="513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C20FEDE-EFC0-5DFE-E16A-DFD1FA42E617}"/>
                  </a:ext>
                </a:extLst>
              </p14:cNvPr>
              <p14:cNvContentPartPr/>
              <p14:nvPr/>
            </p14:nvContentPartPr>
            <p14:xfrm>
              <a:off x="452520" y="2919240"/>
              <a:ext cx="1159200" cy="1284480"/>
            </p14:xfrm>
          </p:contentPart>
        </mc:Choice>
        <mc:Fallback xmlns="">
          <p:pic>
            <p:nvPicPr>
              <p:cNvPr id="3" name="Ink 2">
                <a:extLst>
                  <a:ext uri="{FF2B5EF4-FFF2-40B4-BE49-F238E27FC236}">
                    <a16:creationId xmlns:a16="http://schemas.microsoft.com/office/drawing/2014/main" id="{3C20FEDE-EFC0-5DFE-E16A-DFD1FA42E617}"/>
                  </a:ext>
                </a:extLst>
              </p:cNvPr>
              <p:cNvPicPr/>
              <p:nvPr/>
            </p:nvPicPr>
            <p:blipFill>
              <a:blip r:embed="rId5"/>
              <a:stretch>
                <a:fillRect/>
              </a:stretch>
            </p:blipFill>
            <p:spPr>
              <a:xfrm>
                <a:off x="436320" y="2903040"/>
                <a:ext cx="1191600" cy="1316880"/>
              </a:xfrm>
              <a:prstGeom prst="rect">
                <a:avLst/>
              </a:prstGeom>
            </p:spPr>
          </p:pic>
        </mc:Fallback>
      </mc:AlternateContent>
    </p:spTree>
    <p:extLst>
      <p:ext uri="{BB962C8B-B14F-4D97-AF65-F5344CB8AC3E}">
        <p14:creationId xmlns:p14="http://schemas.microsoft.com/office/powerpoint/2010/main" val="216087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Components of Deep Learning</a:t>
            </a:r>
          </a:p>
        </p:txBody>
      </p:sp>
      <p:sp>
        <p:nvSpPr>
          <p:cNvPr id="4" name="TextBox 3">
            <a:extLst>
              <a:ext uri="{FF2B5EF4-FFF2-40B4-BE49-F238E27FC236}">
                <a16:creationId xmlns:a16="http://schemas.microsoft.com/office/drawing/2014/main" id="{4565B19B-C92E-C91F-80C3-7E7344315F95}"/>
              </a:ext>
            </a:extLst>
          </p:cNvPr>
          <p:cNvSpPr txBox="1"/>
          <p:nvPr/>
        </p:nvSpPr>
        <p:spPr>
          <a:xfrm>
            <a:off x="457200" y="1143000"/>
            <a:ext cx="9144000" cy="4401205"/>
          </a:xfrm>
          <a:prstGeom prst="rect">
            <a:avLst/>
          </a:prstGeom>
          <a:noFill/>
        </p:spPr>
        <p:txBody>
          <a:bodyPr wrap="square">
            <a:spAutoFit/>
          </a:bodyPr>
          <a:lstStyle/>
          <a:p>
            <a:pPr algn="l"/>
            <a:r>
              <a:rPr lang="en-IN" sz="2000" b="1" i="0" u="none" strike="noStrike" dirty="0">
                <a:effectLst/>
                <a:latin typeface="Calibri" panose="020F0502020204030204" pitchFamily="34" charset="0"/>
                <a:cs typeface="Calibri" panose="020F0502020204030204" pitchFamily="34" charset="0"/>
              </a:rPr>
              <a:t>2. Loss Function:</a:t>
            </a:r>
          </a:p>
          <a:p>
            <a:pPr algn="l">
              <a:buFont typeface="Arial" panose="020B0604020202020204" pitchFamily="34" charset="0"/>
              <a:buChar char="•"/>
            </a:pPr>
            <a:r>
              <a:rPr lang="en-IN" sz="2000" b="0" i="0" u="none" strike="noStrike" dirty="0">
                <a:effectLst/>
                <a:latin typeface="Calibri" panose="020F0502020204030204" pitchFamily="34" charset="0"/>
                <a:cs typeface="Calibri" panose="020F0502020204030204" pitchFamily="34" charset="0"/>
              </a:rPr>
              <a:t>A loss function (or objective function) measures the difference between the predicted outputs and the actual targets (labels). The goal during training is to minimize this loss, which represents the difference between predicted and actual values.</a:t>
            </a:r>
          </a:p>
          <a:p>
            <a:pPr algn="l"/>
            <a:r>
              <a:rPr lang="en-IN" sz="2000" b="1" i="0" u="none" strike="noStrike" dirty="0">
                <a:effectLst/>
                <a:latin typeface="Calibri" panose="020F0502020204030204" pitchFamily="34" charset="0"/>
                <a:cs typeface="Calibri" panose="020F0502020204030204" pitchFamily="34" charset="0"/>
              </a:rPr>
              <a:t>3. Optimization Algorithm:</a:t>
            </a:r>
          </a:p>
          <a:p>
            <a:pPr algn="l">
              <a:buFont typeface="Arial" panose="020B0604020202020204" pitchFamily="34" charset="0"/>
              <a:buChar char="•"/>
            </a:pPr>
            <a:r>
              <a:rPr lang="en-IN" sz="2000" b="0" i="0" u="none" strike="noStrike" dirty="0">
                <a:effectLst/>
                <a:latin typeface="Calibri" panose="020F0502020204030204" pitchFamily="34" charset="0"/>
                <a:cs typeface="Calibri" panose="020F0502020204030204" pitchFamily="34" charset="0"/>
              </a:rPr>
              <a:t>Optimization algorithms, such as Gradient Descent and its variants (Adam, RMSprop, etc.), adjust the weights and biases iteratively to minimize the loss function. These algorithms determine how the neural network learns and converges towards optimal parameters.</a:t>
            </a:r>
          </a:p>
          <a:p>
            <a:pPr algn="l"/>
            <a:r>
              <a:rPr lang="en-IN" sz="2000" b="1" i="0" u="none" strike="noStrike" dirty="0">
                <a:effectLst/>
                <a:latin typeface="Calibri" panose="020F0502020204030204" pitchFamily="34" charset="0"/>
                <a:cs typeface="Calibri" panose="020F0502020204030204" pitchFamily="34" charset="0"/>
              </a:rPr>
              <a:t>4. Backpropagation:</a:t>
            </a:r>
          </a:p>
          <a:p>
            <a:pPr algn="l">
              <a:buFont typeface="Arial" panose="020B0604020202020204" pitchFamily="34" charset="0"/>
              <a:buChar char="•"/>
            </a:pPr>
            <a:r>
              <a:rPr lang="en-IN" sz="2000" b="0" i="0" u="none" strike="noStrike" dirty="0">
                <a:effectLst/>
                <a:latin typeface="Calibri" panose="020F0502020204030204" pitchFamily="34" charset="0"/>
                <a:cs typeface="Calibri" panose="020F0502020204030204" pitchFamily="34" charset="0"/>
              </a:rPr>
              <a:t>Backpropagation is a technique used to calculate the gradients of the loss function with respect to the weights and biases in the network. It enables efficient optimization by propagating the errors backward through the network, allowing for weight updates that minimize the loss.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1A3DF33-878D-63DA-2298-78856DA7F320}"/>
                  </a:ext>
                </a:extLst>
              </p14:cNvPr>
              <p14:cNvContentPartPr/>
              <p14:nvPr/>
            </p14:nvContentPartPr>
            <p14:xfrm>
              <a:off x="234720" y="1451880"/>
              <a:ext cx="8863200" cy="2809080"/>
            </p14:xfrm>
          </p:contentPart>
        </mc:Choice>
        <mc:Fallback xmlns="">
          <p:pic>
            <p:nvPicPr>
              <p:cNvPr id="3" name="Ink 2">
                <a:extLst>
                  <a:ext uri="{FF2B5EF4-FFF2-40B4-BE49-F238E27FC236}">
                    <a16:creationId xmlns:a16="http://schemas.microsoft.com/office/drawing/2014/main" id="{41A3DF33-878D-63DA-2298-78856DA7F320}"/>
                  </a:ext>
                </a:extLst>
              </p:cNvPr>
              <p:cNvPicPr/>
              <p:nvPr/>
            </p:nvPicPr>
            <p:blipFill>
              <a:blip r:embed="rId3"/>
              <a:stretch>
                <a:fillRect/>
              </a:stretch>
            </p:blipFill>
            <p:spPr>
              <a:xfrm>
                <a:off x="218520" y="1435680"/>
                <a:ext cx="8895600" cy="2841480"/>
              </a:xfrm>
              <a:prstGeom prst="rect">
                <a:avLst/>
              </a:prstGeom>
            </p:spPr>
          </p:pic>
        </mc:Fallback>
      </mc:AlternateContent>
    </p:spTree>
    <p:extLst>
      <p:ext uri="{BB962C8B-B14F-4D97-AF65-F5344CB8AC3E}">
        <p14:creationId xmlns:p14="http://schemas.microsoft.com/office/powerpoint/2010/main" val="15646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Components of Deep Learning</a:t>
            </a:r>
          </a:p>
        </p:txBody>
      </p:sp>
      <p:sp>
        <p:nvSpPr>
          <p:cNvPr id="4" name="TextBox 3">
            <a:extLst>
              <a:ext uri="{FF2B5EF4-FFF2-40B4-BE49-F238E27FC236}">
                <a16:creationId xmlns:a16="http://schemas.microsoft.com/office/drawing/2014/main" id="{CD959167-A62F-0AE8-88C1-D0A5C2FF4E79}"/>
              </a:ext>
            </a:extLst>
          </p:cNvPr>
          <p:cNvSpPr txBox="1"/>
          <p:nvPr/>
        </p:nvSpPr>
        <p:spPr>
          <a:xfrm>
            <a:off x="838200" y="952648"/>
            <a:ext cx="10363200" cy="4401205"/>
          </a:xfrm>
          <a:prstGeom prst="rect">
            <a:avLst/>
          </a:prstGeom>
          <a:noFill/>
        </p:spPr>
        <p:txBody>
          <a:bodyPr wrap="square">
            <a:spAutoFit/>
          </a:bodyPr>
          <a:lstStyle/>
          <a:p>
            <a:pPr algn="l"/>
            <a:r>
              <a:rPr lang="en-IN" b="1" i="0" u="none" strike="noStrike" dirty="0">
                <a:effectLst/>
                <a:latin typeface="Söhne"/>
              </a:rPr>
              <a:t>5</a:t>
            </a:r>
            <a:r>
              <a:rPr lang="en-IN" sz="2000" b="1" i="0" u="none" strike="noStrike" dirty="0">
                <a:effectLst/>
                <a:latin typeface="Calibri" panose="020F0502020204030204" pitchFamily="34" charset="0"/>
                <a:cs typeface="Calibri" panose="020F0502020204030204" pitchFamily="34" charset="0"/>
              </a:rPr>
              <a:t>. Layers and Architectures:</a:t>
            </a:r>
          </a:p>
          <a:p>
            <a:pPr algn="l">
              <a:buFont typeface="Arial" panose="020B0604020202020204" pitchFamily="34" charset="0"/>
              <a:buChar char="•"/>
            </a:pPr>
            <a:r>
              <a:rPr lang="en-IN" sz="2000" b="1" i="0" u="none" strike="noStrike" dirty="0">
                <a:solidFill>
                  <a:srgbClr val="374151"/>
                </a:solidFill>
                <a:effectLst/>
                <a:latin typeface="Calibri" panose="020F0502020204030204" pitchFamily="34" charset="0"/>
                <a:cs typeface="Calibri" panose="020F0502020204030204" pitchFamily="34" charset="0"/>
              </a:rPr>
              <a:t>Convolutional Layers (CNNs):</a:t>
            </a:r>
            <a:r>
              <a:rPr lang="en-IN" sz="2000" b="0" i="0" u="none" strike="noStrike" dirty="0">
                <a:solidFill>
                  <a:srgbClr val="374151"/>
                </a:solidFill>
                <a:effectLst/>
                <a:latin typeface="Calibri" panose="020F0502020204030204" pitchFamily="34" charset="0"/>
                <a:cs typeface="Calibri" panose="020F0502020204030204" pitchFamily="34" charset="0"/>
              </a:rPr>
              <a:t> Convolutional layers apply convolution operations to input data, capturing spatial patterns. They are commonly used in image-related tasks.</a:t>
            </a:r>
          </a:p>
          <a:p>
            <a:pPr algn="l">
              <a:buFont typeface="Arial" panose="020B0604020202020204" pitchFamily="34" charset="0"/>
              <a:buChar char="•"/>
            </a:pPr>
            <a:r>
              <a:rPr lang="en-IN" sz="2000" b="1" i="0" u="none" strike="noStrike" dirty="0">
                <a:solidFill>
                  <a:srgbClr val="374151"/>
                </a:solidFill>
                <a:effectLst/>
                <a:latin typeface="Calibri" panose="020F0502020204030204" pitchFamily="34" charset="0"/>
                <a:cs typeface="Calibri" panose="020F0502020204030204" pitchFamily="34" charset="0"/>
              </a:rPr>
              <a:t>Recurrent Layers (RNNs, LSTM, GRU):</a:t>
            </a:r>
            <a:r>
              <a:rPr lang="en-IN" sz="2000" b="0" i="0" u="none" strike="noStrike" dirty="0">
                <a:solidFill>
                  <a:srgbClr val="374151"/>
                </a:solidFill>
                <a:effectLst/>
                <a:latin typeface="Calibri" panose="020F0502020204030204" pitchFamily="34" charset="0"/>
                <a:cs typeface="Calibri" panose="020F0502020204030204" pitchFamily="34" charset="0"/>
              </a:rPr>
              <a:t> Recurrent layers maintain a hidden state and can capture sequential patterns. They are suitable for tasks involving sequences, such as natural language processing and time-series analysis.</a:t>
            </a:r>
          </a:p>
          <a:p>
            <a:pPr algn="l">
              <a:buFont typeface="Arial" panose="020B0604020202020204" pitchFamily="34" charset="0"/>
              <a:buChar char="•"/>
            </a:pPr>
            <a:r>
              <a:rPr lang="en-IN" sz="2000" b="1" i="0" u="none" strike="noStrike" dirty="0">
                <a:solidFill>
                  <a:srgbClr val="374151"/>
                </a:solidFill>
                <a:effectLst/>
                <a:latin typeface="Calibri" panose="020F0502020204030204" pitchFamily="34" charset="0"/>
                <a:cs typeface="Calibri" panose="020F0502020204030204" pitchFamily="34" charset="0"/>
              </a:rPr>
              <a:t>Transformer Layers:</a:t>
            </a:r>
            <a:r>
              <a:rPr lang="en-IN" sz="2000" b="0" i="0" u="none" strike="noStrike" dirty="0">
                <a:solidFill>
                  <a:srgbClr val="374151"/>
                </a:solidFill>
                <a:effectLst/>
                <a:latin typeface="Calibri" panose="020F0502020204030204" pitchFamily="34" charset="0"/>
                <a:cs typeface="Calibri" panose="020F0502020204030204" pitchFamily="34" charset="0"/>
              </a:rPr>
              <a:t> Transformer architecture, based on self-attention mechanisms, is efficient for processing sequential data and is commonly used in natural language processing tasks.</a:t>
            </a:r>
          </a:p>
          <a:p>
            <a:pPr algn="l">
              <a:buFont typeface="Arial" panose="020B0604020202020204" pitchFamily="34" charset="0"/>
              <a:buChar char="•"/>
            </a:pPr>
            <a:r>
              <a:rPr lang="en-IN" sz="2000" b="1" i="0" u="none" strike="noStrike" dirty="0">
                <a:solidFill>
                  <a:srgbClr val="374151"/>
                </a:solidFill>
                <a:effectLst/>
                <a:latin typeface="Calibri" panose="020F0502020204030204" pitchFamily="34" charset="0"/>
                <a:cs typeface="Calibri" panose="020F0502020204030204" pitchFamily="34" charset="0"/>
              </a:rPr>
              <a:t>Skip Connections:</a:t>
            </a:r>
            <a:r>
              <a:rPr lang="en-IN" sz="2000" b="0" i="0" u="none" strike="noStrike" dirty="0">
                <a:solidFill>
                  <a:srgbClr val="374151"/>
                </a:solidFill>
                <a:effectLst/>
                <a:latin typeface="Calibri" panose="020F0502020204030204" pitchFamily="34" charset="0"/>
                <a:cs typeface="Calibri" panose="020F0502020204030204" pitchFamily="34" charset="0"/>
              </a:rPr>
              <a:t> Skip connections (or residual connections) allow gradients to flow more directly during training, aiding in the training of very deep networks.</a:t>
            </a:r>
          </a:p>
          <a:p>
            <a:pPr algn="l">
              <a:buFont typeface="Arial" panose="020B0604020202020204" pitchFamily="34" charset="0"/>
              <a:buChar char="•"/>
            </a:pPr>
            <a:r>
              <a:rPr lang="en-IN" sz="2000" b="1" i="0" u="none" strike="noStrike" dirty="0">
                <a:solidFill>
                  <a:srgbClr val="374151"/>
                </a:solidFill>
                <a:effectLst/>
                <a:latin typeface="Calibri" panose="020F0502020204030204" pitchFamily="34" charset="0"/>
                <a:cs typeface="Calibri" panose="020F0502020204030204" pitchFamily="34" charset="0"/>
              </a:rPr>
              <a:t>Pooling Layers:</a:t>
            </a:r>
            <a:r>
              <a:rPr lang="en-IN" sz="2000" b="0" i="0" u="none" strike="noStrike" dirty="0">
                <a:solidFill>
                  <a:srgbClr val="374151"/>
                </a:solidFill>
                <a:effectLst/>
                <a:latin typeface="Calibri" panose="020F0502020204030204" pitchFamily="34" charset="0"/>
                <a:cs typeface="Calibri" panose="020F0502020204030204" pitchFamily="34" charset="0"/>
              </a:rPr>
              <a:t> Pooling layers reduce the spatial dimensions of data, which is commonly used in CNNs to </a:t>
            </a:r>
            <a:r>
              <a:rPr lang="en-IN" sz="2000" b="0" i="0" u="none" strike="noStrike" dirty="0" err="1">
                <a:solidFill>
                  <a:srgbClr val="374151"/>
                </a:solidFill>
                <a:effectLst/>
                <a:latin typeface="Calibri" panose="020F0502020204030204" pitchFamily="34" charset="0"/>
                <a:cs typeface="Calibri" panose="020F0502020204030204" pitchFamily="34" charset="0"/>
              </a:rPr>
              <a:t>downsample</a:t>
            </a:r>
            <a:r>
              <a:rPr lang="en-IN" sz="2000" b="0" i="0" u="none" strike="noStrike" dirty="0">
                <a:solidFill>
                  <a:srgbClr val="374151"/>
                </a:solidFill>
                <a:effectLst/>
                <a:latin typeface="Calibri" panose="020F0502020204030204" pitchFamily="34" charset="0"/>
                <a:cs typeface="Calibri" panose="020F0502020204030204" pitchFamily="34" charset="0"/>
              </a:rPr>
              <a:t> feature maps.</a:t>
            </a:r>
          </a:p>
          <a:p>
            <a:pPr algn="l">
              <a:buFont typeface="Arial" panose="020B0604020202020204" pitchFamily="34" charset="0"/>
              <a:buChar char="•"/>
            </a:pPr>
            <a:r>
              <a:rPr lang="en-IN" sz="2000" b="1" i="0" u="none" strike="noStrike" dirty="0">
                <a:solidFill>
                  <a:srgbClr val="374151"/>
                </a:solidFill>
                <a:effectLst/>
                <a:latin typeface="Calibri" panose="020F0502020204030204" pitchFamily="34" charset="0"/>
                <a:cs typeface="Calibri" panose="020F0502020204030204" pitchFamily="34" charset="0"/>
              </a:rPr>
              <a:t>Normalization Layers:</a:t>
            </a:r>
            <a:r>
              <a:rPr lang="en-IN" sz="2000" b="0" i="0" u="none" strike="noStrike" dirty="0">
                <a:solidFill>
                  <a:srgbClr val="374151"/>
                </a:solidFill>
                <a:effectLst/>
                <a:latin typeface="Calibri" panose="020F0502020204030204" pitchFamily="34" charset="0"/>
                <a:cs typeface="Calibri" panose="020F0502020204030204" pitchFamily="34" charset="0"/>
              </a:rPr>
              <a:t> Batch normalization and layer normalization are used to stabilize and accelerate the training process by normalizing the inputs to layers.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C56307C-C42E-CE6F-95E4-0CB93E1871A3}"/>
                  </a:ext>
                </a:extLst>
              </p14:cNvPr>
              <p14:cNvContentPartPr/>
              <p14:nvPr/>
            </p14:nvContentPartPr>
            <p14:xfrm>
              <a:off x="702720" y="1450800"/>
              <a:ext cx="7181640" cy="3610440"/>
            </p14:xfrm>
          </p:contentPart>
        </mc:Choice>
        <mc:Fallback xmlns="">
          <p:pic>
            <p:nvPicPr>
              <p:cNvPr id="5" name="Ink 4">
                <a:extLst>
                  <a:ext uri="{FF2B5EF4-FFF2-40B4-BE49-F238E27FC236}">
                    <a16:creationId xmlns:a16="http://schemas.microsoft.com/office/drawing/2014/main" id="{5C56307C-C42E-CE6F-95E4-0CB93E1871A3}"/>
                  </a:ext>
                </a:extLst>
              </p:cNvPr>
              <p:cNvPicPr/>
              <p:nvPr/>
            </p:nvPicPr>
            <p:blipFill>
              <a:blip r:embed="rId3"/>
              <a:stretch>
                <a:fillRect/>
              </a:stretch>
            </p:blipFill>
            <p:spPr>
              <a:xfrm>
                <a:off x="686520" y="1434600"/>
                <a:ext cx="7214040" cy="3642840"/>
              </a:xfrm>
              <a:prstGeom prst="rect">
                <a:avLst/>
              </a:prstGeom>
            </p:spPr>
          </p:pic>
        </mc:Fallback>
      </mc:AlternateContent>
    </p:spTree>
    <p:extLst>
      <p:ext uri="{BB962C8B-B14F-4D97-AF65-F5344CB8AC3E}">
        <p14:creationId xmlns:p14="http://schemas.microsoft.com/office/powerpoint/2010/main" val="1169551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Components of Deep Learning</a:t>
            </a:r>
          </a:p>
        </p:txBody>
      </p:sp>
      <p:sp>
        <p:nvSpPr>
          <p:cNvPr id="4" name="TextBox 3">
            <a:extLst>
              <a:ext uri="{FF2B5EF4-FFF2-40B4-BE49-F238E27FC236}">
                <a16:creationId xmlns:a16="http://schemas.microsoft.com/office/drawing/2014/main" id="{6A8A67A3-7123-AD2B-FACF-28D5AB443A81}"/>
              </a:ext>
            </a:extLst>
          </p:cNvPr>
          <p:cNvSpPr txBox="1"/>
          <p:nvPr/>
        </p:nvSpPr>
        <p:spPr>
          <a:xfrm>
            <a:off x="381000" y="1143000"/>
            <a:ext cx="10058400" cy="4093428"/>
          </a:xfrm>
          <a:prstGeom prst="rect">
            <a:avLst/>
          </a:prstGeom>
          <a:noFill/>
        </p:spPr>
        <p:txBody>
          <a:bodyPr wrap="square">
            <a:spAutoFit/>
          </a:bodyPr>
          <a:lstStyle/>
          <a:p>
            <a:pPr algn="l"/>
            <a:r>
              <a:rPr lang="en-IN" sz="2000" b="1" i="0" u="none" strike="noStrike" dirty="0">
                <a:effectLst/>
                <a:latin typeface="Calibri" panose="020F0502020204030204" pitchFamily="34" charset="0"/>
                <a:cs typeface="Calibri" panose="020F0502020204030204" pitchFamily="34" charset="0"/>
              </a:rPr>
              <a:t>6. Regularization Techniques:</a:t>
            </a:r>
          </a:p>
          <a:p>
            <a:pPr algn="l">
              <a:buFont typeface="Arial" panose="020B0604020202020204" pitchFamily="34" charset="0"/>
              <a:buChar char="•"/>
            </a:pPr>
            <a:r>
              <a:rPr lang="en-IN" sz="2000" b="0" i="0" u="none" strike="noStrike" dirty="0">
                <a:effectLst/>
                <a:latin typeface="Calibri" panose="020F0502020204030204" pitchFamily="34" charset="0"/>
                <a:cs typeface="Calibri" panose="020F0502020204030204" pitchFamily="34" charset="0"/>
              </a:rPr>
              <a:t>Techniques like Dropout (randomly setting some neurons' outputs to zero during training) and L1/L2 regularization help prevent overfitting, enhancing the model's generalization ability.</a:t>
            </a:r>
          </a:p>
          <a:p>
            <a:pPr algn="l"/>
            <a:r>
              <a:rPr lang="en-IN" sz="2000" b="1" i="0" u="none" strike="noStrike" dirty="0">
                <a:effectLst/>
                <a:latin typeface="Calibri" panose="020F0502020204030204" pitchFamily="34" charset="0"/>
                <a:cs typeface="Calibri" panose="020F0502020204030204" pitchFamily="34" charset="0"/>
              </a:rPr>
              <a:t>7. Initialization Strategies:</a:t>
            </a:r>
          </a:p>
          <a:p>
            <a:pPr algn="l">
              <a:buFont typeface="Arial" panose="020B0604020202020204" pitchFamily="34" charset="0"/>
              <a:buChar char="•"/>
            </a:pPr>
            <a:r>
              <a:rPr lang="en-IN" sz="2000" b="0" i="0" u="none" strike="noStrike" dirty="0">
                <a:effectLst/>
                <a:latin typeface="Calibri" panose="020F0502020204030204" pitchFamily="34" charset="0"/>
                <a:cs typeface="Calibri" panose="020F0502020204030204" pitchFamily="34" charset="0"/>
              </a:rPr>
              <a:t>Proper initialization of weights is crucial for training deep networks. Techniques like Xavier/</a:t>
            </a:r>
            <a:r>
              <a:rPr lang="en-IN" sz="2000" b="0" i="0" u="none" strike="noStrike" dirty="0" err="1">
                <a:effectLst/>
                <a:latin typeface="Calibri" panose="020F0502020204030204" pitchFamily="34" charset="0"/>
                <a:cs typeface="Calibri" panose="020F0502020204030204" pitchFamily="34" charset="0"/>
              </a:rPr>
              <a:t>Glorot</a:t>
            </a:r>
            <a:r>
              <a:rPr lang="en-IN" sz="2000" b="0" i="0" u="none" strike="noStrike" dirty="0">
                <a:effectLst/>
                <a:latin typeface="Calibri" panose="020F0502020204030204" pitchFamily="34" charset="0"/>
                <a:cs typeface="Calibri" panose="020F0502020204030204" pitchFamily="34" charset="0"/>
              </a:rPr>
              <a:t> initialization ensure that weights are initialized in a way that prevents gradients from vanishing or exploding during training.</a:t>
            </a:r>
          </a:p>
          <a:p>
            <a:pPr algn="l"/>
            <a:r>
              <a:rPr lang="en-IN" sz="2000" b="1" i="0" u="none" strike="noStrike" dirty="0">
                <a:effectLst/>
                <a:latin typeface="Calibri" panose="020F0502020204030204" pitchFamily="34" charset="0"/>
                <a:cs typeface="Calibri" panose="020F0502020204030204" pitchFamily="34" charset="0"/>
              </a:rPr>
              <a:t>8. Hyperparameters:</a:t>
            </a:r>
          </a:p>
          <a:p>
            <a:pPr algn="l">
              <a:buFont typeface="Arial" panose="020B0604020202020204" pitchFamily="34" charset="0"/>
              <a:buChar char="•"/>
            </a:pPr>
            <a:r>
              <a:rPr lang="en-IN" sz="2000" b="0" i="0" u="none" strike="noStrike" dirty="0">
                <a:effectLst/>
                <a:latin typeface="Calibri" panose="020F0502020204030204" pitchFamily="34" charset="0"/>
                <a:cs typeface="Calibri" panose="020F0502020204030204" pitchFamily="34" charset="0"/>
              </a:rPr>
              <a:t>Deep learning models have various hyperparameters, including learning rate, batch size, number of layers, number of neurons in each layer, and more. Tuning these hyperparameters is essential for achieving optimal performance.</a:t>
            </a:r>
          </a:p>
          <a:p>
            <a:pPr algn="l"/>
            <a:r>
              <a:rPr lang="en-IN" sz="2000" b="0" i="0" u="none" strike="noStrike" dirty="0">
                <a:effectLst/>
                <a:latin typeface="Calibri" panose="020F0502020204030204" pitchFamily="34" charset="0"/>
                <a:cs typeface="Calibri" panose="020F0502020204030204" pitchFamily="34" charset="0"/>
              </a:rPr>
              <a:t>Understanding and appropriately configuring these components are essential for building effective and accurate deep learning models tailored to specific tasks and datasets.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3D10221-31EA-43CF-647E-742AD69E2F4E}"/>
                  </a:ext>
                </a:extLst>
              </p14:cNvPr>
              <p14:cNvContentPartPr/>
              <p14:nvPr/>
            </p14:nvContentPartPr>
            <p14:xfrm>
              <a:off x="470160" y="998640"/>
              <a:ext cx="11468520" cy="5381280"/>
            </p14:xfrm>
          </p:contentPart>
        </mc:Choice>
        <mc:Fallback xmlns="">
          <p:pic>
            <p:nvPicPr>
              <p:cNvPr id="5" name="Ink 4">
                <a:extLst>
                  <a:ext uri="{FF2B5EF4-FFF2-40B4-BE49-F238E27FC236}">
                    <a16:creationId xmlns:a16="http://schemas.microsoft.com/office/drawing/2014/main" id="{F3D10221-31EA-43CF-647E-742AD69E2F4E}"/>
                  </a:ext>
                </a:extLst>
              </p:cNvPr>
              <p:cNvPicPr/>
              <p:nvPr/>
            </p:nvPicPr>
            <p:blipFill>
              <a:blip r:embed="rId3"/>
              <a:stretch>
                <a:fillRect/>
              </a:stretch>
            </p:blipFill>
            <p:spPr>
              <a:xfrm>
                <a:off x="453960" y="982440"/>
                <a:ext cx="11500920" cy="5413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7DA21A5-7298-25D3-FD41-00F145C530D0}"/>
                  </a:ext>
                </a:extLst>
              </p14:cNvPr>
              <p14:cNvContentPartPr/>
              <p14:nvPr/>
            </p14:nvContentPartPr>
            <p14:xfrm>
              <a:off x="757440" y="3424680"/>
              <a:ext cx="8625240" cy="3422880"/>
            </p14:xfrm>
          </p:contentPart>
        </mc:Choice>
        <mc:Fallback xmlns="">
          <p:pic>
            <p:nvPicPr>
              <p:cNvPr id="3" name="Ink 2">
                <a:extLst>
                  <a:ext uri="{FF2B5EF4-FFF2-40B4-BE49-F238E27FC236}">
                    <a16:creationId xmlns:a16="http://schemas.microsoft.com/office/drawing/2014/main" id="{97DA21A5-7298-25D3-FD41-00F145C530D0}"/>
                  </a:ext>
                </a:extLst>
              </p:cNvPr>
              <p:cNvPicPr/>
              <p:nvPr/>
            </p:nvPicPr>
            <p:blipFill>
              <a:blip r:embed="rId5"/>
              <a:stretch>
                <a:fillRect/>
              </a:stretch>
            </p:blipFill>
            <p:spPr>
              <a:xfrm>
                <a:off x="741240" y="3408480"/>
                <a:ext cx="8657640" cy="3455280"/>
              </a:xfrm>
              <a:prstGeom prst="rect">
                <a:avLst/>
              </a:prstGeom>
            </p:spPr>
          </p:pic>
        </mc:Fallback>
      </mc:AlternateContent>
    </p:spTree>
    <p:extLst>
      <p:ext uri="{BB962C8B-B14F-4D97-AF65-F5344CB8AC3E}">
        <p14:creationId xmlns:p14="http://schemas.microsoft.com/office/powerpoint/2010/main" val="1122783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Hyperparameter tuning</a:t>
            </a:r>
          </a:p>
        </p:txBody>
      </p:sp>
    </p:spTree>
    <p:extLst>
      <p:ext uri="{BB962C8B-B14F-4D97-AF65-F5344CB8AC3E}">
        <p14:creationId xmlns:p14="http://schemas.microsoft.com/office/powerpoint/2010/main" val="143964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297;p3">
            <a:extLst>
              <a:ext uri="{FF2B5EF4-FFF2-40B4-BE49-F238E27FC236}">
                <a16:creationId xmlns:a16="http://schemas.microsoft.com/office/drawing/2014/main" id="{005F7713-2FAA-0031-D065-1953883CA580}"/>
              </a:ext>
            </a:extLst>
          </p:cNvPr>
          <p:cNvSpPr txBox="1"/>
          <p:nvPr/>
        </p:nvSpPr>
        <p:spPr>
          <a:xfrm>
            <a:off x="295575" y="1593400"/>
            <a:ext cx="10533402" cy="4708941"/>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Font typeface="Arial" panose="020B0604020202020204" pitchFamily="34" charset="0"/>
              <a:buChar char="•"/>
            </a:pPr>
            <a:r>
              <a:rPr lang="en-IN" sz="2000" b="1" i="0" u="none" strike="noStrike" dirty="0">
                <a:solidFill>
                  <a:srgbClr val="060913"/>
                </a:solidFill>
                <a:effectLst/>
                <a:latin typeface="Calibri" panose="020F0502020204030204" pitchFamily="34" charset="0"/>
                <a:cs typeface="Calibri" panose="020F0502020204030204" pitchFamily="34" charset="0"/>
              </a:rPr>
              <a:t>An Activation Function</a:t>
            </a:r>
            <a:r>
              <a:rPr lang="en-IN" sz="2000" b="0" i="0" u="none" strike="noStrike" dirty="0">
                <a:solidFill>
                  <a:srgbClr val="060913"/>
                </a:solidFill>
                <a:effectLst/>
                <a:latin typeface="Calibri" panose="020F0502020204030204" pitchFamily="34" charset="0"/>
                <a:cs typeface="Calibri" panose="020F0502020204030204" pitchFamily="34" charset="0"/>
              </a:rPr>
              <a:t> decides whether a neuron should be activated or not. This means that it will decide whether the neuron’s input to the network is important or not in the process of prediction using simpler mathematical operations. </a:t>
            </a:r>
          </a:p>
          <a:p>
            <a:pPr marL="342900" marR="0" lvl="0" indent="-342900" algn="just" rtl="0">
              <a:spcBef>
                <a:spcPts val="0"/>
              </a:spcBef>
              <a:spcAft>
                <a:spcPts val="0"/>
              </a:spcAft>
              <a:buFont typeface="Arial" panose="020B0604020202020204" pitchFamily="34" charset="0"/>
              <a:buChar char="•"/>
            </a:pPr>
            <a:endParaRPr lang="en-IN" sz="2000" dirty="0">
              <a:solidFill>
                <a:srgbClr val="060913"/>
              </a:solidFill>
              <a:latin typeface="Calibri" panose="020F0502020204030204" pitchFamily="34" charset="0"/>
              <a:ea typeface="Calibri"/>
              <a:cs typeface="Calibri" panose="020F0502020204030204" pitchFamily="34" charset="0"/>
              <a:sym typeface="Calibri"/>
            </a:endParaRPr>
          </a:p>
          <a:p>
            <a:pPr marL="342900" marR="0" lvl="0" indent="-342900" algn="just" rtl="0">
              <a:spcBef>
                <a:spcPts val="0"/>
              </a:spcBef>
              <a:spcAft>
                <a:spcPts val="0"/>
              </a:spcAft>
              <a:buFont typeface="Arial" panose="020B0604020202020204" pitchFamily="34" charset="0"/>
              <a:buChar char="•"/>
            </a:pPr>
            <a:r>
              <a:rPr lang="en-IN" sz="2000" b="0" i="0" u="none" strike="noStrike" dirty="0">
                <a:solidFill>
                  <a:srgbClr val="060913"/>
                </a:solidFill>
                <a:effectLst/>
                <a:latin typeface="Calibri" panose="020F0502020204030204" pitchFamily="34" charset="0"/>
                <a:cs typeface="Calibri" panose="020F0502020204030204" pitchFamily="34" charset="0"/>
              </a:rPr>
              <a:t>The role of the Activation Function is to derive output from a set of input values fed to a node</a:t>
            </a:r>
            <a:r>
              <a:rPr lang="en-IN" sz="2000" b="0" i="0" u="none" strike="noStrike" dirty="0">
                <a:solidFill>
                  <a:srgbClr val="060913"/>
                </a:solidFill>
                <a:effectLst/>
                <a:latin typeface="Calibri" panose="020F0502020204030204" pitchFamily="34" charset="0"/>
                <a:cs typeface="Calibri" panose="020F0502020204030204" pitchFamily="34" charset="0"/>
                <a:sym typeface="Calibri"/>
              </a:rPr>
              <a:t>.</a:t>
            </a:r>
          </a:p>
          <a:p>
            <a:pPr marR="0" lvl="0" algn="just" rtl="0">
              <a:spcBef>
                <a:spcPts val="0"/>
              </a:spcBef>
              <a:spcAft>
                <a:spcPts val="0"/>
              </a:spcAft>
            </a:pPr>
            <a:r>
              <a:rPr lang="en-IN" sz="2000" b="0" i="0" u="none" strike="noStrike" dirty="0">
                <a:solidFill>
                  <a:srgbClr val="060913"/>
                </a:solidFill>
                <a:effectLst/>
                <a:latin typeface="Calibri" panose="020F0502020204030204" pitchFamily="34" charset="0"/>
                <a:cs typeface="Calibri" panose="020F0502020204030204" pitchFamily="34" charset="0"/>
              </a:rPr>
              <a:t>     the purpose of an activation function is to add non-linearity to the neural network.</a:t>
            </a:r>
          </a:p>
          <a:p>
            <a:pPr marL="342900" marR="0" lvl="0" indent="-342900" algn="just" rtl="0">
              <a:spcBef>
                <a:spcPts val="0"/>
              </a:spcBef>
              <a:spcAft>
                <a:spcPts val="0"/>
              </a:spcAft>
              <a:buFont typeface="Arial" panose="020B0604020202020204" pitchFamily="34" charset="0"/>
              <a:buChar char="•"/>
            </a:pPr>
            <a:endParaRPr lang="en-IN" sz="2000" b="0" i="0" u="none" strike="noStrike" dirty="0">
              <a:solidFill>
                <a:srgbClr val="060913"/>
              </a:solidFill>
              <a:effectLst/>
              <a:latin typeface="Calibri" panose="020F0502020204030204" pitchFamily="34" charset="0"/>
              <a:cs typeface="Calibri" panose="020F0502020204030204" pitchFamily="34" charset="0"/>
            </a:endParaRPr>
          </a:p>
          <a:p>
            <a:pPr marL="342900" marR="0" lvl="0" indent="-342900" algn="just" rtl="0">
              <a:spcBef>
                <a:spcPts val="0"/>
              </a:spcBef>
              <a:spcAft>
                <a:spcPts val="0"/>
              </a:spcAft>
              <a:buFont typeface="Arial" panose="020B0604020202020204" pitchFamily="34" charset="0"/>
              <a:buChar char="•"/>
            </a:pPr>
            <a:r>
              <a:rPr lang="en-IN" sz="2000" b="0" i="0" u="none" strike="noStrike" dirty="0">
                <a:solidFill>
                  <a:srgbClr val="000000"/>
                </a:solidFill>
                <a:effectLst/>
                <a:latin typeface="Calibri" panose="020F0502020204030204" pitchFamily="34" charset="0"/>
                <a:cs typeface="Calibri" panose="020F0502020204030204" pitchFamily="34" charset="0"/>
              </a:rPr>
              <a:t>Without activation function, weight and bias would only have a linear transformation, or neural network is just a </a:t>
            </a:r>
            <a:r>
              <a:rPr lang="en-IN" sz="2000" b="0" i="0" u="sng" dirty="0">
                <a:solidFill>
                  <a:srgbClr val="007BFF"/>
                </a:solidFill>
                <a:effectLst/>
                <a:latin typeface="Calibri" panose="020F0502020204030204" pitchFamily="34" charset="0"/>
                <a:cs typeface="Calibri" panose="020F0502020204030204" pitchFamily="34" charset="0"/>
                <a:hlinkClick r:id="rId2"/>
              </a:rPr>
              <a:t>linear regression</a:t>
            </a:r>
            <a:r>
              <a:rPr lang="en-IN" sz="2000" b="0" i="0" u="none" strike="noStrike" dirty="0">
                <a:solidFill>
                  <a:srgbClr val="000000"/>
                </a:solidFill>
                <a:effectLst/>
                <a:latin typeface="Calibri" panose="020F0502020204030204" pitchFamily="34" charset="0"/>
                <a:cs typeface="Calibri" panose="020F0502020204030204" pitchFamily="34" charset="0"/>
              </a:rPr>
              <a:t> model, a linear equation is polynomial of one degree only which is simple to solve but limited in terms of ability to solve complex problems or higher degree polynomials.  </a:t>
            </a:r>
          </a:p>
          <a:p>
            <a:pPr marL="342900" marR="0" lvl="0" indent="-342900" algn="just" rtl="0">
              <a:spcBef>
                <a:spcPts val="0"/>
              </a:spcBef>
              <a:spcAft>
                <a:spcPts val="0"/>
              </a:spcAft>
              <a:buFont typeface="Arial" panose="020B0604020202020204" pitchFamily="34" charset="0"/>
              <a:buChar char="•"/>
            </a:pPr>
            <a:endParaRPr lang="en-IN" sz="2000" dirty="0">
              <a:solidFill>
                <a:srgbClr val="060913"/>
              </a:solidFill>
              <a:latin typeface="Calibri" panose="020F0502020204030204" pitchFamily="34" charset="0"/>
              <a:cs typeface="Calibri" panose="020F0502020204030204" pitchFamily="34" charset="0"/>
            </a:endParaRPr>
          </a:p>
          <a:p>
            <a:pPr marL="342900" marR="0" lvl="0" indent="-342900" algn="just" rtl="0">
              <a:spcBef>
                <a:spcPts val="0"/>
              </a:spcBef>
              <a:spcAft>
                <a:spcPts val="0"/>
              </a:spcAft>
              <a:buFont typeface="Arial" panose="020B0604020202020204" pitchFamily="34" charset="0"/>
              <a:buChar char="•"/>
            </a:pPr>
            <a:r>
              <a:rPr lang="en-IN" sz="2000" b="0" i="0" u="none" strike="noStrike" dirty="0">
                <a:solidFill>
                  <a:srgbClr val="000000"/>
                </a:solidFill>
                <a:effectLst/>
                <a:latin typeface="Calibri" panose="020F0502020204030204" pitchFamily="34" charset="0"/>
                <a:cs typeface="Calibri" panose="020F0502020204030204" pitchFamily="34" charset="0"/>
              </a:rPr>
              <a:t>But opposite to that, the addition of activation function to neural network executes the non-linear transformation to input and make it capable to solve complex problems such as language translations and image classifications. </a:t>
            </a:r>
            <a:endParaRPr sz="2000" dirty="0">
              <a:solidFill>
                <a:schemeClr val="dk1"/>
              </a:solidFill>
              <a:latin typeface="Calibri" panose="020F0502020204030204" pitchFamily="34" charset="0"/>
              <a:ea typeface="Calibri"/>
              <a:cs typeface="Calibri" panose="020F0502020204030204" pitchFamily="34" charset="0"/>
              <a:sym typeface="Calibri"/>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C05840-05D7-7D55-34B3-708105A80FB7}"/>
                  </a:ext>
                </a:extLst>
              </p14:cNvPr>
              <p14:cNvContentPartPr/>
              <p14:nvPr/>
            </p14:nvContentPartPr>
            <p14:xfrm>
              <a:off x="886320" y="1901880"/>
              <a:ext cx="10981080" cy="4097520"/>
            </p14:xfrm>
          </p:contentPart>
        </mc:Choice>
        <mc:Fallback xmlns="">
          <p:pic>
            <p:nvPicPr>
              <p:cNvPr id="4" name="Ink 3">
                <a:extLst>
                  <a:ext uri="{FF2B5EF4-FFF2-40B4-BE49-F238E27FC236}">
                    <a16:creationId xmlns:a16="http://schemas.microsoft.com/office/drawing/2014/main" id="{01C05840-05D7-7D55-34B3-708105A80FB7}"/>
                  </a:ext>
                </a:extLst>
              </p:cNvPr>
              <p:cNvPicPr/>
              <p:nvPr/>
            </p:nvPicPr>
            <p:blipFill>
              <a:blip r:embed="rId4"/>
              <a:stretch>
                <a:fillRect/>
              </a:stretch>
            </p:blipFill>
            <p:spPr>
              <a:xfrm>
                <a:off x="870120" y="1885680"/>
                <a:ext cx="11013480" cy="4129920"/>
              </a:xfrm>
              <a:prstGeom prst="rect">
                <a:avLst/>
              </a:prstGeom>
            </p:spPr>
          </p:pic>
        </mc:Fallback>
      </mc:AlternateContent>
    </p:spTree>
    <p:extLst>
      <p:ext uri="{BB962C8B-B14F-4D97-AF65-F5344CB8AC3E}">
        <p14:creationId xmlns:p14="http://schemas.microsoft.com/office/powerpoint/2010/main" val="399288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Session 13 – 4th November,2023</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99400095"/>
              </p:ext>
            </p:extLst>
          </p:nvPr>
        </p:nvGraphicFramePr>
        <p:xfrm>
          <a:off x="533400" y="2286000"/>
          <a:ext cx="10744201" cy="1630966"/>
        </p:xfrm>
        <a:graphic>
          <a:graphicData uri="http://schemas.openxmlformats.org/drawingml/2006/table">
            <a:tbl>
              <a:tblPr>
                <a:tableStyleId>{5C22544A-7EE6-4342-B048-85BDC9FD1C3A}</a:tableStyleId>
              </a:tblPr>
              <a:tblGrid>
                <a:gridCol w="956564">
                  <a:extLst>
                    <a:ext uri="{9D8B030D-6E8A-4147-A177-3AD203B41FA5}">
                      <a16:colId xmlns:a16="http://schemas.microsoft.com/office/drawing/2014/main" val="20000"/>
                    </a:ext>
                  </a:extLst>
                </a:gridCol>
                <a:gridCol w="7737358">
                  <a:extLst>
                    <a:ext uri="{9D8B030D-6E8A-4147-A177-3AD203B41FA5}">
                      <a16:colId xmlns:a16="http://schemas.microsoft.com/office/drawing/2014/main" val="20001"/>
                    </a:ext>
                  </a:extLst>
                </a:gridCol>
                <a:gridCol w="2050279">
                  <a:extLst>
                    <a:ext uri="{9D8B030D-6E8A-4147-A177-3AD203B41FA5}">
                      <a16:colId xmlns:a16="http://schemas.microsoft.com/office/drawing/2014/main" val="20002"/>
                    </a:ext>
                  </a:extLst>
                </a:gridCol>
              </a:tblGrid>
              <a:tr h="1630966">
                <a:tc>
                  <a:txBody>
                    <a:bodyPr/>
                    <a:lstStyle/>
                    <a:p>
                      <a:pPr algn="ctr">
                        <a:lnSpc>
                          <a:spcPct val="115000"/>
                        </a:lnSpc>
                        <a:spcAft>
                          <a:spcPts val="720"/>
                        </a:spcAft>
                      </a:pPr>
                      <a:r>
                        <a:rPr lang="en-IN" sz="2400" dirty="0">
                          <a:solidFill>
                            <a:srgbClr val="000000"/>
                          </a:solidFill>
                          <a:effectLst/>
                          <a:latin typeface="Times New Roman" panose="02020603050405020304" pitchFamily="18" charset="0"/>
                          <a:ea typeface="Calibri" panose="020F0502020204030204" pitchFamily="34" charset="0"/>
                        </a:rPr>
                        <a:t>13.</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tc>
                  <a:txBody>
                    <a:bodyPr/>
                    <a:lstStyle/>
                    <a:p>
                      <a:pPr algn="l">
                        <a:lnSpc>
                          <a:spcPct val="115000"/>
                        </a:lnSpc>
                        <a:spcAft>
                          <a:spcPts val="1000"/>
                        </a:spcAft>
                      </a:pPr>
                      <a:r>
                        <a:rPr lang="en-IN" sz="2400" dirty="0">
                          <a:solidFill>
                            <a:srgbClr val="000000"/>
                          </a:solidFill>
                          <a:effectLst/>
                          <a:latin typeface="Times New Roman" panose="02020603050405020304" pitchFamily="18" charset="0"/>
                          <a:ea typeface="Calibri" panose="020F0502020204030204" pitchFamily="34" charset="0"/>
                        </a:rPr>
                        <a:t>Artificial Neural Networks: Deep Learning, Characteristics, Error Surface, hyperparameters, Regularization, Weight Updates.</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tc>
                  <a:txBody>
                    <a:bodyPr/>
                    <a:lstStyle/>
                    <a:p>
                      <a:pPr marR="26035" algn="ctr">
                        <a:lnSpc>
                          <a:spcPct val="115000"/>
                        </a:lnSpc>
                        <a:spcAft>
                          <a:spcPts val="1000"/>
                        </a:spcAft>
                      </a:pPr>
                      <a:r>
                        <a:rPr lang="en-IN" sz="2400" dirty="0">
                          <a:solidFill>
                            <a:srgbClr val="000000"/>
                          </a:solidFill>
                          <a:effectLst/>
                          <a:latin typeface="Times New Roman" panose="02020603050405020304" pitchFamily="18" charset="0"/>
                          <a:ea typeface="Calibri" panose="020F0502020204030204" pitchFamily="34" charset="0"/>
                        </a:rPr>
                        <a:t>T1: Chapter 11</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350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Activation Functions</a:t>
            </a:r>
          </a:p>
        </p:txBody>
      </p:sp>
      <p:sp>
        <p:nvSpPr>
          <p:cNvPr id="4" name="TextBox 3">
            <a:extLst>
              <a:ext uri="{FF2B5EF4-FFF2-40B4-BE49-F238E27FC236}">
                <a16:creationId xmlns:a16="http://schemas.microsoft.com/office/drawing/2014/main" id="{81BCB845-7321-01E9-802C-BD084E1E6E5F}"/>
              </a:ext>
            </a:extLst>
          </p:cNvPr>
          <p:cNvSpPr txBox="1"/>
          <p:nvPr/>
        </p:nvSpPr>
        <p:spPr>
          <a:xfrm>
            <a:off x="13295" y="1611146"/>
            <a:ext cx="6102096" cy="3631763"/>
          </a:xfrm>
          <a:prstGeom prst="rect">
            <a:avLst/>
          </a:prstGeom>
          <a:noFill/>
        </p:spPr>
        <p:txBody>
          <a:bodyPr wrap="square">
            <a:spAutoFit/>
          </a:bodyPr>
          <a:lstStyle/>
          <a:p>
            <a:pPr algn="l"/>
            <a:r>
              <a:rPr lang="en-IN" sz="2400" b="0" i="0" u="none" strike="noStrike" dirty="0">
                <a:solidFill>
                  <a:srgbClr val="000000"/>
                </a:solidFill>
                <a:effectLst/>
                <a:latin typeface="Calibri" panose="020F0502020204030204" pitchFamily="34" charset="0"/>
                <a:cs typeface="Calibri" panose="020F0502020204030204" pitchFamily="34" charset="0"/>
              </a:rPr>
              <a:t>A. Binary step function</a:t>
            </a:r>
          </a:p>
          <a:p>
            <a:pPr algn="l"/>
            <a:r>
              <a:rPr lang="en-IN" sz="2400" b="0" i="0" u="none" strike="noStrike" dirty="0">
                <a:solidFill>
                  <a:srgbClr val="000000"/>
                </a:solidFill>
                <a:effectLst/>
                <a:latin typeface="Calibri" panose="020F0502020204030204" pitchFamily="34" charset="0"/>
                <a:cs typeface="Calibri" panose="020F0502020204030204" pitchFamily="34" charset="0"/>
              </a:rPr>
              <a:t>B. Linear function</a:t>
            </a:r>
          </a:p>
          <a:p>
            <a:pPr algn="l"/>
            <a:r>
              <a:rPr lang="en-IN" sz="2400" b="0" i="0" u="none" strike="noStrike" dirty="0">
                <a:solidFill>
                  <a:srgbClr val="000000"/>
                </a:solidFill>
                <a:effectLst/>
                <a:latin typeface="Calibri" panose="020F0502020204030204" pitchFamily="34" charset="0"/>
                <a:cs typeface="Calibri" panose="020F0502020204030204" pitchFamily="34" charset="0"/>
              </a:rPr>
              <a:t>C. Non linear activation function</a:t>
            </a:r>
          </a:p>
          <a:p>
            <a:pPr algn="l"/>
            <a:endParaRPr lang="en-IN" sz="2400" dirty="0">
              <a:latin typeface="Calibri" panose="020F0502020204030204" pitchFamily="34" charset="0"/>
              <a:cs typeface="Calibri" panose="020F0502020204030204" pitchFamily="34" charset="0"/>
            </a:endParaRPr>
          </a:p>
          <a:p>
            <a:pPr algn="l"/>
            <a:r>
              <a:rPr lang="en-IN" sz="2400" b="0" i="0" u="none" strike="noStrike" dirty="0">
                <a:solidFill>
                  <a:srgbClr val="000000"/>
                </a:solidFill>
                <a:effectLst/>
                <a:latin typeface="Calibri" panose="020F0502020204030204" pitchFamily="34" charset="0"/>
                <a:cs typeface="Calibri" panose="020F0502020204030204" pitchFamily="34" charset="0"/>
              </a:rPr>
              <a:t>	</a:t>
            </a:r>
            <a:r>
              <a:rPr lang="en-IN" sz="2400" b="0" i="0" u="none" strike="noStrike" dirty="0" err="1">
                <a:solidFill>
                  <a:srgbClr val="000000"/>
                </a:solidFill>
                <a:effectLst/>
                <a:latin typeface="Calibri" panose="020F0502020204030204" pitchFamily="34" charset="0"/>
                <a:cs typeface="Calibri" panose="020F0502020204030204" pitchFamily="34" charset="0"/>
              </a:rPr>
              <a:t>i</a:t>
            </a:r>
            <a:r>
              <a:rPr lang="en-IN" sz="2400" b="0" i="0" u="none" strike="noStrike" dirty="0">
                <a:solidFill>
                  <a:srgbClr val="000000"/>
                </a:solidFill>
                <a:effectLst/>
                <a:latin typeface="Calibri" panose="020F0502020204030204" pitchFamily="34" charset="0"/>
                <a:cs typeface="Calibri" panose="020F0502020204030204" pitchFamily="34" charset="0"/>
              </a:rPr>
              <a:t>)Sigmoid</a:t>
            </a:r>
          </a:p>
          <a:p>
            <a:pPr algn="l"/>
            <a:r>
              <a:rPr lang="en-IN" sz="2400" dirty="0">
                <a:latin typeface="Calibri" panose="020F0502020204030204" pitchFamily="34" charset="0"/>
                <a:cs typeface="Calibri" panose="020F0502020204030204" pitchFamily="34" charset="0"/>
              </a:rPr>
              <a:t>	ii) </a:t>
            </a:r>
            <a:r>
              <a:rPr lang="en-IN" sz="2400" dirty="0" err="1">
                <a:latin typeface="Calibri" panose="020F0502020204030204" pitchFamily="34" charset="0"/>
                <a:cs typeface="Calibri" panose="020F0502020204030204" pitchFamily="34" charset="0"/>
              </a:rPr>
              <a:t>Softmax</a:t>
            </a:r>
            <a:endParaRPr lang="en-IN" sz="2400" b="0" i="0" u="none" strike="noStrike" dirty="0">
              <a:solidFill>
                <a:srgbClr val="000000"/>
              </a:solidFill>
              <a:effectLst/>
              <a:latin typeface="Calibri" panose="020F0502020204030204" pitchFamily="34" charset="0"/>
              <a:cs typeface="Calibri" panose="020F0502020204030204" pitchFamily="34" charset="0"/>
            </a:endParaRPr>
          </a:p>
          <a:p>
            <a:pPr algn="l"/>
            <a:r>
              <a:rPr lang="en-IN" sz="2400" dirty="0">
                <a:latin typeface="Calibri" panose="020F0502020204030204" pitchFamily="34" charset="0"/>
                <a:cs typeface="Calibri" panose="020F0502020204030204" pitchFamily="34" charset="0"/>
              </a:rPr>
              <a:t>	iii)</a:t>
            </a:r>
            <a:r>
              <a:rPr lang="en-IN" sz="2400" b="0" i="0" u="none" strike="noStrike" dirty="0">
                <a:solidFill>
                  <a:srgbClr val="000000"/>
                </a:solidFill>
                <a:effectLst/>
                <a:latin typeface="Calibri" panose="020F0502020204030204" pitchFamily="34" charset="0"/>
                <a:cs typeface="Calibri" panose="020F0502020204030204" pitchFamily="34" charset="0"/>
              </a:rPr>
              <a:t> </a:t>
            </a:r>
            <a:r>
              <a:rPr lang="en-IN" sz="2400" b="0" i="0" u="none" strike="noStrike" dirty="0" err="1">
                <a:solidFill>
                  <a:srgbClr val="000000"/>
                </a:solidFill>
                <a:effectLst/>
                <a:latin typeface="Calibri" panose="020F0502020204030204" pitchFamily="34" charset="0"/>
                <a:cs typeface="Calibri" panose="020F0502020204030204" pitchFamily="34" charset="0"/>
              </a:rPr>
              <a:t>ReLU</a:t>
            </a:r>
            <a:endParaRPr lang="en-IN" sz="2400" dirty="0">
              <a:latin typeface="Calibri" panose="020F0502020204030204" pitchFamily="34" charset="0"/>
              <a:cs typeface="Calibri" panose="020F0502020204030204" pitchFamily="34" charset="0"/>
            </a:endParaRPr>
          </a:p>
          <a:p>
            <a:pPr algn="l"/>
            <a:r>
              <a:rPr lang="en-IN" sz="2400" b="0" i="0" u="none" strike="noStrike" dirty="0">
                <a:solidFill>
                  <a:srgbClr val="000000"/>
                </a:solidFill>
                <a:effectLst/>
                <a:latin typeface="Calibri" panose="020F0502020204030204" pitchFamily="34" charset="0"/>
                <a:cs typeface="Calibri" panose="020F0502020204030204" pitchFamily="34" charset="0"/>
              </a:rPr>
              <a:t>	iv)</a:t>
            </a:r>
            <a:r>
              <a:rPr lang="en-IN" sz="2400" dirty="0">
                <a:latin typeface="Calibri" panose="020F0502020204030204" pitchFamily="34" charset="0"/>
                <a:cs typeface="Calibri" panose="020F0502020204030204" pitchFamily="34" charset="0"/>
              </a:rPr>
              <a:t> Leaky </a:t>
            </a:r>
            <a:r>
              <a:rPr lang="en-IN" sz="2400" dirty="0" err="1">
                <a:latin typeface="Calibri" panose="020F0502020204030204" pitchFamily="34" charset="0"/>
                <a:cs typeface="Calibri" panose="020F0502020204030204" pitchFamily="34" charset="0"/>
              </a:rPr>
              <a:t>ReLU</a:t>
            </a:r>
            <a:endParaRPr lang="en-IN" sz="2400" dirty="0">
              <a:latin typeface="Calibri" panose="020F0502020204030204" pitchFamily="34" charset="0"/>
              <a:cs typeface="Calibri" panose="020F0502020204030204" pitchFamily="34" charset="0"/>
            </a:endParaRPr>
          </a:p>
          <a:p>
            <a:pPr algn="l"/>
            <a:r>
              <a:rPr lang="en-IN" sz="2400" b="0" i="0" u="none" strike="noStrike" dirty="0">
                <a:solidFill>
                  <a:srgbClr val="000000"/>
                </a:solidFill>
                <a:effectLst/>
                <a:latin typeface="Calibri" panose="020F0502020204030204" pitchFamily="34" charset="0"/>
                <a:cs typeface="Calibri" panose="020F0502020204030204" pitchFamily="34" charset="0"/>
              </a:rPr>
              <a:t>	v) tanh</a:t>
            </a:r>
          </a:p>
          <a:p>
            <a:pPr algn="l"/>
            <a:r>
              <a:rPr lang="en-IN" dirty="0">
                <a:latin typeface="roboto" panose="02000000000000000000" pitchFamily="2" charset="0"/>
              </a:rPr>
              <a:t>	</a:t>
            </a:r>
            <a:endParaRPr lang="en-IN" b="0" i="0" u="none" strike="noStrike" dirty="0">
              <a:solidFill>
                <a:srgbClr val="000000"/>
              </a:solidFill>
              <a:effectLst/>
              <a:latin typeface="roboto" panose="02000000000000000000" pitchFamily="2" charset="0"/>
            </a:endParaRPr>
          </a:p>
        </p:txBody>
      </p:sp>
      <p:pic>
        <p:nvPicPr>
          <p:cNvPr id="5" name="Picture 4">
            <a:extLst>
              <a:ext uri="{FF2B5EF4-FFF2-40B4-BE49-F238E27FC236}">
                <a16:creationId xmlns:a16="http://schemas.microsoft.com/office/drawing/2014/main" id="{1480A6EC-76B4-E7F0-EBEC-271A9FCB4D7C}"/>
              </a:ext>
            </a:extLst>
          </p:cNvPr>
          <p:cNvPicPr>
            <a:picLocks noChangeAspect="1"/>
          </p:cNvPicPr>
          <p:nvPr/>
        </p:nvPicPr>
        <p:blipFill>
          <a:blip r:embed="rId2"/>
          <a:stretch>
            <a:fillRect/>
          </a:stretch>
        </p:blipFill>
        <p:spPr>
          <a:xfrm>
            <a:off x="4333583" y="1276408"/>
            <a:ext cx="7772400" cy="508195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D20A27-C599-F87B-EFA3-AFCC9260ADE3}"/>
                  </a:ext>
                </a:extLst>
              </p14:cNvPr>
              <p14:cNvContentPartPr/>
              <p14:nvPr/>
            </p14:nvContentPartPr>
            <p14:xfrm>
              <a:off x="497880" y="596160"/>
              <a:ext cx="11685960" cy="5739120"/>
            </p14:xfrm>
          </p:contentPart>
        </mc:Choice>
        <mc:Fallback xmlns="">
          <p:pic>
            <p:nvPicPr>
              <p:cNvPr id="6" name="Ink 5">
                <a:extLst>
                  <a:ext uri="{FF2B5EF4-FFF2-40B4-BE49-F238E27FC236}">
                    <a16:creationId xmlns:a16="http://schemas.microsoft.com/office/drawing/2014/main" id="{86D20A27-C599-F87B-EFA3-AFCC9260ADE3}"/>
                  </a:ext>
                </a:extLst>
              </p:cNvPr>
              <p:cNvPicPr/>
              <p:nvPr/>
            </p:nvPicPr>
            <p:blipFill>
              <a:blip r:embed="rId4"/>
              <a:stretch>
                <a:fillRect/>
              </a:stretch>
            </p:blipFill>
            <p:spPr>
              <a:xfrm>
                <a:off x="481680" y="579960"/>
                <a:ext cx="11718360" cy="577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582AEAA-CBD9-E6AA-4FCF-2743B01F9BB8}"/>
                  </a:ext>
                </a:extLst>
              </p14:cNvPr>
              <p14:cNvContentPartPr/>
              <p14:nvPr/>
            </p14:nvContentPartPr>
            <p14:xfrm>
              <a:off x="4948920" y="956880"/>
              <a:ext cx="7113600" cy="4494960"/>
            </p14:xfrm>
          </p:contentPart>
        </mc:Choice>
        <mc:Fallback xmlns="">
          <p:pic>
            <p:nvPicPr>
              <p:cNvPr id="3" name="Ink 2">
                <a:extLst>
                  <a:ext uri="{FF2B5EF4-FFF2-40B4-BE49-F238E27FC236}">
                    <a16:creationId xmlns:a16="http://schemas.microsoft.com/office/drawing/2014/main" id="{A582AEAA-CBD9-E6AA-4FCF-2743B01F9BB8}"/>
                  </a:ext>
                </a:extLst>
              </p:cNvPr>
              <p:cNvPicPr/>
              <p:nvPr/>
            </p:nvPicPr>
            <p:blipFill>
              <a:blip r:embed="rId6"/>
              <a:stretch>
                <a:fillRect/>
              </a:stretch>
            </p:blipFill>
            <p:spPr>
              <a:xfrm>
                <a:off x="4932720" y="940680"/>
                <a:ext cx="7146000" cy="4527360"/>
              </a:xfrm>
              <a:prstGeom prst="rect">
                <a:avLst/>
              </a:prstGeom>
            </p:spPr>
          </p:pic>
        </mc:Fallback>
      </mc:AlternateContent>
    </p:spTree>
    <p:extLst>
      <p:ext uri="{BB962C8B-B14F-4D97-AF65-F5344CB8AC3E}">
        <p14:creationId xmlns:p14="http://schemas.microsoft.com/office/powerpoint/2010/main" val="345557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330;p5">
            <a:extLst>
              <a:ext uri="{FF2B5EF4-FFF2-40B4-BE49-F238E27FC236}">
                <a16:creationId xmlns:a16="http://schemas.microsoft.com/office/drawing/2014/main" id="{E1C0706D-4ED1-376C-D568-3EB649282CF5}"/>
              </a:ext>
            </a:extLst>
          </p:cNvPr>
          <p:cNvSpPr/>
          <p:nvPr/>
        </p:nvSpPr>
        <p:spPr>
          <a:xfrm>
            <a:off x="361944" y="1393669"/>
            <a:ext cx="7313984" cy="4154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Typically the type of problems we consider under a machine learning environment falls either as classification or regression problem.</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So we need to know </a:t>
            </a:r>
            <a:endParaRPr dirty="0"/>
          </a:p>
          <a:p>
            <a:pPr marL="514350" marR="0" lvl="0" indent="-514350" algn="l" rtl="0">
              <a:spcBef>
                <a:spcPts val="0"/>
              </a:spcBef>
              <a:spcAft>
                <a:spcPts val="0"/>
              </a:spcAft>
              <a:buClr>
                <a:srgbClr val="FF0000"/>
              </a:buClr>
              <a:buSzPts val="2400"/>
              <a:buFont typeface="Calibri"/>
              <a:buAutoNum type="arabicPeriod"/>
            </a:pPr>
            <a:r>
              <a:rPr lang="en-US" sz="2400" b="1" dirty="0">
                <a:solidFill>
                  <a:srgbClr val="FF0000"/>
                </a:solidFill>
                <a:latin typeface="Calibri"/>
                <a:ea typeface="Calibri"/>
                <a:cs typeface="Calibri"/>
                <a:sym typeface="Calibri"/>
              </a:rPr>
              <a:t>What should be the activation function for a regression problem?</a:t>
            </a:r>
            <a:endParaRPr dirty="0"/>
          </a:p>
          <a:p>
            <a:pPr marL="514350" marR="0" lvl="0" indent="-514350" algn="l" rtl="0">
              <a:spcBef>
                <a:spcPts val="0"/>
              </a:spcBef>
              <a:spcAft>
                <a:spcPts val="0"/>
              </a:spcAft>
              <a:buClr>
                <a:srgbClr val="FF0000"/>
              </a:buClr>
              <a:buSzPts val="2400"/>
              <a:buFont typeface="Calibri"/>
              <a:buAutoNum type="arabicPeriod"/>
            </a:pPr>
            <a:r>
              <a:rPr lang="en-US" sz="2400" b="1" dirty="0">
                <a:solidFill>
                  <a:srgbClr val="FF0000"/>
                </a:solidFill>
                <a:latin typeface="Calibri"/>
                <a:ea typeface="Calibri"/>
                <a:cs typeface="Calibri"/>
                <a:sym typeface="Calibri"/>
              </a:rPr>
              <a:t>What should be the activation function for classification problem?</a:t>
            </a:r>
            <a:endParaRPr dirty="0"/>
          </a:p>
          <a:p>
            <a:pPr marL="514350" marR="0" lvl="0" indent="-514350" algn="l" rtl="0">
              <a:spcBef>
                <a:spcPts val="0"/>
              </a:spcBef>
              <a:spcAft>
                <a:spcPts val="0"/>
              </a:spcAft>
              <a:buNone/>
            </a:pPr>
            <a:endParaRPr sz="2400" b="1" dirty="0">
              <a:solidFill>
                <a:srgbClr val="FF0000"/>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0CE88C9-A0B6-9DF7-109F-C9435EA7D4AB}"/>
                  </a:ext>
                </a:extLst>
              </p14:cNvPr>
              <p14:cNvContentPartPr/>
              <p14:nvPr/>
            </p14:nvContentPartPr>
            <p14:xfrm>
              <a:off x="3056400" y="4258800"/>
              <a:ext cx="1224000" cy="740520"/>
            </p14:xfrm>
          </p:contentPart>
        </mc:Choice>
        <mc:Fallback xmlns="">
          <p:pic>
            <p:nvPicPr>
              <p:cNvPr id="4" name="Ink 3">
                <a:extLst>
                  <a:ext uri="{FF2B5EF4-FFF2-40B4-BE49-F238E27FC236}">
                    <a16:creationId xmlns:a16="http://schemas.microsoft.com/office/drawing/2014/main" id="{50CE88C9-A0B6-9DF7-109F-C9435EA7D4AB}"/>
                  </a:ext>
                </a:extLst>
              </p:cNvPr>
              <p:cNvPicPr/>
              <p:nvPr/>
            </p:nvPicPr>
            <p:blipFill>
              <a:blip r:embed="rId3"/>
              <a:stretch>
                <a:fillRect/>
              </a:stretch>
            </p:blipFill>
            <p:spPr>
              <a:xfrm>
                <a:off x="3040200" y="4242600"/>
                <a:ext cx="1256400" cy="772920"/>
              </a:xfrm>
              <a:prstGeom prst="rect">
                <a:avLst/>
              </a:prstGeom>
            </p:spPr>
          </p:pic>
        </mc:Fallback>
      </mc:AlternateContent>
    </p:spTree>
    <p:extLst>
      <p:ext uri="{BB962C8B-B14F-4D97-AF65-F5344CB8AC3E}">
        <p14:creationId xmlns:p14="http://schemas.microsoft.com/office/powerpoint/2010/main" val="3342711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4" name="Google Shape;443;p15">
            <a:extLst>
              <a:ext uri="{FF2B5EF4-FFF2-40B4-BE49-F238E27FC236}">
                <a16:creationId xmlns:a16="http://schemas.microsoft.com/office/drawing/2014/main" id="{9A96BBC7-33A6-1BDF-A25E-E42331AD8061}"/>
              </a:ext>
            </a:extLst>
          </p:cNvPr>
          <p:cNvSpPr/>
          <p:nvPr/>
        </p:nvSpPr>
        <p:spPr>
          <a:xfrm>
            <a:off x="304800" y="1219200"/>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C55A11"/>
                </a:solidFill>
                <a:latin typeface="Calibri"/>
                <a:ea typeface="Calibri"/>
                <a:cs typeface="Calibri"/>
                <a:sym typeface="Calibri"/>
              </a:rPr>
              <a:t>What is a loss function?</a:t>
            </a:r>
            <a:endParaRPr dirty="0"/>
          </a:p>
        </p:txBody>
      </p:sp>
      <p:sp>
        <p:nvSpPr>
          <p:cNvPr id="5" name="Google Shape;445;p15">
            <a:extLst>
              <a:ext uri="{FF2B5EF4-FFF2-40B4-BE49-F238E27FC236}">
                <a16:creationId xmlns:a16="http://schemas.microsoft.com/office/drawing/2014/main" id="{181A37BC-41FB-ABA7-C2C4-00E404025D39}"/>
              </a:ext>
            </a:extLst>
          </p:cNvPr>
          <p:cNvSpPr/>
          <p:nvPr/>
        </p:nvSpPr>
        <p:spPr>
          <a:xfrm>
            <a:off x="270088" y="2023617"/>
            <a:ext cx="7828100" cy="415498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US" sz="2400" i="1">
                <a:solidFill>
                  <a:schemeClr val="dk1"/>
                </a:solidFill>
                <a:latin typeface="Calibri"/>
                <a:ea typeface="Calibri"/>
                <a:cs typeface="Calibri"/>
                <a:sym typeface="Calibri"/>
              </a:rPr>
              <a:t>The function we want to minimize or maximize is called the objective function or criterion. When we are minimizing it, we may also call it the cost function, loss function, or error function. </a:t>
            </a:r>
            <a:endParaRPr/>
          </a:p>
          <a:p>
            <a:pPr marL="342900" marR="0" lvl="0" indent="-342900" algn="just" rtl="0">
              <a:spcBef>
                <a:spcPts val="0"/>
              </a:spcBef>
              <a:spcAft>
                <a:spcPts val="0"/>
              </a:spcAft>
              <a:buNone/>
            </a:pPr>
            <a:endParaRPr sz="2400" i="1">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 is a function that tells as a </a:t>
            </a:r>
            <a:r>
              <a:rPr lang="en-US" sz="2400" b="1">
                <a:solidFill>
                  <a:srgbClr val="1E4E79"/>
                </a:solidFill>
                <a:latin typeface="Calibri"/>
                <a:ea typeface="Calibri"/>
                <a:cs typeface="Calibri"/>
                <a:sym typeface="Calibri"/>
              </a:rPr>
              <a:t>quantifiable value of how much error does our approximated model possess</a:t>
            </a:r>
            <a:r>
              <a:rPr lang="en-US" sz="2400">
                <a:solidFill>
                  <a:schemeClr val="dk1"/>
                </a:solidFill>
                <a:latin typeface="Calibri"/>
                <a:ea typeface="Calibri"/>
                <a:cs typeface="Calibri"/>
                <a:sym typeface="Calibri"/>
              </a:rPr>
              <a:t>.</a:t>
            </a:r>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Typically, this involves the difference between the </a:t>
            </a:r>
            <a:r>
              <a:rPr lang="en-US" sz="2400" b="1" i="1">
                <a:solidFill>
                  <a:schemeClr val="dk1"/>
                </a:solidFill>
                <a:latin typeface="Calibri"/>
                <a:ea typeface="Calibri"/>
                <a:cs typeface="Calibri"/>
                <a:sym typeface="Calibri"/>
              </a:rPr>
              <a:t>actual value and approximated(predicted) value.</a:t>
            </a:r>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Again based on the problem considered, the loss function also varies.</a:t>
            </a:r>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052F485-BA7D-B048-ED91-70232568E059}"/>
                  </a:ext>
                </a:extLst>
              </p14:cNvPr>
              <p14:cNvContentPartPr/>
              <p14:nvPr/>
            </p14:nvContentPartPr>
            <p14:xfrm>
              <a:off x="1244160" y="1031760"/>
              <a:ext cx="10812600" cy="2177640"/>
            </p14:xfrm>
          </p:contentPart>
        </mc:Choice>
        <mc:Fallback xmlns="">
          <p:pic>
            <p:nvPicPr>
              <p:cNvPr id="3" name="Ink 2">
                <a:extLst>
                  <a:ext uri="{FF2B5EF4-FFF2-40B4-BE49-F238E27FC236}">
                    <a16:creationId xmlns:a16="http://schemas.microsoft.com/office/drawing/2014/main" id="{9052F485-BA7D-B048-ED91-70232568E059}"/>
                  </a:ext>
                </a:extLst>
              </p:cNvPr>
              <p:cNvPicPr/>
              <p:nvPr/>
            </p:nvPicPr>
            <p:blipFill>
              <a:blip r:embed="rId3"/>
              <a:stretch>
                <a:fillRect/>
              </a:stretch>
            </p:blipFill>
            <p:spPr>
              <a:xfrm>
                <a:off x="1227960" y="1015560"/>
                <a:ext cx="10845000" cy="2210040"/>
              </a:xfrm>
              <a:prstGeom prst="rect">
                <a:avLst/>
              </a:prstGeom>
            </p:spPr>
          </p:pic>
        </mc:Fallback>
      </mc:AlternateContent>
    </p:spTree>
    <p:extLst>
      <p:ext uri="{BB962C8B-B14F-4D97-AF65-F5344CB8AC3E}">
        <p14:creationId xmlns:p14="http://schemas.microsoft.com/office/powerpoint/2010/main" val="3600907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53;p16">
            <a:extLst>
              <a:ext uri="{FF2B5EF4-FFF2-40B4-BE49-F238E27FC236}">
                <a16:creationId xmlns:a16="http://schemas.microsoft.com/office/drawing/2014/main" id="{BBB27A93-5848-E6FC-3481-FFFA9DADE93F}"/>
              </a:ext>
            </a:extLst>
          </p:cNvPr>
          <p:cNvSpPr/>
          <p:nvPr/>
        </p:nvSpPr>
        <p:spPr>
          <a:xfrm>
            <a:off x="382461" y="291777"/>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C55A11"/>
                </a:solidFill>
                <a:latin typeface="Calibri"/>
                <a:ea typeface="Calibri"/>
                <a:cs typeface="Calibri"/>
                <a:sym typeface="Calibri"/>
              </a:rPr>
              <a:t>Types of loss function</a:t>
            </a:r>
            <a:endParaRPr dirty="0"/>
          </a:p>
        </p:txBody>
      </p:sp>
      <p:sp>
        <p:nvSpPr>
          <p:cNvPr id="4" name="Google Shape;455;p16">
            <a:extLst>
              <a:ext uri="{FF2B5EF4-FFF2-40B4-BE49-F238E27FC236}">
                <a16:creationId xmlns:a16="http://schemas.microsoft.com/office/drawing/2014/main" id="{3E6D6409-A45C-3B19-D4E6-633ADDF949A5}"/>
              </a:ext>
            </a:extLst>
          </p:cNvPr>
          <p:cNvSpPr/>
          <p:nvPr/>
        </p:nvSpPr>
        <p:spPr>
          <a:xfrm>
            <a:off x="382461" y="1295400"/>
            <a:ext cx="10338548" cy="47089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Regression Loss Functions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Mean Squared Error Loss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Mean Squared Logarithmic Error Loss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Mean Absolute Error Loss</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Binary Classification Loss Functions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Binary Cross-Entropy</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Hinge Loss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Squared Hinge Loss</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Multi-Class Classification Loss Functions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Multi-Class Cross-Entropy Loss</a:t>
            </a:r>
            <a:endParaRPr sz="2000" dirty="0"/>
          </a:p>
          <a:p>
            <a:pPr marL="457200" marR="0" lvl="1"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Sparse Multiclass Cross-Entropy Loss</a:t>
            </a:r>
            <a:endParaRPr sz="2000" dirty="0"/>
          </a:p>
          <a:p>
            <a:pPr marL="457200" marR="0" lvl="1" indent="0" algn="l" rtl="0">
              <a:spcBef>
                <a:spcPts val="0"/>
              </a:spcBef>
              <a:spcAft>
                <a:spcPts val="0"/>
              </a:spcAft>
              <a:buNone/>
            </a:pPr>
            <a:r>
              <a:rPr lang="en-US" sz="2000" b="0" i="0" u="none" strike="noStrike" cap="none" dirty="0" err="1">
                <a:solidFill>
                  <a:schemeClr val="dk1"/>
                </a:solidFill>
                <a:latin typeface="Calibri"/>
                <a:ea typeface="Calibri"/>
                <a:cs typeface="Calibri"/>
                <a:sym typeface="Calibri"/>
              </a:rPr>
              <a:t>Kullback</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Leibler</a:t>
            </a:r>
            <a:r>
              <a:rPr lang="en-US" sz="2000" b="0" i="0" u="none" strike="noStrike" cap="none" dirty="0">
                <a:solidFill>
                  <a:schemeClr val="dk1"/>
                </a:solidFill>
                <a:latin typeface="Calibri"/>
                <a:ea typeface="Calibri"/>
                <a:cs typeface="Calibri"/>
                <a:sym typeface="Calibri"/>
              </a:rPr>
              <a:t> Divergence Loss</a:t>
            </a:r>
            <a:endParaRPr sz="2000" dirty="0"/>
          </a:p>
          <a:p>
            <a:pPr marL="457200" marR="0" lvl="1" indent="0" algn="l" rtl="0">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None/>
            </a:pPr>
            <a:r>
              <a:rPr lang="en-US" sz="2000" b="1" i="0" u="none" strike="noStrike" cap="none" dirty="0">
                <a:solidFill>
                  <a:schemeClr val="dk1"/>
                </a:solidFill>
                <a:latin typeface="Calibri"/>
                <a:ea typeface="Calibri"/>
                <a:cs typeface="Calibri"/>
                <a:sym typeface="Calibri"/>
              </a:rPr>
              <a:t>Cross-entropy loss is often simply referred to as “</a:t>
            </a:r>
            <a:r>
              <a:rPr lang="en-US" sz="2000" b="1" i="1" u="none" strike="noStrike" cap="none" dirty="0">
                <a:solidFill>
                  <a:schemeClr val="dk1"/>
                </a:solidFill>
                <a:latin typeface="Calibri"/>
                <a:ea typeface="Calibri"/>
                <a:cs typeface="Calibri"/>
                <a:sym typeface="Calibri"/>
              </a:rPr>
              <a:t>cross-entropy</a:t>
            </a:r>
            <a:r>
              <a:rPr lang="en-US" sz="2000" b="1" i="0" u="none" strike="noStrike" cap="none" dirty="0">
                <a:solidFill>
                  <a:schemeClr val="dk1"/>
                </a:solidFill>
                <a:latin typeface="Calibri"/>
                <a:ea typeface="Calibri"/>
                <a:cs typeface="Calibri"/>
                <a:sym typeface="Calibri"/>
              </a:rPr>
              <a:t>,” “</a:t>
            </a:r>
            <a:r>
              <a:rPr lang="en-US" sz="2000" b="1" i="1" u="none" strike="noStrike" cap="none" dirty="0">
                <a:solidFill>
                  <a:schemeClr val="dk1"/>
                </a:solidFill>
                <a:latin typeface="Calibri"/>
                <a:ea typeface="Calibri"/>
                <a:cs typeface="Calibri"/>
                <a:sym typeface="Calibri"/>
              </a:rPr>
              <a:t>logarithmic loss</a:t>
            </a:r>
            <a:r>
              <a:rPr lang="en-US" sz="2000" b="1" i="0" u="none" strike="noStrike" cap="none" dirty="0">
                <a:solidFill>
                  <a:schemeClr val="dk1"/>
                </a:solidFill>
                <a:latin typeface="Calibri"/>
                <a:ea typeface="Calibri"/>
                <a:cs typeface="Calibri"/>
                <a:sym typeface="Calibri"/>
              </a:rPr>
              <a:t>,” “</a:t>
            </a:r>
            <a:r>
              <a:rPr lang="en-US" sz="2000" b="1" i="1" u="none" strike="noStrike" cap="none" dirty="0">
                <a:solidFill>
                  <a:schemeClr val="dk1"/>
                </a:solidFill>
                <a:latin typeface="Calibri"/>
                <a:ea typeface="Calibri"/>
                <a:cs typeface="Calibri"/>
                <a:sym typeface="Calibri"/>
              </a:rPr>
              <a:t>logistic loss</a:t>
            </a:r>
            <a:r>
              <a:rPr lang="en-US" sz="2000" b="1" i="0" u="none" strike="noStrike" cap="none" dirty="0">
                <a:solidFill>
                  <a:schemeClr val="dk1"/>
                </a:solidFill>
                <a:latin typeface="Calibri"/>
                <a:ea typeface="Calibri"/>
                <a:cs typeface="Calibri"/>
                <a:sym typeface="Calibri"/>
              </a:rPr>
              <a:t>,” or “</a:t>
            </a:r>
            <a:r>
              <a:rPr lang="en-US" sz="2000" b="1" i="1" u="none" strike="noStrike" cap="none" dirty="0">
                <a:solidFill>
                  <a:schemeClr val="dk1"/>
                </a:solidFill>
                <a:latin typeface="Calibri"/>
                <a:ea typeface="Calibri"/>
                <a:cs typeface="Calibri"/>
                <a:sym typeface="Calibri"/>
              </a:rPr>
              <a:t>log loss</a:t>
            </a:r>
            <a:r>
              <a:rPr lang="en-US" sz="2000" b="1" i="0" u="none" strike="noStrike" cap="none" dirty="0">
                <a:solidFill>
                  <a:schemeClr val="dk1"/>
                </a:solidFill>
                <a:latin typeface="Calibri"/>
                <a:ea typeface="Calibri"/>
                <a:cs typeface="Calibri"/>
                <a:sym typeface="Calibri"/>
              </a:rPr>
              <a:t>” for short.</a:t>
            </a:r>
            <a:endParaRPr sz="20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51ECC2B-5008-CD97-F492-36E1F773A632}"/>
                  </a:ext>
                </a:extLst>
              </p14:cNvPr>
              <p14:cNvContentPartPr/>
              <p14:nvPr/>
            </p14:nvContentPartPr>
            <p14:xfrm>
              <a:off x="519120" y="1607040"/>
              <a:ext cx="8098560" cy="4428000"/>
            </p14:xfrm>
          </p:contentPart>
        </mc:Choice>
        <mc:Fallback xmlns="">
          <p:pic>
            <p:nvPicPr>
              <p:cNvPr id="2" name="Ink 1">
                <a:extLst>
                  <a:ext uri="{FF2B5EF4-FFF2-40B4-BE49-F238E27FC236}">
                    <a16:creationId xmlns:a16="http://schemas.microsoft.com/office/drawing/2014/main" id="{E51ECC2B-5008-CD97-F492-36E1F773A632}"/>
                  </a:ext>
                </a:extLst>
              </p:cNvPr>
              <p:cNvPicPr/>
              <p:nvPr/>
            </p:nvPicPr>
            <p:blipFill>
              <a:blip r:embed="rId3"/>
              <a:stretch>
                <a:fillRect/>
              </a:stretch>
            </p:blipFill>
            <p:spPr>
              <a:xfrm>
                <a:off x="502920" y="1590840"/>
                <a:ext cx="8130960" cy="4460400"/>
              </a:xfrm>
              <a:prstGeom prst="rect">
                <a:avLst/>
              </a:prstGeom>
            </p:spPr>
          </p:pic>
        </mc:Fallback>
      </mc:AlternateContent>
    </p:spTree>
    <p:extLst>
      <p:ext uri="{BB962C8B-B14F-4D97-AF65-F5344CB8AC3E}">
        <p14:creationId xmlns:p14="http://schemas.microsoft.com/office/powerpoint/2010/main" val="2033115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463;p17">
            <a:extLst>
              <a:ext uri="{FF2B5EF4-FFF2-40B4-BE49-F238E27FC236}">
                <a16:creationId xmlns:a16="http://schemas.microsoft.com/office/drawing/2014/main" id="{D9FD58DA-0B01-163B-8A47-368770CC68D6}"/>
              </a:ext>
            </a:extLst>
          </p:cNvPr>
          <p:cNvSpPr/>
          <p:nvPr/>
        </p:nvSpPr>
        <p:spPr>
          <a:xfrm>
            <a:off x="163694" y="984883"/>
            <a:ext cx="1067081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Regression: Predicting a numerical value(Preferred Activation F : Linear</a:t>
            </a:r>
            <a:r>
              <a:rPr lang="en-US" sz="2400" dirty="0">
                <a:solidFill>
                  <a:schemeClr val="dk1"/>
                </a:solidFill>
                <a:latin typeface="Calibri"/>
                <a:ea typeface="Calibri"/>
                <a:cs typeface="Calibri"/>
                <a:sym typeface="Calibri"/>
              </a:rPr>
              <a:t>  </a:t>
            </a:r>
            <a:r>
              <a:rPr lang="en-US" sz="2400" b="1" dirty="0">
                <a:solidFill>
                  <a:schemeClr val="dk1"/>
                </a:solidFill>
                <a:latin typeface="Calibri"/>
                <a:ea typeface="Calibri"/>
                <a:cs typeface="Calibri"/>
                <a:sym typeface="Calibri"/>
              </a:rPr>
              <a:t>or RELU</a:t>
            </a:r>
            <a:r>
              <a:rPr lang="en-US" sz="2400" dirty="0">
                <a:solidFill>
                  <a:schemeClr val="dk1"/>
                </a:solidFill>
                <a:latin typeface="Calibri"/>
                <a:ea typeface="Calibri"/>
                <a:cs typeface="Calibri"/>
                <a:sym typeface="Calibri"/>
              </a:rPr>
              <a:t>)</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p:txBody>
      </p:sp>
      <p:sp>
        <p:nvSpPr>
          <p:cNvPr id="4" name="Google Shape;465;p17">
            <a:extLst>
              <a:ext uri="{FF2B5EF4-FFF2-40B4-BE49-F238E27FC236}">
                <a16:creationId xmlns:a16="http://schemas.microsoft.com/office/drawing/2014/main" id="{58EFBFDE-3F9A-D127-6548-25CE47FD1448}"/>
              </a:ext>
            </a:extLst>
          </p:cNvPr>
          <p:cNvSpPr/>
          <p:nvPr/>
        </p:nvSpPr>
        <p:spPr>
          <a:xfrm>
            <a:off x="100668" y="1342239"/>
            <a:ext cx="6200635"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Loss Function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three metrics which are generally used for evaluation of Regression problems (like Linear Regression, Decision Tree Regression, Random Forest Regression etc.):</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Mean Absolute Error (MAE)</a:t>
            </a:r>
            <a:r>
              <a:rPr lang="en-US" sz="1800">
                <a:solidFill>
                  <a:schemeClr val="dk1"/>
                </a:solidFill>
                <a:latin typeface="Calibri"/>
                <a:ea typeface="Calibri"/>
                <a:cs typeface="Calibri"/>
                <a:sym typeface="Calibri"/>
              </a:rPr>
              <a:t>: This measures the absolute average distance between the real data and the predicted data, but it fails to punish large errors in prediction.</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Mean Square Error (MSE)</a:t>
            </a:r>
            <a:r>
              <a:rPr lang="en-US" sz="1800">
                <a:solidFill>
                  <a:schemeClr val="dk1"/>
                </a:solidFill>
                <a:latin typeface="Calibri"/>
                <a:ea typeface="Calibri"/>
                <a:cs typeface="Calibri"/>
                <a:sym typeface="Calibri"/>
              </a:rPr>
              <a:t>: This measures the squared average distance between the real data and the predicted data. Here, larger errors are well noted (better than MAE). But the disadvantage is that it also squares up the units of data as well. So, evaluation with different units is not at all justified.</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Root Mean Squared Error (RMSE)</a:t>
            </a:r>
            <a:r>
              <a:rPr lang="en-US" sz="1800">
                <a:solidFill>
                  <a:schemeClr val="dk1"/>
                </a:solidFill>
                <a:latin typeface="Calibri"/>
                <a:ea typeface="Calibri"/>
                <a:cs typeface="Calibri"/>
                <a:sym typeface="Calibri"/>
              </a:rPr>
              <a:t>: This is actually the square root of MSE. Also, this metrics solves the problem of squaring the units.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 name="Google Shape;466;p17" descr="Image for post">
            <a:extLst>
              <a:ext uri="{FF2B5EF4-FFF2-40B4-BE49-F238E27FC236}">
                <a16:creationId xmlns:a16="http://schemas.microsoft.com/office/drawing/2014/main" id="{4A0EF4CC-09BD-AE3F-FC1F-59C08E028913}"/>
              </a:ext>
            </a:extLst>
          </p:cNvPr>
          <p:cNvPicPr preferRelativeResize="0"/>
          <p:nvPr/>
        </p:nvPicPr>
        <p:blipFill rotWithShape="1">
          <a:blip r:embed="rId2">
            <a:alphaModFix/>
          </a:blip>
          <a:srcRect/>
          <a:stretch/>
        </p:blipFill>
        <p:spPr>
          <a:xfrm>
            <a:off x="1125610" y="5362664"/>
            <a:ext cx="8579222" cy="1369502"/>
          </a:xfrm>
          <a:prstGeom prst="rect">
            <a:avLst/>
          </a:prstGeom>
          <a:noFill/>
          <a:ln>
            <a:noFill/>
          </a:ln>
        </p:spPr>
      </p:pic>
      <p:pic>
        <p:nvPicPr>
          <p:cNvPr id="6" name="Google Shape;467;p17" descr="Image for post">
            <a:extLst>
              <a:ext uri="{FF2B5EF4-FFF2-40B4-BE49-F238E27FC236}">
                <a16:creationId xmlns:a16="http://schemas.microsoft.com/office/drawing/2014/main" id="{77BC1B8E-97B1-B25E-8B0C-AD64EC445DC6}"/>
              </a:ext>
            </a:extLst>
          </p:cNvPr>
          <p:cNvPicPr preferRelativeResize="0"/>
          <p:nvPr/>
        </p:nvPicPr>
        <p:blipFill rotWithShape="1">
          <a:blip r:embed="rId3">
            <a:alphaModFix/>
          </a:blip>
          <a:srcRect/>
          <a:stretch/>
        </p:blipFill>
        <p:spPr>
          <a:xfrm>
            <a:off x="6482011" y="1495337"/>
            <a:ext cx="5162025" cy="2564594"/>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2385E55-A149-C964-17AB-B5F41FD9121F}"/>
                  </a:ext>
                </a:extLst>
              </p14:cNvPr>
              <p14:cNvContentPartPr/>
              <p14:nvPr/>
            </p14:nvContentPartPr>
            <p14:xfrm>
              <a:off x="1585080" y="789120"/>
              <a:ext cx="1374480" cy="844920"/>
            </p14:xfrm>
          </p:contentPart>
        </mc:Choice>
        <mc:Fallback xmlns="">
          <p:pic>
            <p:nvPicPr>
              <p:cNvPr id="11" name="Ink 10">
                <a:extLst>
                  <a:ext uri="{FF2B5EF4-FFF2-40B4-BE49-F238E27FC236}">
                    <a16:creationId xmlns:a16="http://schemas.microsoft.com/office/drawing/2014/main" id="{F2385E55-A149-C964-17AB-B5F41FD9121F}"/>
                  </a:ext>
                </a:extLst>
              </p:cNvPr>
              <p:cNvPicPr/>
              <p:nvPr/>
            </p:nvPicPr>
            <p:blipFill>
              <a:blip r:embed="rId5"/>
              <a:stretch>
                <a:fillRect/>
              </a:stretch>
            </p:blipFill>
            <p:spPr>
              <a:xfrm>
                <a:off x="1568880" y="772920"/>
                <a:ext cx="1406880" cy="87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C99E3A4-753A-E99D-3C9C-D4C961A6DE8E}"/>
                  </a:ext>
                </a:extLst>
              </p14:cNvPr>
              <p14:cNvContentPartPr/>
              <p14:nvPr/>
            </p14:nvContentPartPr>
            <p14:xfrm>
              <a:off x="372600" y="1303920"/>
              <a:ext cx="10258920" cy="4889520"/>
            </p14:xfrm>
          </p:contentPart>
        </mc:Choice>
        <mc:Fallback xmlns="">
          <p:pic>
            <p:nvPicPr>
              <p:cNvPr id="7" name="Ink 6">
                <a:extLst>
                  <a:ext uri="{FF2B5EF4-FFF2-40B4-BE49-F238E27FC236}">
                    <a16:creationId xmlns:a16="http://schemas.microsoft.com/office/drawing/2014/main" id="{2C99E3A4-753A-E99D-3C9C-D4C961A6DE8E}"/>
                  </a:ext>
                </a:extLst>
              </p:cNvPr>
              <p:cNvPicPr/>
              <p:nvPr/>
            </p:nvPicPr>
            <p:blipFill>
              <a:blip r:embed="rId7"/>
              <a:stretch>
                <a:fillRect/>
              </a:stretch>
            </p:blipFill>
            <p:spPr>
              <a:xfrm>
                <a:off x="356400" y="1287720"/>
                <a:ext cx="10291320" cy="4921920"/>
              </a:xfrm>
              <a:prstGeom prst="rect">
                <a:avLst/>
              </a:prstGeom>
            </p:spPr>
          </p:pic>
        </mc:Fallback>
      </mc:AlternateContent>
    </p:spTree>
    <p:extLst>
      <p:ext uri="{BB962C8B-B14F-4D97-AF65-F5344CB8AC3E}">
        <p14:creationId xmlns:p14="http://schemas.microsoft.com/office/powerpoint/2010/main" val="925913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7" name="Google Shape;476;p18">
            <a:extLst>
              <a:ext uri="{FF2B5EF4-FFF2-40B4-BE49-F238E27FC236}">
                <a16:creationId xmlns:a16="http://schemas.microsoft.com/office/drawing/2014/main" id="{FF51860D-8196-9803-55E8-74E1BDC52C26}"/>
              </a:ext>
            </a:extLst>
          </p:cNvPr>
          <p:cNvSpPr/>
          <p:nvPr/>
        </p:nvSpPr>
        <p:spPr>
          <a:xfrm>
            <a:off x="288678" y="1082441"/>
            <a:ext cx="10184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Categorical: Predicting a binary outcome (Preferred Activation F : Sigmoid</a:t>
            </a:r>
            <a:r>
              <a:rPr lang="en-US" sz="2400" dirty="0">
                <a:solidFill>
                  <a:schemeClr val="dk1"/>
                </a:solidFill>
                <a:latin typeface="Calibri"/>
                <a:ea typeface="Calibri"/>
                <a:cs typeface="Calibri"/>
                <a:sym typeface="Calibri"/>
              </a:rPr>
              <a:t>)</a:t>
            </a:r>
            <a:endParaRPr sz="2400" b="1" dirty="0">
              <a:solidFill>
                <a:schemeClr val="dk1"/>
              </a:solidFill>
              <a:latin typeface="Calibri"/>
              <a:ea typeface="Calibri"/>
              <a:cs typeface="Calibri"/>
              <a:sym typeface="Calibri"/>
            </a:endParaRPr>
          </a:p>
        </p:txBody>
      </p:sp>
      <p:sp>
        <p:nvSpPr>
          <p:cNvPr id="8" name="Google Shape;478;p18">
            <a:extLst>
              <a:ext uri="{FF2B5EF4-FFF2-40B4-BE49-F238E27FC236}">
                <a16:creationId xmlns:a16="http://schemas.microsoft.com/office/drawing/2014/main" id="{793F5D81-2E60-5E69-6D40-8D7FD3A8D860}"/>
              </a:ext>
            </a:extLst>
          </p:cNvPr>
          <p:cNvSpPr/>
          <p:nvPr/>
        </p:nvSpPr>
        <p:spPr>
          <a:xfrm>
            <a:off x="393112" y="1828542"/>
            <a:ext cx="5386904"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Loss Function</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Binary Cross Entropy</a:t>
            </a:r>
            <a:r>
              <a:rPr lang="en-US" sz="1800" dirty="0">
                <a:solidFill>
                  <a:schemeClr val="dk1"/>
                </a:solidFill>
                <a:latin typeface="Calibri"/>
                <a:ea typeface="Calibri"/>
                <a:cs typeface="Calibri"/>
                <a:sym typeface="Calibri"/>
              </a:rPr>
              <a:t> — Cross entropy quantifies the difference between two probability distribution. Our model predicts a model distribution of {p, 1-p} as we have a binary distribution. We use binary cross-entropy to compare this with the true distribution {y, 1-y}</a:t>
            </a:r>
            <a:endParaRPr dirty="0"/>
          </a:p>
        </p:txBody>
      </p:sp>
      <p:pic>
        <p:nvPicPr>
          <p:cNvPr id="9" name="Google Shape;479;p18" descr="Image for post">
            <a:extLst>
              <a:ext uri="{FF2B5EF4-FFF2-40B4-BE49-F238E27FC236}">
                <a16:creationId xmlns:a16="http://schemas.microsoft.com/office/drawing/2014/main" id="{30AE88DF-7F74-8902-5B68-1E4F5E0B82EF}"/>
              </a:ext>
            </a:extLst>
          </p:cNvPr>
          <p:cNvPicPr preferRelativeResize="0"/>
          <p:nvPr/>
        </p:nvPicPr>
        <p:blipFill rotWithShape="1">
          <a:blip r:embed="rId2">
            <a:alphaModFix/>
          </a:blip>
          <a:srcRect/>
          <a:stretch/>
        </p:blipFill>
        <p:spPr>
          <a:xfrm>
            <a:off x="858908" y="5254755"/>
            <a:ext cx="9614020" cy="1386609"/>
          </a:xfrm>
          <a:prstGeom prst="rect">
            <a:avLst/>
          </a:prstGeom>
          <a:noFill/>
          <a:ln>
            <a:noFill/>
          </a:ln>
        </p:spPr>
      </p:pic>
      <p:pic>
        <p:nvPicPr>
          <p:cNvPr id="10" name="Google Shape;480;p18" descr="Image for post">
            <a:extLst>
              <a:ext uri="{FF2B5EF4-FFF2-40B4-BE49-F238E27FC236}">
                <a16:creationId xmlns:a16="http://schemas.microsoft.com/office/drawing/2014/main" id="{BCC45C87-EF81-1BB1-5F2A-2C76C432CDFF}"/>
              </a:ext>
            </a:extLst>
          </p:cNvPr>
          <p:cNvPicPr preferRelativeResize="0"/>
          <p:nvPr/>
        </p:nvPicPr>
        <p:blipFill rotWithShape="1">
          <a:blip r:embed="rId3">
            <a:alphaModFix/>
          </a:blip>
          <a:srcRect/>
          <a:stretch/>
        </p:blipFill>
        <p:spPr>
          <a:xfrm>
            <a:off x="6090406" y="1493804"/>
            <a:ext cx="4971993" cy="2398688"/>
          </a:xfrm>
          <a:prstGeom prst="rect">
            <a:avLst/>
          </a:prstGeom>
          <a:noFill/>
          <a:ln>
            <a:noFill/>
          </a:ln>
        </p:spPr>
      </p:pic>
      <p:sp>
        <p:nvSpPr>
          <p:cNvPr id="11" name="Google Shape;481;p18">
            <a:extLst>
              <a:ext uri="{FF2B5EF4-FFF2-40B4-BE49-F238E27FC236}">
                <a16:creationId xmlns:a16="http://schemas.microsoft.com/office/drawing/2014/main" id="{AC6B71FE-B993-DED8-A61C-7E3D0CE4A0AD}"/>
              </a:ext>
            </a:extLst>
          </p:cNvPr>
          <p:cNvSpPr/>
          <p:nvPr/>
        </p:nvSpPr>
        <p:spPr>
          <a:xfrm>
            <a:off x="6090406" y="3906902"/>
            <a:ext cx="572129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final layer of the neural network will have one neuron and will return a value between 0 and 1, which can be inferred as a probably.</a:t>
            </a:r>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D0B2629-8595-14FF-721A-B22E9DE31636}"/>
                  </a:ext>
                </a:extLst>
              </p14:cNvPr>
              <p14:cNvContentPartPr/>
              <p14:nvPr/>
            </p14:nvContentPartPr>
            <p14:xfrm>
              <a:off x="619920" y="1501560"/>
              <a:ext cx="10020600" cy="4424400"/>
            </p14:xfrm>
          </p:contentPart>
        </mc:Choice>
        <mc:Fallback xmlns="">
          <p:pic>
            <p:nvPicPr>
              <p:cNvPr id="3" name="Ink 2">
                <a:extLst>
                  <a:ext uri="{FF2B5EF4-FFF2-40B4-BE49-F238E27FC236}">
                    <a16:creationId xmlns:a16="http://schemas.microsoft.com/office/drawing/2014/main" id="{DD0B2629-8595-14FF-721A-B22E9DE31636}"/>
                  </a:ext>
                </a:extLst>
              </p:cNvPr>
              <p:cNvPicPr/>
              <p:nvPr/>
            </p:nvPicPr>
            <p:blipFill>
              <a:blip r:embed="rId5"/>
              <a:stretch>
                <a:fillRect/>
              </a:stretch>
            </p:blipFill>
            <p:spPr>
              <a:xfrm>
                <a:off x="603720" y="1485360"/>
                <a:ext cx="10053000" cy="4456800"/>
              </a:xfrm>
              <a:prstGeom prst="rect">
                <a:avLst/>
              </a:prstGeom>
            </p:spPr>
          </p:pic>
        </mc:Fallback>
      </mc:AlternateContent>
    </p:spTree>
    <p:extLst>
      <p:ext uri="{BB962C8B-B14F-4D97-AF65-F5344CB8AC3E}">
        <p14:creationId xmlns:p14="http://schemas.microsoft.com/office/powerpoint/2010/main" val="1368949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489;p19">
            <a:extLst>
              <a:ext uri="{FF2B5EF4-FFF2-40B4-BE49-F238E27FC236}">
                <a16:creationId xmlns:a16="http://schemas.microsoft.com/office/drawing/2014/main" id="{93810AAF-C89F-2B8A-E128-40771E245E67}"/>
              </a:ext>
            </a:extLst>
          </p:cNvPr>
          <p:cNvSpPr/>
          <p:nvPr/>
        </p:nvSpPr>
        <p:spPr>
          <a:xfrm>
            <a:off x="273021" y="905524"/>
            <a:ext cx="799975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Categorical: Predicting a single label from multiple classes (Preferred Activation F : </a:t>
            </a:r>
            <a:r>
              <a:rPr lang="en-US" sz="2400" b="1" dirty="0" err="1">
                <a:solidFill>
                  <a:schemeClr val="dk1"/>
                </a:solidFill>
                <a:latin typeface="Calibri"/>
                <a:ea typeface="Calibri"/>
                <a:cs typeface="Calibri"/>
                <a:sym typeface="Calibri"/>
              </a:rPr>
              <a:t>Softmax</a:t>
            </a:r>
            <a:r>
              <a:rPr lang="en-US" sz="2400" dirty="0">
                <a:solidFill>
                  <a:schemeClr val="dk1"/>
                </a:solidFill>
                <a:latin typeface="Calibri"/>
                <a:ea typeface="Calibri"/>
                <a:cs typeface="Calibri"/>
                <a:sym typeface="Calibri"/>
              </a:rPr>
              <a:t>)</a:t>
            </a:r>
            <a:endParaRPr sz="2400" b="1" dirty="0">
              <a:solidFill>
                <a:schemeClr val="dk1"/>
              </a:solidFill>
              <a:latin typeface="Calibri"/>
              <a:ea typeface="Calibri"/>
              <a:cs typeface="Calibri"/>
              <a:sym typeface="Calibri"/>
            </a:endParaRPr>
          </a:p>
        </p:txBody>
      </p:sp>
      <p:sp>
        <p:nvSpPr>
          <p:cNvPr id="4" name="Google Shape;491;p19">
            <a:extLst>
              <a:ext uri="{FF2B5EF4-FFF2-40B4-BE49-F238E27FC236}">
                <a16:creationId xmlns:a16="http://schemas.microsoft.com/office/drawing/2014/main" id="{23AC57FB-426B-663B-51DB-28A349E69AE0}"/>
              </a:ext>
            </a:extLst>
          </p:cNvPr>
          <p:cNvSpPr/>
          <p:nvPr/>
        </p:nvSpPr>
        <p:spPr>
          <a:xfrm>
            <a:off x="393111" y="1736521"/>
            <a:ext cx="5344959"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Loss Function</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Cross Entropy</a:t>
            </a:r>
            <a:r>
              <a:rPr lang="en-US" sz="1800">
                <a:solidFill>
                  <a:schemeClr val="dk1"/>
                </a:solidFill>
                <a:latin typeface="Calibri"/>
                <a:ea typeface="Calibri"/>
                <a:cs typeface="Calibri"/>
                <a:sym typeface="Calibri"/>
              </a:rPr>
              <a:t> — Cross entropy quantifies the difference between two probability distribution. Our model predicts a model distribution of {p1, p2, p3} (where p1+p2+p3 = 1). We use cross-entropy to compare this with the true distribution {y1, y2, y3}</a:t>
            </a:r>
            <a:endParaRPr/>
          </a:p>
        </p:txBody>
      </p:sp>
      <p:pic>
        <p:nvPicPr>
          <p:cNvPr id="5" name="Google Shape;492;p19" descr="Image for post">
            <a:extLst>
              <a:ext uri="{FF2B5EF4-FFF2-40B4-BE49-F238E27FC236}">
                <a16:creationId xmlns:a16="http://schemas.microsoft.com/office/drawing/2014/main" id="{6E165607-4E56-EE38-B84B-D4D0878A501D}"/>
              </a:ext>
            </a:extLst>
          </p:cNvPr>
          <p:cNvPicPr preferRelativeResize="0"/>
          <p:nvPr/>
        </p:nvPicPr>
        <p:blipFill rotWithShape="1">
          <a:blip r:embed="rId2">
            <a:alphaModFix/>
          </a:blip>
          <a:srcRect/>
          <a:stretch/>
        </p:blipFill>
        <p:spPr>
          <a:xfrm>
            <a:off x="273021" y="5183595"/>
            <a:ext cx="7251904" cy="1028701"/>
          </a:xfrm>
          <a:prstGeom prst="rect">
            <a:avLst/>
          </a:prstGeom>
          <a:noFill/>
          <a:ln>
            <a:noFill/>
          </a:ln>
        </p:spPr>
      </p:pic>
      <p:pic>
        <p:nvPicPr>
          <p:cNvPr id="6" name="Google Shape;493;p19" descr="Image for post">
            <a:extLst>
              <a:ext uri="{FF2B5EF4-FFF2-40B4-BE49-F238E27FC236}">
                <a16:creationId xmlns:a16="http://schemas.microsoft.com/office/drawing/2014/main" id="{24418BF6-08D3-F891-A6ED-D19B1C883C70}"/>
              </a:ext>
            </a:extLst>
          </p:cNvPr>
          <p:cNvPicPr preferRelativeResize="0"/>
          <p:nvPr/>
        </p:nvPicPr>
        <p:blipFill rotWithShape="1">
          <a:blip r:embed="rId3">
            <a:alphaModFix/>
          </a:blip>
          <a:srcRect/>
          <a:stretch/>
        </p:blipFill>
        <p:spPr>
          <a:xfrm>
            <a:off x="6258187" y="1292358"/>
            <a:ext cx="5750933" cy="2625300"/>
          </a:xfrm>
          <a:prstGeom prst="rect">
            <a:avLst/>
          </a:prstGeom>
          <a:noFill/>
          <a:ln>
            <a:noFill/>
          </a:ln>
        </p:spPr>
      </p:pic>
      <p:sp>
        <p:nvSpPr>
          <p:cNvPr id="7" name="Google Shape;494;p19">
            <a:extLst>
              <a:ext uri="{FF2B5EF4-FFF2-40B4-BE49-F238E27FC236}">
                <a16:creationId xmlns:a16="http://schemas.microsoft.com/office/drawing/2014/main" id="{585A0831-D9DD-F444-6E8D-F08DBB847B6C}"/>
              </a:ext>
            </a:extLst>
          </p:cNvPr>
          <p:cNvSpPr/>
          <p:nvPr/>
        </p:nvSpPr>
        <p:spPr>
          <a:xfrm>
            <a:off x="5707309" y="4020073"/>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final layer of the neural network will have one neuron for each of the classes and they will return a value between 0 and 1, which can be inferred as a probably. The output then results in a probability distribution as it sums to 1.</a:t>
            </a:r>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6030B88-8BE5-CF78-9916-83543CB2FF60}"/>
                  </a:ext>
                </a:extLst>
              </p14:cNvPr>
              <p14:cNvContentPartPr/>
              <p14:nvPr/>
            </p14:nvContentPartPr>
            <p14:xfrm>
              <a:off x="555840" y="1630080"/>
              <a:ext cx="11353320" cy="4486320"/>
            </p14:xfrm>
          </p:contentPart>
        </mc:Choice>
        <mc:Fallback xmlns="">
          <p:pic>
            <p:nvPicPr>
              <p:cNvPr id="8" name="Ink 7">
                <a:extLst>
                  <a:ext uri="{FF2B5EF4-FFF2-40B4-BE49-F238E27FC236}">
                    <a16:creationId xmlns:a16="http://schemas.microsoft.com/office/drawing/2014/main" id="{16030B88-8BE5-CF78-9916-83543CB2FF60}"/>
                  </a:ext>
                </a:extLst>
              </p:cNvPr>
              <p:cNvPicPr/>
              <p:nvPr/>
            </p:nvPicPr>
            <p:blipFill>
              <a:blip r:embed="rId5"/>
              <a:stretch>
                <a:fillRect/>
              </a:stretch>
            </p:blipFill>
            <p:spPr>
              <a:xfrm>
                <a:off x="539640" y="1613880"/>
                <a:ext cx="11385720" cy="4518720"/>
              </a:xfrm>
              <a:prstGeom prst="rect">
                <a:avLst/>
              </a:prstGeom>
            </p:spPr>
          </p:pic>
        </mc:Fallback>
      </mc:AlternateContent>
    </p:spTree>
    <p:extLst>
      <p:ext uri="{BB962C8B-B14F-4D97-AF65-F5344CB8AC3E}">
        <p14:creationId xmlns:p14="http://schemas.microsoft.com/office/powerpoint/2010/main" val="1734952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502;p20">
            <a:extLst>
              <a:ext uri="{FF2B5EF4-FFF2-40B4-BE49-F238E27FC236}">
                <a16:creationId xmlns:a16="http://schemas.microsoft.com/office/drawing/2014/main" id="{48E5C0C8-0CD1-1C25-B79A-4C30E8CC3AE3}"/>
              </a:ext>
            </a:extLst>
          </p:cNvPr>
          <p:cNvSpPr/>
          <p:nvPr/>
        </p:nvSpPr>
        <p:spPr>
          <a:xfrm>
            <a:off x="427823" y="764324"/>
            <a:ext cx="799975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Categorical: Predicting multiple labels from multiple classes</a:t>
            </a:r>
            <a:r>
              <a:rPr lang="en-US" sz="2400" b="1" dirty="0">
                <a:solidFill>
                  <a:schemeClr val="dk1"/>
                </a:solidFill>
                <a:latin typeface="Calibri"/>
                <a:ea typeface="Calibri"/>
                <a:cs typeface="Calibri"/>
                <a:sym typeface="Calibri"/>
              </a:rPr>
              <a:t> (Preferred Activation F : Sigmoid</a:t>
            </a:r>
            <a:r>
              <a:rPr lang="en-US" sz="2400" dirty="0">
                <a:solidFill>
                  <a:schemeClr val="dk1"/>
                </a:solidFill>
                <a:latin typeface="Calibri"/>
                <a:ea typeface="Calibri"/>
                <a:cs typeface="Calibri"/>
                <a:sym typeface="Calibri"/>
              </a:rPr>
              <a:t>)</a:t>
            </a:r>
            <a:endParaRPr dirty="0"/>
          </a:p>
        </p:txBody>
      </p:sp>
      <p:sp>
        <p:nvSpPr>
          <p:cNvPr id="4" name="Google Shape;504;p20">
            <a:extLst>
              <a:ext uri="{FF2B5EF4-FFF2-40B4-BE49-F238E27FC236}">
                <a16:creationId xmlns:a16="http://schemas.microsoft.com/office/drawing/2014/main" id="{3D6E0EDF-5951-DE71-B76E-0E7E55951996}"/>
              </a:ext>
            </a:extLst>
          </p:cNvPr>
          <p:cNvSpPr/>
          <p:nvPr/>
        </p:nvSpPr>
        <p:spPr>
          <a:xfrm>
            <a:off x="225331" y="1996580"/>
            <a:ext cx="5907021"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Loss Function</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E.g. predicting the presence of animals in an image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Binary Cross Entropy</a:t>
            </a:r>
            <a:r>
              <a:rPr lang="en-US" sz="1800">
                <a:solidFill>
                  <a:schemeClr val="dk1"/>
                </a:solidFill>
                <a:latin typeface="Calibri"/>
                <a:ea typeface="Calibri"/>
                <a:cs typeface="Calibri"/>
                <a:sym typeface="Calibri"/>
              </a:rPr>
              <a:t> — Cross entropy quantifies the difference between two probability distribution. Our model predicts a model distribution of {p, 1-p} (binary distribution) </a:t>
            </a:r>
            <a:r>
              <a:rPr lang="en-US" sz="1800" b="1">
                <a:solidFill>
                  <a:schemeClr val="dk1"/>
                </a:solidFill>
                <a:latin typeface="Calibri"/>
                <a:ea typeface="Calibri"/>
                <a:cs typeface="Calibri"/>
                <a:sym typeface="Calibri"/>
              </a:rPr>
              <a:t>for each of the classes. </a:t>
            </a:r>
            <a:r>
              <a:rPr lang="en-US" sz="1800">
                <a:solidFill>
                  <a:schemeClr val="dk1"/>
                </a:solidFill>
                <a:latin typeface="Calibri"/>
                <a:ea typeface="Calibri"/>
                <a:cs typeface="Calibri"/>
                <a:sym typeface="Calibri"/>
              </a:rPr>
              <a:t>We use binary cross-entropy to compare these with the true distributions {y, 1-y} for each class and sum up their results</a:t>
            </a:r>
            <a:endParaRPr/>
          </a:p>
        </p:txBody>
      </p:sp>
      <p:pic>
        <p:nvPicPr>
          <p:cNvPr id="5" name="Google Shape;505;p20" descr="Image for post">
            <a:extLst>
              <a:ext uri="{FF2B5EF4-FFF2-40B4-BE49-F238E27FC236}">
                <a16:creationId xmlns:a16="http://schemas.microsoft.com/office/drawing/2014/main" id="{78982C54-99E0-E6C6-9431-F147ED3DA183}"/>
              </a:ext>
            </a:extLst>
          </p:cNvPr>
          <p:cNvPicPr preferRelativeResize="0"/>
          <p:nvPr/>
        </p:nvPicPr>
        <p:blipFill rotWithShape="1">
          <a:blip r:embed="rId2">
            <a:alphaModFix/>
          </a:blip>
          <a:srcRect/>
          <a:stretch/>
        </p:blipFill>
        <p:spPr>
          <a:xfrm>
            <a:off x="167780" y="5056713"/>
            <a:ext cx="8086987" cy="1268588"/>
          </a:xfrm>
          <a:prstGeom prst="rect">
            <a:avLst/>
          </a:prstGeom>
          <a:noFill/>
          <a:ln>
            <a:noFill/>
          </a:ln>
        </p:spPr>
      </p:pic>
      <p:pic>
        <p:nvPicPr>
          <p:cNvPr id="6" name="Google Shape;506;p20" descr="Image for post">
            <a:extLst>
              <a:ext uri="{FF2B5EF4-FFF2-40B4-BE49-F238E27FC236}">
                <a16:creationId xmlns:a16="http://schemas.microsoft.com/office/drawing/2014/main" id="{B47CB033-541B-6ADE-863C-3252ED3E9AF7}"/>
              </a:ext>
            </a:extLst>
          </p:cNvPr>
          <p:cNvPicPr preferRelativeResize="0"/>
          <p:nvPr/>
        </p:nvPicPr>
        <p:blipFill rotWithShape="1">
          <a:blip r:embed="rId3">
            <a:alphaModFix/>
          </a:blip>
          <a:srcRect/>
          <a:stretch/>
        </p:blipFill>
        <p:spPr>
          <a:xfrm>
            <a:off x="6878973" y="1471918"/>
            <a:ext cx="4127383" cy="2294739"/>
          </a:xfrm>
          <a:prstGeom prst="rect">
            <a:avLst/>
          </a:prstGeom>
          <a:noFill/>
          <a:ln>
            <a:noFill/>
          </a:ln>
        </p:spPr>
      </p:pic>
      <p:sp>
        <p:nvSpPr>
          <p:cNvPr id="7" name="Google Shape;507;p20">
            <a:extLst>
              <a:ext uri="{FF2B5EF4-FFF2-40B4-BE49-F238E27FC236}">
                <a16:creationId xmlns:a16="http://schemas.microsoft.com/office/drawing/2014/main" id="{81DEF409-E41D-81EE-657F-19F79FBE83D8}"/>
              </a:ext>
            </a:extLst>
          </p:cNvPr>
          <p:cNvSpPr/>
          <p:nvPr/>
        </p:nvSpPr>
        <p:spPr>
          <a:xfrm>
            <a:off x="6096000" y="3965625"/>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final layer of the neural network will have one neuron for each of the classes and they will return a value between 0 and 1, which can be inferred as a probably.</a:t>
            </a:r>
            <a:endParaRPr/>
          </a:p>
        </p:txBody>
      </p:sp>
    </p:spTree>
    <p:extLst>
      <p:ext uri="{BB962C8B-B14F-4D97-AF65-F5344CB8AC3E}">
        <p14:creationId xmlns:p14="http://schemas.microsoft.com/office/powerpoint/2010/main" val="1911746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515;p21">
            <a:extLst>
              <a:ext uri="{FF2B5EF4-FFF2-40B4-BE49-F238E27FC236}">
                <a16:creationId xmlns:a16="http://schemas.microsoft.com/office/drawing/2014/main" id="{37689270-17E2-BA1B-60BF-EE47E982D069}"/>
              </a:ext>
            </a:extLst>
          </p:cNvPr>
          <p:cNvSpPr/>
          <p:nvPr/>
        </p:nvSpPr>
        <p:spPr>
          <a:xfrm>
            <a:off x="251655" y="938788"/>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Which Loss Function to Use?</a:t>
            </a:r>
            <a:endParaRPr dirty="0"/>
          </a:p>
        </p:txBody>
      </p:sp>
      <p:sp>
        <p:nvSpPr>
          <p:cNvPr id="4" name="Google Shape;517;p21">
            <a:extLst>
              <a:ext uri="{FF2B5EF4-FFF2-40B4-BE49-F238E27FC236}">
                <a16:creationId xmlns:a16="http://schemas.microsoft.com/office/drawing/2014/main" id="{9A3AA14C-C0B9-4515-95E8-345CFC5B9DB8}"/>
              </a:ext>
            </a:extLst>
          </p:cNvPr>
          <p:cNvSpPr/>
          <p:nvPr/>
        </p:nvSpPr>
        <p:spPr>
          <a:xfrm>
            <a:off x="237800" y="1326039"/>
            <a:ext cx="9115889" cy="54784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The choice of cost function is tightly coupled with the choice of output unit. Most of the time, we simply use the cross-entropy between the data distribution and the model distribution. The choice of how to represent the output then determines the form of the cross-entropy function.</a:t>
            </a:r>
            <a:endParaRPr dirty="0"/>
          </a:p>
          <a:p>
            <a:pPr marL="0" marR="0" lvl="0" indent="0" algn="l" rtl="0">
              <a:spcBef>
                <a:spcPts val="0"/>
              </a:spcBef>
              <a:spcAft>
                <a:spcPts val="0"/>
              </a:spcAft>
              <a:buNone/>
            </a:pPr>
            <a:endParaRPr sz="18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1. Regression Problem</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 problem where you predict a real-value quantity.</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Output Layer Configuration</a:t>
            </a:r>
            <a:r>
              <a:rPr lang="en-US" sz="2000" dirty="0">
                <a:solidFill>
                  <a:schemeClr val="dk1"/>
                </a:solidFill>
                <a:latin typeface="Calibri"/>
                <a:ea typeface="Calibri"/>
                <a:cs typeface="Calibri"/>
                <a:sym typeface="Calibri"/>
              </a:rPr>
              <a:t>: One node with a linear activation unit.</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Loss Function</a:t>
            </a:r>
            <a:r>
              <a:rPr lang="en-US" sz="2000" dirty="0">
                <a:solidFill>
                  <a:schemeClr val="dk1"/>
                </a:solidFill>
                <a:latin typeface="Calibri"/>
                <a:ea typeface="Calibri"/>
                <a:cs typeface="Calibri"/>
                <a:sym typeface="Calibri"/>
              </a:rPr>
              <a:t>: Mean Squared Error (MSE).</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2. Binary Classification Problem</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 problem where you classify an example as belonging to one of two classes.</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The problem is framed as predicting the likelihood of an example belonging to class one, e.g. the class that you assign the integer value 1, whereas the other class is assigned the value 0.</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Output Layer Configuration</a:t>
            </a:r>
            <a:r>
              <a:rPr lang="en-US" sz="2000" dirty="0">
                <a:solidFill>
                  <a:schemeClr val="dk1"/>
                </a:solidFill>
                <a:latin typeface="Calibri"/>
                <a:ea typeface="Calibri"/>
                <a:cs typeface="Calibri"/>
                <a:sym typeface="Calibri"/>
              </a:rPr>
              <a:t>: One node with a sigmoid activation unit.</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Loss Function</a:t>
            </a:r>
            <a:r>
              <a:rPr lang="en-US" sz="2000" dirty="0">
                <a:solidFill>
                  <a:schemeClr val="dk1"/>
                </a:solidFill>
                <a:latin typeface="Calibri"/>
                <a:ea typeface="Calibri"/>
                <a:cs typeface="Calibri"/>
                <a:sym typeface="Calibri"/>
              </a:rPr>
              <a:t>: Cross-Entropy, also referred to as Logarithmic loss.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DA05EFA-305B-54A7-A467-74F0BCA638FD}"/>
                  </a:ext>
                </a:extLst>
              </p14:cNvPr>
              <p14:cNvContentPartPr/>
              <p14:nvPr/>
            </p14:nvContentPartPr>
            <p14:xfrm>
              <a:off x="1683000" y="1662480"/>
              <a:ext cx="5106960" cy="4875480"/>
            </p14:xfrm>
          </p:contentPart>
        </mc:Choice>
        <mc:Fallback xmlns="">
          <p:pic>
            <p:nvPicPr>
              <p:cNvPr id="5" name="Ink 4">
                <a:extLst>
                  <a:ext uri="{FF2B5EF4-FFF2-40B4-BE49-F238E27FC236}">
                    <a16:creationId xmlns:a16="http://schemas.microsoft.com/office/drawing/2014/main" id="{7DA05EFA-305B-54A7-A467-74F0BCA638FD}"/>
                  </a:ext>
                </a:extLst>
              </p:cNvPr>
              <p:cNvPicPr/>
              <p:nvPr/>
            </p:nvPicPr>
            <p:blipFill>
              <a:blip r:embed="rId3"/>
              <a:stretch>
                <a:fillRect/>
              </a:stretch>
            </p:blipFill>
            <p:spPr>
              <a:xfrm>
                <a:off x="1666800" y="1646280"/>
                <a:ext cx="5139360" cy="4907880"/>
              </a:xfrm>
              <a:prstGeom prst="rect">
                <a:avLst/>
              </a:prstGeom>
            </p:spPr>
          </p:pic>
        </mc:Fallback>
      </mc:AlternateContent>
    </p:spTree>
    <p:extLst>
      <p:ext uri="{BB962C8B-B14F-4D97-AF65-F5344CB8AC3E}">
        <p14:creationId xmlns:p14="http://schemas.microsoft.com/office/powerpoint/2010/main" val="32160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2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2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20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20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20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20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fade">
                                      <p:cBhvr>
                                        <p:cTn id="62" dur="2000"/>
                                        <p:tgtEl>
                                          <p:spTgt spid="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animEffect transition="in" filter="fade">
                                      <p:cBhvr>
                                        <p:cTn id="67" dur="2000"/>
                                        <p:tgtEl>
                                          <p:spTgt spid="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3" end="13"/>
                                            </p:txEl>
                                          </p:spTgt>
                                        </p:tgtEl>
                                        <p:attrNameLst>
                                          <p:attrName>style.visibility</p:attrName>
                                        </p:attrNameLst>
                                      </p:cBhvr>
                                      <p:to>
                                        <p:strVal val="visible"/>
                                      </p:to>
                                    </p:set>
                                    <p:animEffect transition="in" filter="fade">
                                      <p:cBhvr>
                                        <p:cTn id="72" dur="20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526;p22">
            <a:extLst>
              <a:ext uri="{FF2B5EF4-FFF2-40B4-BE49-F238E27FC236}">
                <a16:creationId xmlns:a16="http://schemas.microsoft.com/office/drawing/2014/main" id="{3B0D4D7A-13A6-0AAD-64EA-75F5465CF294}"/>
              </a:ext>
            </a:extLst>
          </p:cNvPr>
          <p:cNvSpPr/>
          <p:nvPr/>
        </p:nvSpPr>
        <p:spPr>
          <a:xfrm>
            <a:off x="304800" y="1143000"/>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Which Loss Function to Use?</a:t>
            </a:r>
            <a:endParaRPr/>
          </a:p>
        </p:txBody>
      </p:sp>
      <p:cxnSp>
        <p:nvCxnSpPr>
          <p:cNvPr id="4" name="Google Shape;527;p22">
            <a:extLst>
              <a:ext uri="{FF2B5EF4-FFF2-40B4-BE49-F238E27FC236}">
                <a16:creationId xmlns:a16="http://schemas.microsoft.com/office/drawing/2014/main" id="{5BD9F1D0-97DB-2519-81A3-89903BD7AA22}"/>
              </a:ext>
            </a:extLst>
          </p:cNvPr>
          <p:cNvCxnSpPr/>
          <p:nvPr/>
        </p:nvCxnSpPr>
        <p:spPr>
          <a:xfrm>
            <a:off x="53145" y="1560910"/>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 name="Google Shape;528;p22">
            <a:extLst>
              <a:ext uri="{FF2B5EF4-FFF2-40B4-BE49-F238E27FC236}">
                <a16:creationId xmlns:a16="http://schemas.microsoft.com/office/drawing/2014/main" id="{8DCAD35D-52E4-3E13-AF87-361AE974CB40}"/>
              </a:ext>
            </a:extLst>
          </p:cNvPr>
          <p:cNvSpPr/>
          <p:nvPr/>
        </p:nvSpPr>
        <p:spPr>
          <a:xfrm>
            <a:off x="236531" y="1595080"/>
            <a:ext cx="9305671"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3. Multi-Class Classification Problem</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problem where you classify an example as belonging to one of more than two classes.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The problem is framed as predicting the likelihood of an example belonging to each class.</a:t>
            </a:r>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Output Layer Configuration</a:t>
            </a:r>
            <a:r>
              <a:rPr lang="en-US" sz="2400">
                <a:solidFill>
                  <a:schemeClr val="dk1"/>
                </a:solidFill>
                <a:latin typeface="Calibri"/>
                <a:ea typeface="Calibri"/>
                <a:cs typeface="Calibri"/>
                <a:sym typeface="Calibri"/>
              </a:rPr>
              <a:t>: One node for each class using the softmax activation function.</a:t>
            </a:r>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Loss Function</a:t>
            </a:r>
            <a:r>
              <a:rPr lang="en-US" sz="2400">
                <a:solidFill>
                  <a:schemeClr val="dk1"/>
                </a:solidFill>
                <a:latin typeface="Calibri"/>
                <a:ea typeface="Calibri"/>
                <a:cs typeface="Calibri"/>
                <a:sym typeface="Calibri"/>
              </a:rPr>
              <a:t>: Cross-Entropy, also referred to as Logarithmic loss.</a:t>
            </a:r>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2DADFBA-9F62-B94D-291E-795CFE0D53B0}"/>
                  </a:ext>
                </a:extLst>
              </p14:cNvPr>
              <p14:cNvContentPartPr/>
              <p14:nvPr/>
            </p14:nvContentPartPr>
            <p14:xfrm>
              <a:off x="1618560" y="4106880"/>
              <a:ext cx="7545600" cy="395640"/>
            </p14:xfrm>
          </p:contentPart>
        </mc:Choice>
        <mc:Fallback xmlns="">
          <p:pic>
            <p:nvPicPr>
              <p:cNvPr id="6" name="Ink 5">
                <a:extLst>
                  <a:ext uri="{FF2B5EF4-FFF2-40B4-BE49-F238E27FC236}">
                    <a16:creationId xmlns:a16="http://schemas.microsoft.com/office/drawing/2014/main" id="{62DADFBA-9F62-B94D-291E-795CFE0D53B0}"/>
                  </a:ext>
                </a:extLst>
              </p:cNvPr>
              <p:cNvPicPr/>
              <p:nvPr/>
            </p:nvPicPr>
            <p:blipFill>
              <a:blip r:embed="rId3"/>
              <a:stretch>
                <a:fillRect/>
              </a:stretch>
            </p:blipFill>
            <p:spPr>
              <a:xfrm>
                <a:off x="1602360" y="4090680"/>
                <a:ext cx="7578000" cy="428040"/>
              </a:xfrm>
              <a:prstGeom prst="rect">
                <a:avLst/>
              </a:prstGeom>
            </p:spPr>
          </p:pic>
        </mc:Fallback>
      </mc:AlternateContent>
    </p:spTree>
    <p:extLst>
      <p:ext uri="{BB962C8B-B14F-4D97-AF65-F5344CB8AC3E}">
        <p14:creationId xmlns:p14="http://schemas.microsoft.com/office/powerpoint/2010/main" val="200912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 ML Pipeline</a:t>
            </a:r>
          </a:p>
        </p:txBody>
      </p:sp>
      <p:pic>
        <p:nvPicPr>
          <p:cNvPr id="3" name="Picture 2" descr="Review of deep learning: concepts, CNN architectures, challenges,  applications, future directions | Journal of Big Data | Full Text">
            <a:extLst>
              <a:ext uri="{FF2B5EF4-FFF2-40B4-BE49-F238E27FC236}">
                <a16:creationId xmlns:a16="http://schemas.microsoft.com/office/drawing/2014/main" id="{84479B2D-5521-3C63-AF59-2EB267F71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1513088"/>
            <a:ext cx="5165025" cy="51722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D1657935-688D-E43C-5FE5-D29B5B532CD2}"/>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7167C05E-093E-28F8-F1ED-CF2A84BA8F47}"/>
                  </a:ext>
                </a:extLst>
              </p14:cNvPr>
              <p14:cNvContentPartPr/>
              <p14:nvPr/>
            </p14:nvContentPartPr>
            <p14:xfrm>
              <a:off x="4055400" y="2489400"/>
              <a:ext cx="2863800" cy="3734280"/>
            </p14:xfrm>
          </p:contentPart>
        </mc:Choice>
        <mc:Fallback xmlns="">
          <p:pic>
            <p:nvPicPr>
              <p:cNvPr id="15" name="Ink 14">
                <a:extLst>
                  <a:ext uri="{FF2B5EF4-FFF2-40B4-BE49-F238E27FC236}">
                    <a16:creationId xmlns:a16="http://schemas.microsoft.com/office/drawing/2014/main" id="{7167C05E-093E-28F8-F1ED-CF2A84BA8F47}"/>
                  </a:ext>
                </a:extLst>
              </p:cNvPr>
              <p:cNvPicPr/>
              <p:nvPr/>
            </p:nvPicPr>
            <p:blipFill>
              <a:blip r:embed="rId4"/>
              <a:stretch>
                <a:fillRect/>
              </a:stretch>
            </p:blipFill>
            <p:spPr>
              <a:xfrm>
                <a:off x="4039200" y="2473200"/>
                <a:ext cx="2896200" cy="376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240CBBC-8344-B2BD-AC65-1EDAA26FF5B8}"/>
                  </a:ext>
                </a:extLst>
              </p14:cNvPr>
              <p14:cNvContentPartPr/>
              <p14:nvPr/>
            </p14:nvContentPartPr>
            <p14:xfrm>
              <a:off x="7821000" y="1451160"/>
              <a:ext cx="2782800" cy="1064880"/>
            </p14:xfrm>
          </p:contentPart>
        </mc:Choice>
        <mc:Fallback xmlns="">
          <p:pic>
            <p:nvPicPr>
              <p:cNvPr id="4" name="Ink 3">
                <a:extLst>
                  <a:ext uri="{FF2B5EF4-FFF2-40B4-BE49-F238E27FC236}">
                    <a16:creationId xmlns:a16="http://schemas.microsoft.com/office/drawing/2014/main" id="{4240CBBC-8344-B2BD-AC65-1EDAA26FF5B8}"/>
                  </a:ext>
                </a:extLst>
              </p:cNvPr>
              <p:cNvPicPr/>
              <p:nvPr/>
            </p:nvPicPr>
            <p:blipFill>
              <a:blip r:embed="rId6"/>
              <a:stretch>
                <a:fillRect/>
              </a:stretch>
            </p:blipFill>
            <p:spPr>
              <a:xfrm>
                <a:off x="7804800" y="1434960"/>
                <a:ext cx="2815200" cy="1097280"/>
              </a:xfrm>
              <a:prstGeom prst="rect">
                <a:avLst/>
              </a:prstGeom>
            </p:spPr>
          </p:pic>
        </mc:Fallback>
      </mc:AlternateContent>
    </p:spTree>
    <p:extLst>
      <p:ext uri="{BB962C8B-B14F-4D97-AF65-F5344CB8AC3E}">
        <p14:creationId xmlns:p14="http://schemas.microsoft.com/office/powerpoint/2010/main" val="1436785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a:t>
            </a:r>
          </a:p>
        </p:txBody>
      </p:sp>
      <p:sp>
        <p:nvSpPr>
          <p:cNvPr id="3" name="Google Shape;537;p23">
            <a:extLst>
              <a:ext uri="{FF2B5EF4-FFF2-40B4-BE49-F238E27FC236}">
                <a16:creationId xmlns:a16="http://schemas.microsoft.com/office/drawing/2014/main" id="{37029E4F-A68B-D768-36AF-438CAA001AAF}"/>
              </a:ext>
            </a:extLst>
          </p:cNvPr>
          <p:cNvSpPr/>
          <p:nvPr/>
        </p:nvSpPr>
        <p:spPr>
          <a:xfrm>
            <a:off x="457200" y="1067023"/>
            <a:ext cx="89679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C55A11"/>
                </a:solidFill>
                <a:latin typeface="Calibri"/>
                <a:ea typeface="Calibri"/>
                <a:cs typeface="Calibri"/>
                <a:sym typeface="Calibri"/>
              </a:rPr>
              <a:t>Relationship between problems, loss and output activation function</a:t>
            </a:r>
            <a:endParaRPr dirty="0"/>
          </a:p>
        </p:txBody>
      </p:sp>
      <p:pic>
        <p:nvPicPr>
          <p:cNvPr id="4" name="Google Shape;539;p23" descr="Image for post">
            <a:extLst>
              <a:ext uri="{FF2B5EF4-FFF2-40B4-BE49-F238E27FC236}">
                <a16:creationId xmlns:a16="http://schemas.microsoft.com/office/drawing/2014/main" id="{78FEA8F1-2B74-426A-AFF4-67E3BE039345}"/>
              </a:ext>
            </a:extLst>
          </p:cNvPr>
          <p:cNvPicPr preferRelativeResize="0"/>
          <p:nvPr/>
        </p:nvPicPr>
        <p:blipFill rotWithShape="1">
          <a:blip r:embed="rId2">
            <a:alphaModFix/>
          </a:blip>
          <a:srcRect/>
          <a:stretch/>
        </p:blipFill>
        <p:spPr>
          <a:xfrm>
            <a:off x="512123" y="2350704"/>
            <a:ext cx="10051142" cy="3401817"/>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1805BF-C479-286C-A60D-A995BC08A80A}"/>
                  </a:ext>
                </a:extLst>
              </p14:cNvPr>
              <p14:cNvContentPartPr/>
              <p14:nvPr/>
            </p14:nvContentPartPr>
            <p14:xfrm>
              <a:off x="6426360" y="3655440"/>
              <a:ext cx="2316600" cy="1888920"/>
            </p14:xfrm>
          </p:contentPart>
        </mc:Choice>
        <mc:Fallback xmlns="">
          <p:pic>
            <p:nvPicPr>
              <p:cNvPr id="5" name="Ink 4">
                <a:extLst>
                  <a:ext uri="{FF2B5EF4-FFF2-40B4-BE49-F238E27FC236}">
                    <a16:creationId xmlns:a16="http://schemas.microsoft.com/office/drawing/2014/main" id="{131805BF-C479-286C-A60D-A995BC08A80A}"/>
                  </a:ext>
                </a:extLst>
              </p:cNvPr>
              <p:cNvPicPr/>
              <p:nvPr/>
            </p:nvPicPr>
            <p:blipFill>
              <a:blip r:embed="rId4"/>
              <a:stretch>
                <a:fillRect/>
              </a:stretch>
            </p:blipFill>
            <p:spPr>
              <a:xfrm>
                <a:off x="6410160" y="3639240"/>
                <a:ext cx="2349000" cy="1921320"/>
              </a:xfrm>
              <a:prstGeom prst="rect">
                <a:avLst/>
              </a:prstGeom>
            </p:spPr>
          </p:pic>
        </mc:Fallback>
      </mc:AlternateContent>
    </p:spTree>
    <p:extLst>
      <p:ext uri="{BB962C8B-B14F-4D97-AF65-F5344CB8AC3E}">
        <p14:creationId xmlns:p14="http://schemas.microsoft.com/office/powerpoint/2010/main" val="1854997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3"/>
          </p:nvPr>
        </p:nvSpPr>
        <p:spPr>
          <a:xfrm>
            <a:off x="914400" y="1600200"/>
            <a:ext cx="10160000" cy="1143000"/>
          </a:xfrm>
        </p:spPr>
        <p:txBody>
          <a:bodyPr/>
          <a:lstStyle/>
          <a:p>
            <a:pPr>
              <a:spcBef>
                <a:spcPts val="0"/>
              </a:spcBef>
            </a:pPr>
            <a:r>
              <a:rPr lang="en-US" altLang="en-US" dirty="0">
                <a:latin typeface="Helvetica" panose="020B0500000000000000" pitchFamily="34" charset="0"/>
              </a:rPr>
              <a:t>How many layers?</a:t>
            </a:r>
          </a:p>
          <a:p>
            <a:pPr>
              <a:spcBef>
                <a:spcPts val="0"/>
              </a:spcBef>
            </a:pPr>
            <a:r>
              <a:rPr lang="en-US" altLang="en-US" dirty="0">
                <a:latin typeface="Helvetica" panose="020B0500000000000000" pitchFamily="34" charset="0"/>
              </a:rPr>
              <a:t>How many units in each layer?</a:t>
            </a:r>
          </a:p>
          <a:p>
            <a:pPr>
              <a:spcBef>
                <a:spcPts val="0"/>
              </a:spcBef>
            </a:pPr>
            <a:r>
              <a:rPr lang="en-US" altLang="en-US" dirty="0">
                <a:latin typeface="Helvetica" panose="020B0500000000000000" pitchFamily="34" charset="0"/>
              </a:rPr>
              <a:t>What should be the learning rate?</a:t>
            </a:r>
          </a:p>
          <a:p>
            <a:pPr>
              <a:spcBef>
                <a:spcPts val="0"/>
              </a:spcBef>
            </a:pPr>
            <a:r>
              <a:rPr lang="en-US" altLang="en-US" dirty="0">
                <a:latin typeface="Helvetica" panose="020B0500000000000000" pitchFamily="34" charset="0"/>
              </a:rPr>
              <a:t>What is right activation function? etc.</a:t>
            </a:r>
          </a:p>
        </p:txBody>
      </p:sp>
      <p:sp>
        <p:nvSpPr>
          <p:cNvPr id="16386" name="Text Placeholder 3"/>
          <p:cNvSpPr>
            <a:spLocks noGrp="1"/>
          </p:cNvSpPr>
          <p:nvPr>
            <p:ph type="body" sz="quarter" idx="14"/>
          </p:nvPr>
        </p:nvSpPr>
        <p:spPr>
          <a:xfrm>
            <a:off x="328613" y="1143000"/>
            <a:ext cx="11198225" cy="395288"/>
          </a:xfrm>
        </p:spPr>
        <p:txBody>
          <a:bodyPr/>
          <a:lstStyle/>
          <a:p>
            <a:r>
              <a:rPr lang="en-US" altLang="en-US" dirty="0">
                <a:latin typeface="Helvetica" panose="020B0500000000000000" pitchFamily="34" charset="0"/>
              </a:rPr>
              <a:t>There are many interesting questions for the network</a:t>
            </a:r>
          </a:p>
        </p:txBody>
      </p:sp>
      <p:sp>
        <p:nvSpPr>
          <p:cNvPr id="1638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Hyperparameter Tuning</a:t>
            </a:r>
          </a:p>
        </p:txBody>
      </p:sp>
      <p:sp>
        <p:nvSpPr>
          <p:cNvPr id="16388" name="Text Placeholder 3"/>
          <p:cNvSpPr txBox="1">
            <a:spLocks/>
          </p:cNvSpPr>
          <p:nvPr/>
        </p:nvSpPr>
        <p:spPr bwMode="auto">
          <a:xfrm>
            <a:off x="457200" y="2743200"/>
            <a:ext cx="111982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nSpc>
                <a:spcPct val="90000"/>
              </a:lnSpc>
              <a:spcBef>
                <a:spcPts val="1000"/>
              </a:spcBef>
              <a:buFont typeface="Arial" panose="020B0604020202020204" pitchFamily="34" charset="0"/>
              <a:buNone/>
            </a:pPr>
            <a:r>
              <a:rPr lang="en-US" altLang="en-US" sz="2000" b="1" dirty="0">
                <a:solidFill>
                  <a:srgbClr val="1C1573"/>
                </a:solidFill>
                <a:latin typeface="Helvetica" panose="020B0500000000000000" pitchFamily="34" charset="0"/>
              </a:rPr>
              <a:t>Difficult to answer in the beginning</a:t>
            </a:r>
          </a:p>
        </p:txBody>
      </p:sp>
      <p:sp>
        <p:nvSpPr>
          <p:cNvPr id="16389" name="Text Placeholder 2"/>
          <p:cNvSpPr txBox="1">
            <a:spLocks/>
          </p:cNvSpPr>
          <p:nvPr/>
        </p:nvSpPr>
        <p:spPr bwMode="auto">
          <a:xfrm>
            <a:off x="914400" y="3124200"/>
            <a:ext cx="1016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285750" indent="-285750">
              <a:lnSpc>
                <a:spcPct val="90000"/>
              </a:lnSpc>
              <a:spcBef>
                <a:spcPts val="1000"/>
              </a:spcBef>
              <a:buFont typeface="Arial" panose="020B0604020202020204" pitchFamily="34" charset="0"/>
              <a:buChar char="•"/>
            </a:pPr>
            <a:r>
              <a:rPr lang="en-US" altLang="en-US" dirty="0">
                <a:solidFill>
                  <a:srgbClr val="000000"/>
                </a:solidFill>
                <a:latin typeface="Helvetica" panose="020B0500000000000000" pitchFamily="34" charset="0"/>
              </a:rPr>
              <a:t>It is an iterative process</a:t>
            </a:r>
          </a:p>
        </p:txBody>
      </p:sp>
      <p:sp>
        <p:nvSpPr>
          <p:cNvPr id="2" name="TextBox 1"/>
          <p:cNvSpPr txBox="1"/>
          <p:nvPr/>
        </p:nvSpPr>
        <p:spPr>
          <a:xfrm>
            <a:off x="4800600" y="5334000"/>
            <a:ext cx="1059906" cy="523220"/>
          </a:xfrm>
          <a:prstGeom prst="rect">
            <a:avLst/>
          </a:prstGeom>
          <a:noFill/>
        </p:spPr>
        <p:txBody>
          <a:bodyPr wrap="none" rtlCol="0">
            <a:spAutoFit/>
          </a:bodyPr>
          <a:lstStyle/>
          <a:p>
            <a:r>
              <a:rPr lang="en-IN" sz="2800" dirty="0">
                <a:hlinkClick r:id="rId2"/>
              </a:rPr>
              <a:t>Demo</a:t>
            </a:r>
            <a:endParaRPr lang="en-IN" sz="2800" dirty="0"/>
          </a:p>
        </p:txBody>
      </p:sp>
      <p:sp>
        <p:nvSpPr>
          <p:cNvPr id="3" name="TextBox 2"/>
          <p:cNvSpPr txBox="1"/>
          <p:nvPr/>
        </p:nvSpPr>
        <p:spPr>
          <a:xfrm>
            <a:off x="3505200" y="5791200"/>
            <a:ext cx="3476977" cy="369332"/>
          </a:xfrm>
          <a:prstGeom prst="rect">
            <a:avLst/>
          </a:prstGeom>
          <a:noFill/>
        </p:spPr>
        <p:txBody>
          <a:bodyPr wrap="none" rtlCol="0">
            <a:spAutoFit/>
          </a:bodyPr>
          <a:lstStyle/>
          <a:p>
            <a:r>
              <a:rPr lang="en-IN" dirty="0"/>
              <a:t>https://playground.tensorflow.org/</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565D31A-916C-95E8-5E9A-2CF637258E84}"/>
                  </a:ext>
                </a:extLst>
              </p14:cNvPr>
              <p14:cNvContentPartPr/>
              <p14:nvPr/>
            </p14:nvContentPartPr>
            <p14:xfrm>
              <a:off x="1512360" y="1016280"/>
              <a:ext cx="9848520" cy="5549760"/>
            </p14:xfrm>
          </p:contentPart>
        </mc:Choice>
        <mc:Fallback xmlns="">
          <p:pic>
            <p:nvPicPr>
              <p:cNvPr id="4" name="Ink 3">
                <a:extLst>
                  <a:ext uri="{FF2B5EF4-FFF2-40B4-BE49-F238E27FC236}">
                    <a16:creationId xmlns:a16="http://schemas.microsoft.com/office/drawing/2014/main" id="{C565D31A-916C-95E8-5E9A-2CF637258E84}"/>
                  </a:ext>
                </a:extLst>
              </p:cNvPr>
              <p:cNvPicPr/>
              <p:nvPr/>
            </p:nvPicPr>
            <p:blipFill>
              <a:blip r:embed="rId4"/>
              <a:stretch>
                <a:fillRect/>
              </a:stretch>
            </p:blipFill>
            <p:spPr>
              <a:xfrm>
                <a:off x="1503000" y="1000080"/>
                <a:ext cx="9874080" cy="557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3931F77-9BCC-3A3C-6E4B-EAEF01B09780}"/>
                  </a:ext>
                </a:extLst>
              </p14:cNvPr>
              <p14:cNvContentPartPr/>
              <p14:nvPr/>
            </p14:nvContentPartPr>
            <p14:xfrm>
              <a:off x="2269080" y="1248120"/>
              <a:ext cx="9274320" cy="4974120"/>
            </p14:xfrm>
          </p:contentPart>
        </mc:Choice>
        <mc:Fallback xmlns="">
          <p:pic>
            <p:nvPicPr>
              <p:cNvPr id="5" name="Ink 4">
                <a:extLst>
                  <a:ext uri="{FF2B5EF4-FFF2-40B4-BE49-F238E27FC236}">
                    <a16:creationId xmlns:a16="http://schemas.microsoft.com/office/drawing/2014/main" id="{43931F77-9BCC-3A3C-6E4B-EAEF01B09780}"/>
                  </a:ext>
                </a:extLst>
              </p:cNvPr>
              <p:cNvPicPr/>
              <p:nvPr/>
            </p:nvPicPr>
            <p:blipFill>
              <a:blip r:embed="rId6"/>
              <a:stretch>
                <a:fillRect/>
              </a:stretch>
            </p:blipFill>
            <p:spPr>
              <a:xfrm>
                <a:off x="2252880" y="1231920"/>
                <a:ext cx="9306720" cy="5006520"/>
              </a:xfrm>
              <a:prstGeom prst="rect">
                <a:avLst/>
              </a:prstGeom>
            </p:spPr>
          </p:pic>
        </mc:Fallback>
      </mc:AlternateContent>
    </p:spTree>
    <p:extLst>
      <p:ext uri="{BB962C8B-B14F-4D97-AF65-F5344CB8AC3E}">
        <p14:creationId xmlns:p14="http://schemas.microsoft.com/office/powerpoint/2010/main" val="190056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 grpId="0" build="p"/>
      <p:bldP spid="16386" grpId="0" build="p"/>
      <p:bldP spid="16388" grpId="0"/>
      <p:bldP spid="163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Hyperparameter tuning</a:t>
            </a:r>
          </a:p>
        </p:txBody>
      </p:sp>
      <p:sp>
        <p:nvSpPr>
          <p:cNvPr id="3" name="TextBox 2">
            <a:extLst>
              <a:ext uri="{FF2B5EF4-FFF2-40B4-BE49-F238E27FC236}">
                <a16:creationId xmlns:a16="http://schemas.microsoft.com/office/drawing/2014/main" id="{DE316CD2-AF71-57B7-F7FE-82B736F41340}"/>
              </a:ext>
            </a:extLst>
          </p:cNvPr>
          <p:cNvSpPr txBox="1"/>
          <p:nvPr/>
        </p:nvSpPr>
        <p:spPr>
          <a:xfrm>
            <a:off x="675186" y="924933"/>
            <a:ext cx="7315200" cy="4154984"/>
          </a:xfrm>
          <a:prstGeom prst="rect">
            <a:avLst/>
          </a:prstGeom>
          <a:noFill/>
        </p:spPr>
        <p:txBody>
          <a:bodyPr wrap="square">
            <a:spAutoFit/>
          </a:bodyPr>
          <a:lstStyle/>
          <a:p>
            <a:pPr algn="l">
              <a:buFont typeface="+mj-lt"/>
              <a:buAutoNum type="arabicPeriod"/>
            </a:pPr>
            <a:r>
              <a:rPr lang="en-IN" sz="2400" b="0" i="0" u="none" strike="noStrike" dirty="0">
                <a:solidFill>
                  <a:srgbClr val="24292F"/>
                </a:solidFill>
                <a:effectLst/>
              </a:rPr>
              <a:t>Learning rate.</a:t>
            </a:r>
          </a:p>
          <a:p>
            <a:pPr algn="l">
              <a:buFont typeface="+mj-lt"/>
              <a:buAutoNum type="arabicPeriod"/>
            </a:pPr>
            <a:r>
              <a:rPr lang="en-IN" sz="2400" b="0" i="0" u="none" strike="noStrike" dirty="0">
                <a:solidFill>
                  <a:srgbClr val="24292F"/>
                </a:solidFill>
                <a:effectLst/>
              </a:rPr>
              <a:t>Momentum beta.</a:t>
            </a:r>
          </a:p>
          <a:p>
            <a:pPr algn="l">
              <a:buFont typeface="+mj-lt"/>
              <a:buAutoNum type="arabicPeriod"/>
            </a:pPr>
            <a:r>
              <a:rPr lang="en-IN" sz="2400" b="0" i="0" u="none" strike="noStrike" dirty="0">
                <a:solidFill>
                  <a:srgbClr val="24292F"/>
                </a:solidFill>
                <a:effectLst/>
              </a:rPr>
              <a:t>Mini-batch size.</a:t>
            </a:r>
          </a:p>
          <a:p>
            <a:pPr algn="l">
              <a:buFont typeface="+mj-lt"/>
              <a:buAutoNum type="arabicPeriod"/>
            </a:pPr>
            <a:r>
              <a:rPr lang="en-IN" sz="2400" b="0" i="0" u="none" strike="noStrike" dirty="0">
                <a:solidFill>
                  <a:srgbClr val="24292F"/>
                </a:solidFill>
                <a:effectLst/>
              </a:rPr>
              <a:t>No. of hidden units.</a:t>
            </a:r>
          </a:p>
          <a:p>
            <a:pPr algn="l">
              <a:buFont typeface="+mj-lt"/>
              <a:buAutoNum type="arabicPeriod"/>
            </a:pPr>
            <a:r>
              <a:rPr lang="en-IN" sz="2400" b="0" i="0" u="none" strike="noStrike" dirty="0">
                <a:solidFill>
                  <a:srgbClr val="24292F"/>
                </a:solidFill>
                <a:effectLst/>
              </a:rPr>
              <a:t>No. of layers.</a:t>
            </a:r>
          </a:p>
          <a:p>
            <a:pPr algn="l">
              <a:buFont typeface="+mj-lt"/>
              <a:buAutoNum type="arabicPeriod"/>
            </a:pPr>
            <a:r>
              <a:rPr lang="en-IN" sz="2400" b="0" i="0" u="none" strike="noStrike" dirty="0">
                <a:solidFill>
                  <a:srgbClr val="24292F"/>
                </a:solidFill>
                <a:effectLst/>
              </a:rPr>
              <a:t>Learning rate decay.</a:t>
            </a:r>
          </a:p>
          <a:p>
            <a:pPr algn="l">
              <a:buFont typeface="+mj-lt"/>
              <a:buAutoNum type="arabicPeriod"/>
            </a:pPr>
            <a:r>
              <a:rPr lang="en-IN" sz="2400" b="0" i="0" u="none" strike="noStrike" dirty="0">
                <a:solidFill>
                  <a:srgbClr val="24292F"/>
                </a:solidFill>
                <a:effectLst/>
              </a:rPr>
              <a:t>Regularization lambda.</a:t>
            </a:r>
          </a:p>
          <a:p>
            <a:pPr algn="l">
              <a:buFont typeface="+mj-lt"/>
              <a:buAutoNum type="arabicPeriod"/>
            </a:pPr>
            <a:r>
              <a:rPr lang="en-IN" sz="2400" b="0" i="0" u="none" strike="noStrike" dirty="0">
                <a:solidFill>
                  <a:srgbClr val="24292F"/>
                </a:solidFill>
                <a:effectLst/>
              </a:rPr>
              <a:t>Activation functions.</a:t>
            </a:r>
          </a:p>
          <a:p>
            <a:pPr algn="l">
              <a:buFont typeface="+mj-lt"/>
              <a:buAutoNum type="arabicPeriod"/>
            </a:pPr>
            <a:r>
              <a:rPr lang="en-IN" sz="2400" b="0" i="0" u="none" strike="noStrike" dirty="0">
                <a:solidFill>
                  <a:srgbClr val="24292F"/>
                </a:solidFill>
                <a:effectLst/>
              </a:rPr>
              <a:t>Adam beta1 &amp; beta2.</a:t>
            </a:r>
          </a:p>
          <a:p>
            <a:pPr algn="l">
              <a:buFont typeface="+mj-lt"/>
              <a:buAutoNum type="arabicPeriod"/>
            </a:pPr>
            <a:r>
              <a:rPr lang="en-IN" sz="2400" dirty="0">
                <a:solidFill>
                  <a:srgbClr val="24292F"/>
                </a:solidFill>
              </a:rPr>
              <a:t>Dropout rate</a:t>
            </a:r>
          </a:p>
          <a:p>
            <a:pPr algn="l">
              <a:buFont typeface="+mj-lt"/>
              <a:buAutoNum type="arabicPeriod"/>
            </a:pPr>
            <a:r>
              <a:rPr lang="en-IN" sz="2400" dirty="0">
                <a:solidFill>
                  <a:srgbClr val="24292F"/>
                </a:solidFill>
              </a:rPr>
              <a:t> Mini batch size</a:t>
            </a:r>
            <a:endParaRPr lang="en-IN" sz="2400" b="0" i="0" u="none" strike="noStrike" dirty="0">
              <a:solidFill>
                <a:srgbClr val="24292F"/>
              </a:solidFill>
              <a:effectLst/>
            </a:endParaRPr>
          </a:p>
        </p:txBody>
      </p:sp>
      <p:sp>
        <p:nvSpPr>
          <p:cNvPr id="4" name="TextBox 3">
            <a:extLst>
              <a:ext uri="{FF2B5EF4-FFF2-40B4-BE49-F238E27FC236}">
                <a16:creationId xmlns:a16="http://schemas.microsoft.com/office/drawing/2014/main" id="{F8C8D7DF-CACE-BABF-555C-30D419F74FBB}"/>
              </a:ext>
            </a:extLst>
          </p:cNvPr>
          <p:cNvSpPr txBox="1"/>
          <p:nvPr/>
        </p:nvSpPr>
        <p:spPr>
          <a:xfrm>
            <a:off x="522785" y="5231602"/>
            <a:ext cx="11654371" cy="1200329"/>
          </a:xfrm>
          <a:prstGeom prst="rect">
            <a:avLst/>
          </a:prstGeom>
          <a:noFill/>
        </p:spPr>
        <p:txBody>
          <a:bodyPr wrap="square">
            <a:spAutoFit/>
          </a:bodyPr>
          <a:lstStyle/>
          <a:p>
            <a:pPr algn="l">
              <a:buFont typeface="Arial" panose="020B0604020202020204" pitchFamily="34" charset="0"/>
              <a:buChar char="•"/>
            </a:pPr>
            <a:r>
              <a:rPr lang="en-IN" sz="2400" b="0" i="0" u="none" strike="noStrike" dirty="0">
                <a:solidFill>
                  <a:srgbClr val="24292F"/>
                </a:solidFill>
                <a:effectLst/>
              </a:rPr>
              <a:t>Its hard to decide which hyperparameter is the most important in a problem. It depends a lot on your problem.</a:t>
            </a:r>
          </a:p>
          <a:p>
            <a:pPr algn="l">
              <a:buFont typeface="Arial" panose="020B0604020202020204" pitchFamily="34" charset="0"/>
              <a:buChar char="•"/>
            </a:pPr>
            <a:r>
              <a:rPr lang="en-IN" sz="2400" b="0" i="0" u="none" strike="noStrike" dirty="0">
                <a:solidFill>
                  <a:srgbClr val="24292F"/>
                </a:solidFill>
                <a:effectLst/>
              </a:rPr>
              <a:t>Try random values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778B6AA-01FD-530A-8E68-FAABE06BE19E}"/>
                  </a:ext>
                </a:extLst>
              </p14:cNvPr>
              <p14:cNvContentPartPr/>
              <p14:nvPr/>
            </p14:nvContentPartPr>
            <p14:xfrm>
              <a:off x="2926080" y="4489200"/>
              <a:ext cx="2684880" cy="2014560"/>
            </p14:xfrm>
          </p:contentPart>
        </mc:Choice>
        <mc:Fallback xmlns="">
          <p:pic>
            <p:nvPicPr>
              <p:cNvPr id="5" name="Ink 4">
                <a:extLst>
                  <a:ext uri="{FF2B5EF4-FFF2-40B4-BE49-F238E27FC236}">
                    <a16:creationId xmlns:a16="http://schemas.microsoft.com/office/drawing/2014/main" id="{4778B6AA-01FD-530A-8E68-FAABE06BE19E}"/>
                  </a:ext>
                </a:extLst>
              </p:cNvPr>
              <p:cNvPicPr/>
              <p:nvPr/>
            </p:nvPicPr>
            <p:blipFill>
              <a:blip r:embed="rId3"/>
              <a:stretch>
                <a:fillRect/>
              </a:stretch>
            </p:blipFill>
            <p:spPr>
              <a:xfrm>
                <a:off x="2909880" y="4473000"/>
                <a:ext cx="2710440" cy="2040120"/>
              </a:xfrm>
              <a:prstGeom prst="rect">
                <a:avLst/>
              </a:prstGeom>
            </p:spPr>
          </p:pic>
        </mc:Fallback>
      </mc:AlternateContent>
    </p:spTree>
    <p:extLst>
      <p:ext uri="{BB962C8B-B14F-4D97-AF65-F5344CB8AC3E}">
        <p14:creationId xmlns:p14="http://schemas.microsoft.com/office/powerpoint/2010/main" val="2234832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a:t>
            </a:r>
            <a:endParaRPr lang="en-IN" sz="3200" dirty="0">
              <a:latin typeface="Arial"/>
              <a:cs typeface="Arial"/>
            </a:endParaRPr>
          </a:p>
        </p:txBody>
      </p:sp>
      <p:sp>
        <p:nvSpPr>
          <p:cNvPr id="5" name="object 3">
            <a:extLst>
              <a:ext uri="{FF2B5EF4-FFF2-40B4-BE49-F238E27FC236}">
                <a16:creationId xmlns:a16="http://schemas.microsoft.com/office/drawing/2014/main" id="{3B4EC3D2-02E8-A011-94EE-16B57F579B13}"/>
              </a:ext>
            </a:extLst>
          </p:cNvPr>
          <p:cNvSpPr txBox="1"/>
          <p:nvPr/>
        </p:nvSpPr>
        <p:spPr>
          <a:xfrm>
            <a:off x="147002" y="1244684"/>
            <a:ext cx="11897995" cy="3525965"/>
          </a:xfrm>
          <a:prstGeom prst="rect">
            <a:avLst/>
          </a:prstGeom>
        </p:spPr>
        <p:txBody>
          <a:bodyPr vert="horz" wrap="square" lIns="0" tIns="12700" rIns="0" bIns="0" rtlCol="0">
            <a:spAutoFit/>
          </a:bodyPr>
          <a:lstStyle/>
          <a:p>
            <a:pPr>
              <a:lnSpc>
                <a:spcPct val="100000"/>
              </a:lnSpc>
            </a:pPr>
            <a:endParaRPr sz="3200" dirty="0">
              <a:latin typeface="Arial"/>
              <a:cs typeface="Arial"/>
            </a:endParaRPr>
          </a:p>
          <a:p>
            <a:pPr marL="415290" marR="5080" indent="-381000">
              <a:lnSpc>
                <a:spcPct val="150000"/>
              </a:lnSpc>
              <a:spcBef>
                <a:spcPts val="5"/>
              </a:spcBef>
              <a:buChar char="●"/>
              <a:tabLst>
                <a:tab pos="415290" algn="l"/>
                <a:tab pos="415925" algn="l"/>
              </a:tabLst>
            </a:pPr>
            <a:r>
              <a:rPr sz="2000" spc="-5" dirty="0">
                <a:latin typeface="Arial"/>
                <a:cs typeface="Arial"/>
              </a:rPr>
              <a:t>Optimizers are algorithm </a:t>
            </a:r>
            <a:r>
              <a:rPr sz="2000" dirty="0">
                <a:latin typeface="Arial"/>
                <a:cs typeface="Arial"/>
              </a:rPr>
              <a:t>that </a:t>
            </a:r>
            <a:r>
              <a:rPr sz="2000" spc="-10" dirty="0">
                <a:latin typeface="Arial"/>
                <a:cs typeface="Arial"/>
              </a:rPr>
              <a:t>is </a:t>
            </a:r>
            <a:r>
              <a:rPr sz="2000" spc="-5" dirty="0">
                <a:latin typeface="Arial"/>
                <a:cs typeface="Arial"/>
              </a:rPr>
              <a:t>used </a:t>
            </a:r>
            <a:r>
              <a:rPr sz="2000" dirty="0">
                <a:latin typeface="Arial"/>
                <a:cs typeface="Arial"/>
              </a:rPr>
              <a:t>to </a:t>
            </a:r>
            <a:r>
              <a:rPr sz="2000" spc="-5" dirty="0">
                <a:latin typeface="Arial"/>
                <a:cs typeface="Arial"/>
              </a:rPr>
              <a:t>tweak </a:t>
            </a:r>
            <a:r>
              <a:rPr sz="2000" dirty="0">
                <a:latin typeface="Arial"/>
                <a:cs typeface="Arial"/>
              </a:rPr>
              <a:t>the </a:t>
            </a:r>
            <a:r>
              <a:rPr sz="2000" spc="-5" dirty="0">
                <a:latin typeface="Arial"/>
                <a:cs typeface="Arial"/>
              </a:rPr>
              <a:t>parameters such </a:t>
            </a:r>
            <a:r>
              <a:rPr sz="2000" dirty="0">
                <a:latin typeface="Arial"/>
                <a:cs typeface="Arial"/>
              </a:rPr>
              <a:t>that </a:t>
            </a:r>
            <a:r>
              <a:rPr sz="2000" spc="-5" dirty="0">
                <a:latin typeface="Arial"/>
                <a:cs typeface="Arial"/>
              </a:rPr>
              <a:t>we reach the  minimum </a:t>
            </a:r>
            <a:r>
              <a:rPr sz="2000" dirty="0">
                <a:latin typeface="Arial"/>
                <a:cs typeface="Arial"/>
              </a:rPr>
              <a:t>of the </a:t>
            </a:r>
            <a:r>
              <a:rPr sz="2000" spc="-5" dirty="0">
                <a:latin typeface="Arial"/>
                <a:cs typeface="Arial"/>
              </a:rPr>
              <a:t>loss</a:t>
            </a:r>
            <a:r>
              <a:rPr sz="2000" spc="5" dirty="0">
                <a:latin typeface="Arial"/>
                <a:cs typeface="Arial"/>
              </a:rPr>
              <a:t> </a:t>
            </a:r>
            <a:r>
              <a:rPr sz="2000" dirty="0">
                <a:latin typeface="Arial"/>
                <a:cs typeface="Arial"/>
              </a:rPr>
              <a:t>function.</a:t>
            </a:r>
          </a:p>
          <a:p>
            <a:pPr>
              <a:lnSpc>
                <a:spcPct val="100000"/>
              </a:lnSpc>
              <a:buFont typeface="Arial"/>
              <a:buChar char="●"/>
            </a:pPr>
            <a:endParaRPr sz="2000" dirty="0">
              <a:latin typeface="Arial"/>
              <a:cs typeface="Arial"/>
            </a:endParaRPr>
          </a:p>
          <a:p>
            <a:pPr>
              <a:lnSpc>
                <a:spcPct val="100000"/>
              </a:lnSpc>
              <a:spcBef>
                <a:spcPts val="10"/>
              </a:spcBef>
              <a:buFont typeface="Arial"/>
              <a:buChar char="●"/>
            </a:pPr>
            <a:endParaRPr sz="2000" dirty="0">
              <a:latin typeface="Arial"/>
              <a:cs typeface="Arial"/>
            </a:endParaRPr>
          </a:p>
          <a:p>
            <a:pPr marL="415290" indent="-381635">
              <a:lnSpc>
                <a:spcPct val="100000"/>
              </a:lnSpc>
              <a:buChar char="●"/>
              <a:tabLst>
                <a:tab pos="415290" algn="l"/>
                <a:tab pos="415925" algn="l"/>
              </a:tabLst>
            </a:pPr>
            <a:r>
              <a:rPr sz="2000" spc="-5" dirty="0">
                <a:latin typeface="Arial"/>
                <a:cs typeface="Arial"/>
              </a:rPr>
              <a:t>How should one change </a:t>
            </a:r>
            <a:r>
              <a:rPr sz="2000" dirty="0">
                <a:latin typeface="Arial"/>
                <a:cs typeface="Arial"/>
              </a:rPr>
              <a:t>the </a:t>
            </a:r>
            <a:r>
              <a:rPr sz="2000" spc="-5" dirty="0">
                <a:latin typeface="Arial"/>
                <a:cs typeface="Arial"/>
              </a:rPr>
              <a:t>weights and biases is defined by the optimizers we</a:t>
            </a:r>
            <a:r>
              <a:rPr sz="2000" spc="280" dirty="0">
                <a:latin typeface="Arial"/>
                <a:cs typeface="Arial"/>
              </a:rPr>
              <a:t> </a:t>
            </a:r>
            <a:r>
              <a:rPr sz="2000" dirty="0">
                <a:latin typeface="Arial"/>
                <a:cs typeface="Arial"/>
              </a:rPr>
              <a:t>use.</a:t>
            </a:r>
          </a:p>
          <a:p>
            <a:pPr>
              <a:lnSpc>
                <a:spcPct val="100000"/>
              </a:lnSpc>
              <a:spcBef>
                <a:spcPts val="5"/>
              </a:spcBef>
              <a:buFont typeface="Arial"/>
              <a:buChar char="●"/>
            </a:pPr>
            <a:endParaRPr sz="2000" dirty="0">
              <a:latin typeface="Arial"/>
              <a:cs typeface="Arial"/>
            </a:endParaRPr>
          </a:p>
          <a:p>
            <a:pPr marL="415290" marR="133350" indent="-381000">
              <a:lnSpc>
                <a:spcPct val="150100"/>
              </a:lnSpc>
              <a:buChar char="●"/>
              <a:tabLst>
                <a:tab pos="415290" algn="l"/>
                <a:tab pos="415925" algn="l"/>
              </a:tabLst>
            </a:pPr>
            <a:r>
              <a:rPr sz="2000" spc="-5" dirty="0">
                <a:latin typeface="Arial"/>
                <a:cs typeface="Arial"/>
              </a:rPr>
              <a:t>Optimizers have been undergoing </a:t>
            </a:r>
            <a:r>
              <a:rPr sz="2000" dirty="0">
                <a:latin typeface="Arial"/>
                <a:cs typeface="Arial"/>
              </a:rPr>
              <a:t>constant </a:t>
            </a:r>
            <a:r>
              <a:rPr sz="2000" spc="-5" dirty="0">
                <a:latin typeface="Arial"/>
                <a:cs typeface="Arial"/>
              </a:rPr>
              <a:t>evolution, adding techniques </a:t>
            </a:r>
            <a:r>
              <a:rPr sz="2000" dirty="0">
                <a:latin typeface="Arial"/>
                <a:cs typeface="Arial"/>
              </a:rPr>
              <a:t>that </a:t>
            </a:r>
            <a:r>
              <a:rPr sz="2000" spc="-5" dirty="0">
                <a:latin typeface="Arial"/>
                <a:cs typeface="Arial"/>
              </a:rPr>
              <a:t>makes  them </a:t>
            </a:r>
            <a:r>
              <a:rPr sz="2000" dirty="0">
                <a:latin typeface="Arial"/>
                <a:cs typeface="Arial"/>
              </a:rPr>
              <a:t>perform faster </a:t>
            </a:r>
            <a:r>
              <a:rPr sz="2000" spc="-5" dirty="0">
                <a:latin typeface="Arial"/>
                <a:cs typeface="Arial"/>
              </a:rPr>
              <a:t>and more</a:t>
            </a:r>
            <a:r>
              <a:rPr sz="2000" spc="-15" dirty="0">
                <a:latin typeface="Arial"/>
                <a:cs typeface="Arial"/>
              </a:rPr>
              <a:t> </a:t>
            </a:r>
            <a:r>
              <a:rPr sz="2000" spc="-5" dirty="0">
                <a:latin typeface="Arial"/>
                <a:cs typeface="Arial"/>
              </a:rPr>
              <a:t>efficiently</a:t>
            </a:r>
            <a:endParaRPr sz="20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4F2EA2-60E8-EE3C-03EB-B91793572937}"/>
                  </a:ext>
                </a:extLst>
              </p14:cNvPr>
              <p14:cNvContentPartPr/>
              <p14:nvPr/>
            </p14:nvContentPartPr>
            <p14:xfrm>
              <a:off x="553320" y="2168280"/>
              <a:ext cx="11090520" cy="2701800"/>
            </p14:xfrm>
          </p:contentPart>
        </mc:Choice>
        <mc:Fallback xmlns="">
          <p:pic>
            <p:nvPicPr>
              <p:cNvPr id="2" name="Ink 1">
                <a:extLst>
                  <a:ext uri="{FF2B5EF4-FFF2-40B4-BE49-F238E27FC236}">
                    <a16:creationId xmlns:a16="http://schemas.microsoft.com/office/drawing/2014/main" id="{BC4F2EA2-60E8-EE3C-03EB-B91793572937}"/>
                  </a:ext>
                </a:extLst>
              </p:cNvPr>
              <p:cNvPicPr/>
              <p:nvPr/>
            </p:nvPicPr>
            <p:blipFill>
              <a:blip r:embed="rId3"/>
              <a:stretch>
                <a:fillRect/>
              </a:stretch>
            </p:blipFill>
            <p:spPr>
              <a:xfrm>
                <a:off x="537120" y="2152080"/>
                <a:ext cx="11122920" cy="2734200"/>
              </a:xfrm>
              <a:prstGeom prst="rect">
                <a:avLst/>
              </a:prstGeom>
            </p:spPr>
          </p:pic>
        </mc:Fallback>
      </mc:AlternateContent>
    </p:spTree>
    <p:extLst>
      <p:ext uri="{BB962C8B-B14F-4D97-AF65-F5344CB8AC3E}">
        <p14:creationId xmlns:p14="http://schemas.microsoft.com/office/powerpoint/2010/main" val="2862468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a:t>
            </a:r>
            <a:endParaRPr lang="en-IN" sz="3200" dirty="0">
              <a:latin typeface="Arial"/>
              <a:cs typeface="Arial"/>
            </a:endParaRPr>
          </a:p>
        </p:txBody>
      </p:sp>
      <p:sp>
        <p:nvSpPr>
          <p:cNvPr id="3" name="TextBox 2">
            <a:extLst>
              <a:ext uri="{FF2B5EF4-FFF2-40B4-BE49-F238E27FC236}">
                <a16:creationId xmlns:a16="http://schemas.microsoft.com/office/drawing/2014/main" id="{C27B4F7C-6578-E312-1CC8-1960E0A0201E}"/>
              </a:ext>
            </a:extLst>
          </p:cNvPr>
          <p:cNvSpPr txBox="1"/>
          <p:nvPr/>
        </p:nvSpPr>
        <p:spPr>
          <a:xfrm>
            <a:off x="304800" y="1305341"/>
            <a:ext cx="10287000" cy="3970318"/>
          </a:xfrm>
          <a:prstGeom prst="rect">
            <a:avLst/>
          </a:prstGeom>
          <a:noFill/>
        </p:spPr>
        <p:txBody>
          <a:bodyPr wrap="square">
            <a:spAutoFit/>
          </a:bodyPr>
          <a:lstStyle/>
          <a:p>
            <a:pPr marL="12700">
              <a:lnSpc>
                <a:spcPct val="100000"/>
              </a:lnSpc>
            </a:pPr>
            <a:r>
              <a:rPr lang="en-IN" sz="1800" spc="-5" dirty="0">
                <a:solidFill>
                  <a:srgbClr val="FF0000"/>
                </a:solidFill>
                <a:latin typeface="Arial"/>
                <a:cs typeface="Arial"/>
              </a:rPr>
              <a:t>Different </a:t>
            </a:r>
            <a:r>
              <a:rPr lang="en-IN" sz="1800" dirty="0">
                <a:solidFill>
                  <a:srgbClr val="FF0000"/>
                </a:solidFill>
                <a:latin typeface="Arial"/>
                <a:cs typeface="Arial"/>
              </a:rPr>
              <a:t>types of Optimizers </a:t>
            </a:r>
            <a:r>
              <a:rPr lang="en-IN" sz="1800" spc="-5" dirty="0">
                <a:solidFill>
                  <a:srgbClr val="FF0000"/>
                </a:solidFill>
                <a:latin typeface="Arial"/>
                <a:cs typeface="Arial"/>
              </a:rPr>
              <a:t>used</a:t>
            </a:r>
            <a:r>
              <a:rPr lang="en-IN" sz="1800" spc="15" dirty="0">
                <a:solidFill>
                  <a:srgbClr val="FF0000"/>
                </a:solidFill>
                <a:latin typeface="Arial"/>
                <a:cs typeface="Arial"/>
              </a:rPr>
              <a:t> </a:t>
            </a:r>
            <a:r>
              <a:rPr lang="en-IN" sz="1800" spc="-5" dirty="0">
                <a:solidFill>
                  <a:srgbClr val="FF0000"/>
                </a:solidFill>
                <a:latin typeface="Arial"/>
                <a:cs typeface="Arial"/>
              </a:rPr>
              <a:t>frequently:</a:t>
            </a:r>
            <a:endParaRPr lang="en-IN" sz="1800" dirty="0">
              <a:latin typeface="Arial"/>
              <a:cs typeface="Arial"/>
            </a:endParaRPr>
          </a:p>
          <a:p>
            <a:pPr>
              <a:lnSpc>
                <a:spcPct val="100000"/>
              </a:lnSpc>
            </a:pPr>
            <a:endParaRPr lang="en-IN" sz="2000" dirty="0">
              <a:latin typeface="Arial"/>
              <a:cs typeface="Arial"/>
            </a:endParaRPr>
          </a:p>
          <a:p>
            <a:pPr>
              <a:lnSpc>
                <a:spcPct val="100000"/>
              </a:lnSpc>
              <a:spcBef>
                <a:spcPts val="10"/>
              </a:spcBef>
            </a:pPr>
            <a:endParaRPr lang="en-IN" sz="1800" dirty="0">
              <a:latin typeface="Arial"/>
              <a:cs typeface="Arial"/>
            </a:endParaRPr>
          </a:p>
          <a:p>
            <a:pPr marL="469900" indent="-381000">
              <a:lnSpc>
                <a:spcPct val="100000"/>
              </a:lnSpc>
              <a:buAutoNum type="arabicPeriod"/>
              <a:tabLst>
                <a:tab pos="469900" algn="l"/>
              </a:tabLst>
            </a:pPr>
            <a:r>
              <a:rPr lang="en-IN" sz="1800" spc="-5" dirty="0">
                <a:latin typeface="Arial"/>
                <a:cs typeface="Arial"/>
              </a:rPr>
              <a:t>Gradient Descent</a:t>
            </a:r>
            <a:endParaRPr lang="en-IN" sz="1800" dirty="0">
              <a:latin typeface="Arial"/>
              <a:cs typeface="Arial"/>
            </a:endParaRPr>
          </a:p>
          <a:p>
            <a:pPr marL="469900" indent="-381000">
              <a:lnSpc>
                <a:spcPct val="100000"/>
              </a:lnSpc>
              <a:spcBef>
                <a:spcPts val="1445"/>
              </a:spcBef>
              <a:buAutoNum type="arabicPeriod"/>
              <a:tabLst>
                <a:tab pos="469265" algn="l"/>
                <a:tab pos="469900" algn="l"/>
              </a:tabLst>
            </a:pPr>
            <a:r>
              <a:rPr lang="en-IN" sz="1800" dirty="0">
                <a:latin typeface="Arial"/>
                <a:cs typeface="Arial"/>
              </a:rPr>
              <a:t>Stochastic </a:t>
            </a:r>
            <a:r>
              <a:rPr lang="en-IN" sz="1800" spc="-5" dirty="0">
                <a:latin typeface="Arial"/>
                <a:cs typeface="Arial"/>
              </a:rPr>
              <a:t>Gradient Descent</a:t>
            </a:r>
            <a:endParaRPr lang="en-IN" sz="1800" dirty="0">
              <a:latin typeface="Arial"/>
              <a:cs typeface="Arial"/>
            </a:endParaRPr>
          </a:p>
          <a:p>
            <a:pPr marL="469900" indent="-381000">
              <a:lnSpc>
                <a:spcPct val="100000"/>
              </a:lnSpc>
              <a:spcBef>
                <a:spcPts val="1440"/>
              </a:spcBef>
              <a:buAutoNum type="arabicPeriod"/>
              <a:tabLst>
                <a:tab pos="469265" algn="l"/>
                <a:tab pos="469900" algn="l"/>
              </a:tabLst>
            </a:pPr>
            <a:r>
              <a:rPr lang="en-IN" sz="1800" spc="-5" dirty="0">
                <a:latin typeface="Arial"/>
                <a:cs typeface="Arial"/>
              </a:rPr>
              <a:t>Mini-Batch Gradient</a:t>
            </a:r>
            <a:r>
              <a:rPr lang="en-IN" sz="1800" spc="15" dirty="0">
                <a:latin typeface="Arial"/>
                <a:cs typeface="Arial"/>
              </a:rPr>
              <a:t> </a:t>
            </a:r>
            <a:r>
              <a:rPr lang="en-IN" sz="1800" spc="-5" dirty="0">
                <a:latin typeface="Arial"/>
                <a:cs typeface="Arial"/>
              </a:rPr>
              <a:t>Descent</a:t>
            </a:r>
            <a:endParaRPr lang="en-IN" sz="1800" dirty="0">
              <a:latin typeface="Arial"/>
              <a:cs typeface="Arial"/>
            </a:endParaRPr>
          </a:p>
          <a:p>
            <a:pPr marL="469900" indent="-381000">
              <a:lnSpc>
                <a:spcPct val="100000"/>
              </a:lnSpc>
              <a:spcBef>
                <a:spcPts val="1440"/>
              </a:spcBef>
              <a:buAutoNum type="arabicPeriod"/>
              <a:tabLst>
                <a:tab pos="469265" algn="l"/>
                <a:tab pos="469900" algn="l"/>
              </a:tabLst>
            </a:pPr>
            <a:r>
              <a:rPr lang="en-IN" sz="1800" dirty="0">
                <a:latin typeface="Arial"/>
                <a:cs typeface="Arial"/>
              </a:rPr>
              <a:t>SGD </a:t>
            </a:r>
            <a:r>
              <a:rPr lang="en-IN" sz="1800" spc="-5" dirty="0">
                <a:latin typeface="Arial"/>
                <a:cs typeface="Arial"/>
              </a:rPr>
              <a:t>with</a:t>
            </a:r>
            <a:r>
              <a:rPr lang="en-IN" sz="1800" dirty="0">
                <a:latin typeface="Arial"/>
                <a:cs typeface="Arial"/>
              </a:rPr>
              <a:t> </a:t>
            </a:r>
            <a:r>
              <a:rPr lang="en-IN" sz="1800" spc="-5" dirty="0">
                <a:latin typeface="Arial"/>
                <a:cs typeface="Arial"/>
              </a:rPr>
              <a:t>Momentum</a:t>
            </a:r>
            <a:endParaRPr lang="en-IN" sz="1800" dirty="0">
              <a:latin typeface="Arial"/>
              <a:cs typeface="Arial"/>
            </a:endParaRPr>
          </a:p>
          <a:p>
            <a:pPr marL="469900" indent="-381000">
              <a:lnSpc>
                <a:spcPct val="100000"/>
              </a:lnSpc>
              <a:spcBef>
                <a:spcPts val="1440"/>
              </a:spcBef>
              <a:buAutoNum type="arabicPeriod"/>
              <a:tabLst>
                <a:tab pos="469265" algn="l"/>
                <a:tab pos="469900" algn="l"/>
              </a:tabLst>
            </a:pPr>
            <a:r>
              <a:rPr lang="en-IN" sz="1800" spc="-5" dirty="0" err="1">
                <a:latin typeface="Arial"/>
                <a:cs typeface="Arial"/>
              </a:rPr>
              <a:t>Adagrad</a:t>
            </a:r>
            <a:endParaRPr lang="en-IN" sz="1800" dirty="0">
              <a:latin typeface="Arial"/>
              <a:cs typeface="Arial"/>
            </a:endParaRPr>
          </a:p>
          <a:p>
            <a:pPr marL="469900" indent="-381000">
              <a:lnSpc>
                <a:spcPct val="100000"/>
              </a:lnSpc>
              <a:spcBef>
                <a:spcPts val="1440"/>
              </a:spcBef>
              <a:buAutoNum type="arabicPeriod"/>
              <a:tabLst>
                <a:tab pos="469265" algn="l"/>
                <a:tab pos="469900" algn="l"/>
              </a:tabLst>
            </a:pPr>
            <a:r>
              <a:rPr lang="en-IN" sz="1800" spc="-5" dirty="0">
                <a:latin typeface="Arial"/>
                <a:cs typeface="Arial"/>
              </a:rPr>
              <a:t>RMS-Prop</a:t>
            </a:r>
            <a:endParaRPr lang="en-IN" sz="1800" dirty="0">
              <a:latin typeface="Arial"/>
              <a:cs typeface="Arial"/>
            </a:endParaRPr>
          </a:p>
          <a:p>
            <a:pPr marL="469900" indent="-381000">
              <a:lnSpc>
                <a:spcPct val="100000"/>
              </a:lnSpc>
              <a:spcBef>
                <a:spcPts val="1440"/>
              </a:spcBef>
              <a:buAutoNum type="arabicPeriod"/>
              <a:tabLst>
                <a:tab pos="469265" algn="l"/>
                <a:tab pos="469900" algn="l"/>
              </a:tabLst>
            </a:pPr>
            <a:r>
              <a:rPr lang="en-IN" sz="1800" spc="-5" dirty="0">
                <a:latin typeface="Arial"/>
                <a:cs typeface="Arial"/>
              </a:rPr>
              <a:t>Adam (</a:t>
            </a:r>
            <a:r>
              <a:rPr lang="en-IN" sz="1800" b="1" i="0" u="none" strike="noStrike" dirty="0">
                <a:solidFill>
                  <a:srgbClr val="24292F"/>
                </a:solidFill>
                <a:effectLst/>
                <a:latin typeface="-apple-system"/>
              </a:rPr>
              <a:t>Adaptive Moment Estimation -</a:t>
            </a:r>
            <a:r>
              <a:rPr lang="en-IN" sz="1800" spc="-5" dirty="0">
                <a:latin typeface="Arial"/>
                <a:cs typeface="Arial"/>
              </a:rPr>
              <a:t>RMS prop and  momentum together)</a:t>
            </a:r>
            <a:endParaRPr lang="en-IN" sz="18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B844175-9CF1-D920-E05D-5C3A70317A3D}"/>
                  </a:ext>
                </a:extLst>
              </p14:cNvPr>
              <p14:cNvContentPartPr/>
              <p14:nvPr/>
            </p14:nvContentPartPr>
            <p14:xfrm>
              <a:off x="712080" y="2161080"/>
              <a:ext cx="5070240" cy="3154320"/>
            </p14:xfrm>
          </p:contentPart>
        </mc:Choice>
        <mc:Fallback xmlns="">
          <p:pic>
            <p:nvPicPr>
              <p:cNvPr id="2" name="Ink 1">
                <a:extLst>
                  <a:ext uri="{FF2B5EF4-FFF2-40B4-BE49-F238E27FC236}">
                    <a16:creationId xmlns:a16="http://schemas.microsoft.com/office/drawing/2014/main" id="{AB844175-9CF1-D920-E05D-5C3A70317A3D}"/>
                  </a:ext>
                </a:extLst>
              </p:cNvPr>
              <p:cNvPicPr/>
              <p:nvPr/>
            </p:nvPicPr>
            <p:blipFill>
              <a:blip r:embed="rId3"/>
              <a:stretch>
                <a:fillRect/>
              </a:stretch>
            </p:blipFill>
            <p:spPr>
              <a:xfrm>
                <a:off x="695880" y="2144880"/>
                <a:ext cx="5102640" cy="3186720"/>
              </a:xfrm>
              <a:prstGeom prst="rect">
                <a:avLst/>
              </a:prstGeom>
            </p:spPr>
          </p:pic>
        </mc:Fallback>
      </mc:AlternateContent>
    </p:spTree>
    <p:extLst>
      <p:ext uri="{BB962C8B-B14F-4D97-AF65-F5344CB8AC3E}">
        <p14:creationId xmlns:p14="http://schemas.microsoft.com/office/powerpoint/2010/main" val="3790695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normAutofit fontScale="90000"/>
          </a:bodyPr>
          <a:lstStyle/>
          <a:p>
            <a:pPr marL="66675">
              <a:lnSpc>
                <a:spcPct val="100000"/>
              </a:lnSpc>
              <a:spcBef>
                <a:spcPts val="100"/>
              </a:spcBef>
            </a:pPr>
            <a:br>
              <a:rPr lang="en-IN" sz="3200" b="1" spc="-5" dirty="0">
                <a:solidFill>
                  <a:srgbClr val="C55A11"/>
                </a:solidFill>
                <a:latin typeface="Arial"/>
                <a:cs typeface="Arial"/>
              </a:rPr>
            </a:br>
            <a:r>
              <a:rPr lang="en-IN" sz="3200" b="1" spc="-5" dirty="0">
                <a:solidFill>
                  <a:srgbClr val="C55A11"/>
                </a:solidFill>
                <a:latin typeface="Arial"/>
                <a:cs typeface="Arial"/>
              </a:rPr>
              <a:t>Optimizers </a:t>
            </a:r>
            <a:r>
              <a:rPr lang="en-IN" sz="3200" b="1" dirty="0">
                <a:solidFill>
                  <a:srgbClr val="C55A11"/>
                </a:solidFill>
                <a:latin typeface="Arial"/>
                <a:cs typeface="Arial"/>
              </a:rPr>
              <a:t>- </a:t>
            </a:r>
            <a:r>
              <a:rPr lang="en-IN" sz="3200" b="1" spc="-5" dirty="0">
                <a:solidFill>
                  <a:srgbClr val="C55A11"/>
                </a:solidFill>
                <a:latin typeface="Arial"/>
                <a:cs typeface="Arial"/>
              </a:rPr>
              <a:t>Gradient</a:t>
            </a:r>
            <a:r>
              <a:rPr lang="en-IN" sz="3200" b="1" spc="40" dirty="0">
                <a:solidFill>
                  <a:srgbClr val="C55A11"/>
                </a:solidFill>
                <a:latin typeface="Arial"/>
                <a:cs typeface="Arial"/>
              </a:rPr>
              <a:t> </a:t>
            </a:r>
            <a:r>
              <a:rPr lang="en-IN" sz="3200" b="1" dirty="0">
                <a:solidFill>
                  <a:srgbClr val="C55A11"/>
                </a:solidFill>
                <a:latin typeface="Arial"/>
                <a:cs typeface="Arial"/>
              </a:rPr>
              <a:t>Descent</a:t>
            </a:r>
            <a:br>
              <a:rPr lang="en-IN" sz="3200" dirty="0">
                <a:latin typeface="Arial"/>
                <a:cs typeface="Arial"/>
              </a:rPr>
            </a:br>
            <a:endParaRPr lang="en-IN" sz="4800" dirty="0">
              <a:latin typeface="Arial"/>
              <a:cs typeface="Arial"/>
            </a:endParaRPr>
          </a:p>
        </p:txBody>
      </p:sp>
      <p:sp>
        <p:nvSpPr>
          <p:cNvPr id="2" name="object 3">
            <a:extLst>
              <a:ext uri="{FF2B5EF4-FFF2-40B4-BE49-F238E27FC236}">
                <a16:creationId xmlns:a16="http://schemas.microsoft.com/office/drawing/2014/main" id="{297A871E-A4DE-7A65-4DBD-B3E5F99CA5B6}"/>
              </a:ext>
            </a:extLst>
          </p:cNvPr>
          <p:cNvSpPr txBox="1"/>
          <p:nvPr/>
        </p:nvSpPr>
        <p:spPr>
          <a:xfrm>
            <a:off x="203835" y="1066800"/>
            <a:ext cx="11988165" cy="2655150"/>
          </a:xfrm>
          <a:prstGeom prst="rect">
            <a:avLst/>
          </a:prstGeom>
        </p:spPr>
        <p:txBody>
          <a:bodyPr vert="horz" wrap="square" lIns="0" tIns="12700" rIns="0" bIns="0" rtlCol="0">
            <a:spAutoFit/>
          </a:bodyPr>
          <a:lstStyle/>
          <a:p>
            <a:pPr marL="12700">
              <a:lnSpc>
                <a:spcPct val="100000"/>
              </a:lnSpc>
            </a:pPr>
            <a:r>
              <a:rPr sz="2200" spc="-5" dirty="0">
                <a:latin typeface="Arial"/>
                <a:cs typeface="Arial"/>
              </a:rPr>
              <a:t>Gradient Descent is something we have learnt</a:t>
            </a:r>
            <a:r>
              <a:rPr sz="2200" spc="60" dirty="0">
                <a:latin typeface="Arial"/>
                <a:cs typeface="Arial"/>
              </a:rPr>
              <a:t> </a:t>
            </a:r>
            <a:r>
              <a:rPr sz="2200" spc="-5" dirty="0">
                <a:latin typeface="Arial"/>
                <a:cs typeface="Arial"/>
              </a:rPr>
              <a:t>before.</a:t>
            </a:r>
            <a:endParaRPr sz="2200" dirty="0">
              <a:latin typeface="Arial"/>
              <a:cs typeface="Arial"/>
            </a:endParaRPr>
          </a:p>
          <a:p>
            <a:pPr marL="469900" indent="-381000">
              <a:lnSpc>
                <a:spcPct val="100000"/>
              </a:lnSpc>
              <a:spcBef>
                <a:spcPts val="1440"/>
              </a:spcBef>
              <a:buChar char="●"/>
              <a:tabLst>
                <a:tab pos="469265" algn="l"/>
                <a:tab pos="469900" algn="l"/>
              </a:tabLst>
            </a:pPr>
            <a:r>
              <a:rPr sz="2200" dirty="0">
                <a:latin typeface="Arial"/>
                <a:cs typeface="Arial"/>
              </a:rPr>
              <a:t>We </a:t>
            </a:r>
            <a:r>
              <a:rPr sz="2200" spc="-5" dirty="0">
                <a:latin typeface="Arial"/>
                <a:cs typeface="Arial"/>
              </a:rPr>
              <a:t>find </a:t>
            </a:r>
            <a:r>
              <a:rPr sz="2200" dirty="0">
                <a:latin typeface="Arial"/>
                <a:cs typeface="Arial"/>
              </a:rPr>
              <a:t>the </a:t>
            </a:r>
            <a:r>
              <a:rPr sz="2200" spc="-5" dirty="0">
                <a:latin typeface="Arial"/>
                <a:cs typeface="Arial"/>
              </a:rPr>
              <a:t>gradient </a:t>
            </a:r>
            <a:r>
              <a:rPr sz="2200" dirty="0">
                <a:latin typeface="Arial"/>
                <a:cs typeface="Arial"/>
              </a:rPr>
              <a:t>of the </a:t>
            </a:r>
            <a:r>
              <a:rPr sz="2200" spc="-5" dirty="0">
                <a:latin typeface="Arial"/>
                <a:cs typeface="Arial"/>
              </a:rPr>
              <a:t>loss function with respect </a:t>
            </a:r>
            <a:r>
              <a:rPr sz="2200" dirty="0">
                <a:latin typeface="Arial"/>
                <a:cs typeface="Arial"/>
              </a:rPr>
              <a:t>to </a:t>
            </a:r>
            <a:r>
              <a:rPr sz="2200" spc="-5" dirty="0">
                <a:latin typeface="Arial"/>
                <a:cs typeface="Arial"/>
              </a:rPr>
              <a:t>the weights and</a:t>
            </a:r>
            <a:r>
              <a:rPr sz="2200" spc="110" dirty="0">
                <a:latin typeface="Arial"/>
                <a:cs typeface="Arial"/>
              </a:rPr>
              <a:t> </a:t>
            </a:r>
            <a:r>
              <a:rPr sz="2200" spc="-5" dirty="0">
                <a:latin typeface="Arial"/>
                <a:cs typeface="Arial"/>
              </a:rPr>
              <a:t>biases</a:t>
            </a:r>
            <a:endParaRPr sz="2200" dirty="0">
              <a:latin typeface="Arial"/>
              <a:cs typeface="Arial"/>
            </a:endParaRPr>
          </a:p>
          <a:p>
            <a:pPr marL="469900" indent="-381000">
              <a:lnSpc>
                <a:spcPct val="100000"/>
              </a:lnSpc>
              <a:spcBef>
                <a:spcPts val="1440"/>
              </a:spcBef>
              <a:buChar char="●"/>
              <a:tabLst>
                <a:tab pos="469265" algn="l"/>
                <a:tab pos="469900" algn="l"/>
              </a:tabLst>
            </a:pPr>
            <a:r>
              <a:rPr sz="2200" spc="-5" dirty="0">
                <a:latin typeface="Arial"/>
                <a:cs typeface="Arial"/>
              </a:rPr>
              <a:t>And </a:t>
            </a:r>
            <a:r>
              <a:rPr sz="2200" dirty="0">
                <a:latin typeface="Arial"/>
                <a:cs typeface="Arial"/>
              </a:rPr>
              <a:t>move in </a:t>
            </a:r>
            <a:r>
              <a:rPr sz="2200" spc="-5" dirty="0">
                <a:latin typeface="Arial"/>
                <a:cs typeface="Arial"/>
              </a:rPr>
              <a:t>small </a:t>
            </a:r>
            <a:r>
              <a:rPr sz="2200" dirty="0">
                <a:latin typeface="Arial"/>
                <a:cs typeface="Arial"/>
              </a:rPr>
              <a:t>steps </a:t>
            </a:r>
            <a:r>
              <a:rPr sz="2200" spc="-5" dirty="0">
                <a:latin typeface="Arial"/>
                <a:cs typeface="Arial"/>
              </a:rPr>
              <a:t>towards </a:t>
            </a:r>
            <a:r>
              <a:rPr sz="2200" dirty="0">
                <a:latin typeface="Arial"/>
                <a:cs typeface="Arial"/>
              </a:rPr>
              <a:t>the </a:t>
            </a:r>
            <a:r>
              <a:rPr sz="2200" spc="-5" dirty="0">
                <a:latin typeface="Arial"/>
                <a:cs typeface="Arial"/>
              </a:rPr>
              <a:t>opposite direction </a:t>
            </a:r>
            <a:r>
              <a:rPr sz="2200" dirty="0">
                <a:latin typeface="Arial"/>
                <a:cs typeface="Arial"/>
              </a:rPr>
              <a:t>of the </a:t>
            </a:r>
            <a:r>
              <a:rPr sz="2200" spc="-5" dirty="0">
                <a:latin typeface="Arial"/>
                <a:cs typeface="Arial"/>
              </a:rPr>
              <a:t>gradient</a:t>
            </a:r>
            <a:r>
              <a:rPr sz="2200" spc="95" dirty="0">
                <a:latin typeface="Arial"/>
                <a:cs typeface="Arial"/>
              </a:rPr>
              <a:t> </a:t>
            </a:r>
            <a:r>
              <a:rPr sz="2200" spc="-5" dirty="0">
                <a:latin typeface="Arial"/>
                <a:cs typeface="Arial"/>
              </a:rPr>
              <a:t>(Gradient</a:t>
            </a:r>
            <a:endParaRPr sz="2200" dirty="0">
              <a:latin typeface="Arial"/>
              <a:cs typeface="Arial"/>
            </a:endParaRPr>
          </a:p>
          <a:p>
            <a:pPr marL="469265">
              <a:lnSpc>
                <a:spcPct val="100000"/>
              </a:lnSpc>
              <a:spcBef>
                <a:spcPts val="1440"/>
              </a:spcBef>
            </a:pPr>
            <a:r>
              <a:rPr sz="2200" spc="-5" dirty="0">
                <a:latin typeface="Arial"/>
                <a:cs typeface="Arial"/>
              </a:rPr>
              <a:t>points </a:t>
            </a:r>
            <a:r>
              <a:rPr sz="2200" dirty="0">
                <a:latin typeface="Arial"/>
                <a:cs typeface="Arial"/>
              </a:rPr>
              <a:t>to ascent, </a:t>
            </a:r>
            <a:r>
              <a:rPr sz="2200" spc="-10" dirty="0">
                <a:latin typeface="Arial"/>
                <a:cs typeface="Arial"/>
              </a:rPr>
              <a:t>we </a:t>
            </a:r>
            <a:r>
              <a:rPr sz="2200" spc="-5" dirty="0">
                <a:latin typeface="Arial"/>
                <a:cs typeface="Arial"/>
              </a:rPr>
              <a:t>want direction </a:t>
            </a:r>
            <a:r>
              <a:rPr sz="2200" dirty="0">
                <a:latin typeface="Arial"/>
                <a:cs typeface="Arial"/>
              </a:rPr>
              <a:t>of </a:t>
            </a:r>
            <a:r>
              <a:rPr sz="2200" spc="-5" dirty="0">
                <a:latin typeface="Arial"/>
                <a:cs typeface="Arial"/>
              </a:rPr>
              <a:t>descent </a:t>
            </a:r>
            <a:r>
              <a:rPr sz="2200" dirty="0">
                <a:latin typeface="Arial"/>
                <a:cs typeface="Arial"/>
              </a:rPr>
              <a:t>to </a:t>
            </a:r>
            <a:r>
              <a:rPr sz="2200" spc="-5" dirty="0">
                <a:latin typeface="Arial"/>
                <a:cs typeface="Arial"/>
              </a:rPr>
              <a:t>reach </a:t>
            </a:r>
            <a:r>
              <a:rPr sz="2200" dirty="0">
                <a:latin typeface="Arial"/>
                <a:cs typeface="Arial"/>
              </a:rPr>
              <a:t>the</a:t>
            </a:r>
            <a:r>
              <a:rPr sz="2200" spc="60" dirty="0">
                <a:latin typeface="Arial"/>
                <a:cs typeface="Arial"/>
              </a:rPr>
              <a:t> </a:t>
            </a:r>
            <a:r>
              <a:rPr sz="2200" spc="-5" dirty="0">
                <a:latin typeface="Arial"/>
                <a:cs typeface="Arial"/>
              </a:rPr>
              <a:t>minimum)</a:t>
            </a:r>
            <a:endParaRPr sz="2200" dirty="0">
              <a:latin typeface="Arial"/>
              <a:cs typeface="Arial"/>
            </a:endParaRPr>
          </a:p>
          <a:p>
            <a:pPr marL="469265" marR="5080" indent="-381000">
              <a:lnSpc>
                <a:spcPct val="106700"/>
              </a:lnSpc>
              <a:spcBef>
                <a:spcPts val="350"/>
              </a:spcBef>
              <a:buChar char="●"/>
              <a:tabLst>
                <a:tab pos="469265" algn="l"/>
                <a:tab pos="469900" algn="l"/>
                <a:tab pos="1815464" algn="l"/>
                <a:tab pos="3110865" algn="l"/>
                <a:tab pos="4575810" algn="l"/>
                <a:tab pos="5837555" algn="l"/>
                <a:tab pos="6184900" algn="l"/>
                <a:tab pos="6903084" algn="l"/>
                <a:tab pos="8148320" algn="l"/>
                <a:tab pos="8646795" algn="l"/>
                <a:tab pos="9808210" algn="l"/>
                <a:tab pos="10222230" algn="l"/>
                <a:tab pos="10822940" algn="l"/>
              </a:tabLst>
            </a:pPr>
            <a:r>
              <a:rPr sz="2200" dirty="0">
                <a:latin typeface="Arial"/>
                <a:cs typeface="Arial"/>
              </a:rPr>
              <a:t>G</a:t>
            </a:r>
            <a:r>
              <a:rPr sz="2200" spc="5" dirty="0">
                <a:latin typeface="Arial"/>
                <a:cs typeface="Arial"/>
              </a:rPr>
              <a:t>r</a:t>
            </a:r>
            <a:r>
              <a:rPr sz="2200" spc="-5" dirty="0">
                <a:latin typeface="Arial"/>
                <a:cs typeface="Arial"/>
              </a:rPr>
              <a:t>ad</a:t>
            </a:r>
            <a:r>
              <a:rPr sz="2200" spc="-15" dirty="0">
                <a:latin typeface="Arial"/>
                <a:cs typeface="Arial"/>
              </a:rPr>
              <a:t>i</a:t>
            </a:r>
            <a:r>
              <a:rPr sz="2200" spc="-5" dirty="0">
                <a:latin typeface="Arial"/>
                <a:cs typeface="Arial"/>
              </a:rPr>
              <a:t>ent</a:t>
            </a:r>
            <a:r>
              <a:rPr sz="2200" dirty="0">
                <a:latin typeface="Arial"/>
                <a:cs typeface="Arial"/>
              </a:rPr>
              <a:t>	</a:t>
            </a:r>
            <a:r>
              <a:rPr sz="2200" spc="-5" dirty="0">
                <a:latin typeface="Arial"/>
                <a:cs typeface="Arial"/>
              </a:rPr>
              <a:t>Des</a:t>
            </a:r>
            <a:r>
              <a:rPr sz="2200" spc="5" dirty="0">
                <a:latin typeface="Arial"/>
                <a:cs typeface="Arial"/>
              </a:rPr>
              <a:t>c</a:t>
            </a:r>
            <a:r>
              <a:rPr sz="2200" spc="-5" dirty="0">
                <a:latin typeface="Arial"/>
                <a:cs typeface="Arial"/>
              </a:rPr>
              <a:t>ent</a:t>
            </a:r>
            <a:r>
              <a:rPr sz="2200" dirty="0">
                <a:latin typeface="Arial"/>
                <a:cs typeface="Arial"/>
              </a:rPr>
              <a:t>	</a:t>
            </a:r>
            <a:r>
              <a:rPr sz="2200" spc="-5" dirty="0">
                <a:solidFill>
                  <a:srgbClr val="FF0000"/>
                </a:solidFill>
                <a:latin typeface="Arial"/>
                <a:cs typeface="Arial"/>
              </a:rPr>
              <a:t>iterativ</a:t>
            </a:r>
            <a:r>
              <a:rPr sz="2200" dirty="0">
                <a:solidFill>
                  <a:srgbClr val="FF0000"/>
                </a:solidFill>
                <a:latin typeface="Arial"/>
                <a:cs typeface="Arial"/>
              </a:rPr>
              <a:t>e</a:t>
            </a:r>
            <a:r>
              <a:rPr sz="2200" spc="-5" dirty="0">
                <a:solidFill>
                  <a:srgbClr val="FF0000"/>
                </a:solidFill>
                <a:latin typeface="Arial"/>
                <a:cs typeface="Arial"/>
              </a:rPr>
              <a:t>ly</a:t>
            </a:r>
            <a:r>
              <a:rPr sz="2200" dirty="0">
                <a:solidFill>
                  <a:srgbClr val="FF0000"/>
                </a:solidFill>
                <a:latin typeface="Arial"/>
                <a:cs typeface="Arial"/>
              </a:rPr>
              <a:t>	</a:t>
            </a:r>
            <a:r>
              <a:rPr sz="2200" spc="-5" dirty="0">
                <a:solidFill>
                  <a:srgbClr val="FF0000"/>
                </a:solidFill>
                <a:latin typeface="Arial"/>
                <a:cs typeface="Arial"/>
              </a:rPr>
              <a:t>redu</a:t>
            </a:r>
            <a:r>
              <a:rPr sz="2200" dirty="0">
                <a:solidFill>
                  <a:srgbClr val="FF0000"/>
                </a:solidFill>
                <a:latin typeface="Arial"/>
                <a:cs typeface="Arial"/>
              </a:rPr>
              <a:t>c</a:t>
            </a:r>
            <a:r>
              <a:rPr sz="2200" spc="-5" dirty="0">
                <a:solidFill>
                  <a:srgbClr val="FF0000"/>
                </a:solidFill>
                <a:latin typeface="Arial"/>
                <a:cs typeface="Arial"/>
              </a:rPr>
              <a:t>es</a:t>
            </a:r>
            <a:r>
              <a:rPr sz="2200" dirty="0">
                <a:solidFill>
                  <a:srgbClr val="FF0000"/>
                </a:solidFill>
                <a:latin typeface="Arial"/>
                <a:cs typeface="Arial"/>
              </a:rPr>
              <a:t>	</a:t>
            </a:r>
            <a:r>
              <a:rPr sz="2200" spc="-5" dirty="0">
                <a:solidFill>
                  <a:srgbClr val="FF0000"/>
                </a:solidFill>
                <a:latin typeface="Arial"/>
                <a:cs typeface="Arial"/>
              </a:rPr>
              <a:t>a</a:t>
            </a:r>
            <a:r>
              <a:rPr sz="2200" dirty="0">
                <a:solidFill>
                  <a:srgbClr val="FF0000"/>
                </a:solidFill>
                <a:latin typeface="Arial"/>
                <a:cs typeface="Arial"/>
              </a:rPr>
              <a:t>	</a:t>
            </a:r>
            <a:r>
              <a:rPr sz="2200" spc="-5" dirty="0">
                <a:solidFill>
                  <a:srgbClr val="FF0000"/>
                </a:solidFill>
                <a:latin typeface="Arial"/>
                <a:cs typeface="Arial"/>
              </a:rPr>
              <a:t>l</a:t>
            </a:r>
            <a:r>
              <a:rPr sz="2200" spc="-15" dirty="0">
                <a:solidFill>
                  <a:srgbClr val="FF0000"/>
                </a:solidFill>
                <a:latin typeface="Arial"/>
                <a:cs typeface="Arial"/>
              </a:rPr>
              <a:t>o</a:t>
            </a:r>
            <a:r>
              <a:rPr sz="2200" dirty="0">
                <a:solidFill>
                  <a:srgbClr val="FF0000"/>
                </a:solidFill>
                <a:latin typeface="Arial"/>
                <a:cs typeface="Arial"/>
              </a:rPr>
              <a:t>ss	funct</a:t>
            </a:r>
            <a:r>
              <a:rPr sz="2200" spc="5" dirty="0">
                <a:solidFill>
                  <a:srgbClr val="FF0000"/>
                </a:solidFill>
                <a:latin typeface="Arial"/>
                <a:cs typeface="Arial"/>
              </a:rPr>
              <a:t>i</a:t>
            </a:r>
            <a:r>
              <a:rPr sz="2200" spc="-5" dirty="0">
                <a:solidFill>
                  <a:srgbClr val="FF0000"/>
                </a:solidFill>
                <a:latin typeface="Arial"/>
                <a:cs typeface="Arial"/>
              </a:rPr>
              <a:t>on</a:t>
            </a:r>
            <a:r>
              <a:rPr sz="2200" dirty="0">
                <a:solidFill>
                  <a:srgbClr val="FF0000"/>
                </a:solidFill>
                <a:latin typeface="Arial"/>
                <a:cs typeface="Arial"/>
              </a:rPr>
              <a:t>	</a:t>
            </a:r>
            <a:r>
              <a:rPr sz="2200" spc="-10" dirty="0">
                <a:solidFill>
                  <a:srgbClr val="FF0000"/>
                </a:solidFill>
                <a:latin typeface="Arial"/>
                <a:cs typeface="Arial"/>
              </a:rPr>
              <a:t>b</a:t>
            </a:r>
            <a:r>
              <a:rPr sz="2200" spc="-5" dirty="0">
                <a:solidFill>
                  <a:srgbClr val="FF0000"/>
                </a:solidFill>
                <a:latin typeface="Arial"/>
                <a:cs typeface="Arial"/>
              </a:rPr>
              <a:t>y</a:t>
            </a:r>
            <a:r>
              <a:rPr sz="2200" dirty="0">
                <a:solidFill>
                  <a:srgbClr val="FF0000"/>
                </a:solidFill>
                <a:latin typeface="Arial"/>
                <a:cs typeface="Arial"/>
              </a:rPr>
              <a:t>	</a:t>
            </a:r>
            <a:r>
              <a:rPr sz="2200" spc="-5" dirty="0">
                <a:solidFill>
                  <a:srgbClr val="FF0000"/>
                </a:solidFill>
                <a:latin typeface="Arial"/>
                <a:cs typeface="Arial"/>
              </a:rPr>
              <a:t>m</a:t>
            </a:r>
            <a:r>
              <a:rPr sz="2200" spc="5" dirty="0">
                <a:solidFill>
                  <a:srgbClr val="FF0000"/>
                </a:solidFill>
                <a:latin typeface="Arial"/>
                <a:cs typeface="Arial"/>
              </a:rPr>
              <a:t>o</a:t>
            </a:r>
            <a:r>
              <a:rPr sz="2200" spc="-5" dirty="0">
                <a:solidFill>
                  <a:srgbClr val="FF0000"/>
                </a:solidFill>
                <a:latin typeface="Arial"/>
                <a:cs typeface="Arial"/>
              </a:rPr>
              <a:t>ving</a:t>
            </a:r>
            <a:r>
              <a:rPr sz="2200" dirty="0">
                <a:solidFill>
                  <a:srgbClr val="FF0000"/>
                </a:solidFill>
                <a:latin typeface="Arial"/>
                <a:cs typeface="Arial"/>
              </a:rPr>
              <a:t>	i</a:t>
            </a:r>
            <a:r>
              <a:rPr sz="2200" spc="-5" dirty="0">
                <a:solidFill>
                  <a:srgbClr val="FF0000"/>
                </a:solidFill>
                <a:latin typeface="Arial"/>
                <a:cs typeface="Arial"/>
              </a:rPr>
              <a:t>n</a:t>
            </a:r>
            <a:r>
              <a:rPr sz="2200" dirty="0">
                <a:solidFill>
                  <a:srgbClr val="FF0000"/>
                </a:solidFill>
                <a:latin typeface="Arial"/>
                <a:cs typeface="Arial"/>
              </a:rPr>
              <a:t>	the	</a:t>
            </a:r>
            <a:r>
              <a:rPr sz="2200" spc="-5" dirty="0">
                <a:solidFill>
                  <a:srgbClr val="FF0000"/>
                </a:solidFill>
                <a:latin typeface="Arial"/>
                <a:cs typeface="Arial"/>
              </a:rPr>
              <a:t>d</a:t>
            </a:r>
            <a:r>
              <a:rPr sz="2200" spc="-15" dirty="0">
                <a:solidFill>
                  <a:srgbClr val="FF0000"/>
                </a:solidFill>
                <a:latin typeface="Arial"/>
                <a:cs typeface="Arial"/>
              </a:rPr>
              <a:t>i</a:t>
            </a:r>
            <a:r>
              <a:rPr sz="2200" dirty="0">
                <a:solidFill>
                  <a:srgbClr val="FF0000"/>
                </a:solidFill>
                <a:latin typeface="Arial"/>
                <a:cs typeface="Arial"/>
              </a:rPr>
              <a:t>rect</a:t>
            </a:r>
            <a:r>
              <a:rPr sz="2200" spc="-5" dirty="0">
                <a:solidFill>
                  <a:srgbClr val="FF0000"/>
                </a:solidFill>
                <a:latin typeface="Arial"/>
                <a:cs typeface="Arial"/>
              </a:rPr>
              <a:t>ion  opposite </a:t>
            </a:r>
            <a:r>
              <a:rPr sz="2200" dirty="0">
                <a:solidFill>
                  <a:srgbClr val="FF0000"/>
                </a:solidFill>
                <a:latin typeface="Arial"/>
                <a:cs typeface="Arial"/>
              </a:rPr>
              <a:t>to that </a:t>
            </a:r>
            <a:r>
              <a:rPr sz="2200" spc="-5" dirty="0">
                <a:solidFill>
                  <a:srgbClr val="FF0000"/>
                </a:solidFill>
                <a:latin typeface="Arial"/>
                <a:cs typeface="Arial"/>
              </a:rPr>
              <a:t>of </a:t>
            </a:r>
            <a:r>
              <a:rPr sz="2200" dirty="0">
                <a:solidFill>
                  <a:srgbClr val="FF0000"/>
                </a:solidFill>
                <a:latin typeface="Arial"/>
                <a:cs typeface="Arial"/>
              </a:rPr>
              <a:t>steepest</a:t>
            </a:r>
            <a:r>
              <a:rPr sz="2200" spc="-15" dirty="0">
                <a:solidFill>
                  <a:srgbClr val="FF0000"/>
                </a:solidFill>
                <a:latin typeface="Arial"/>
                <a:cs typeface="Arial"/>
              </a:rPr>
              <a:t> </a:t>
            </a:r>
            <a:r>
              <a:rPr sz="2200" spc="-5" dirty="0">
                <a:solidFill>
                  <a:srgbClr val="FF0000"/>
                </a:solidFill>
                <a:latin typeface="Arial"/>
                <a:cs typeface="Arial"/>
              </a:rPr>
              <a:t>ascent</a:t>
            </a:r>
            <a:r>
              <a:rPr sz="2200" spc="-5" dirty="0">
                <a:latin typeface="Arial"/>
                <a:cs typeface="Arial"/>
              </a:rPr>
              <a:t>.</a:t>
            </a:r>
            <a:endParaRPr sz="2200" dirty="0">
              <a:latin typeface="Arial"/>
              <a:cs typeface="Arial"/>
            </a:endParaRPr>
          </a:p>
        </p:txBody>
      </p:sp>
      <p:sp>
        <p:nvSpPr>
          <p:cNvPr id="4" name="object 4">
            <a:extLst>
              <a:ext uri="{FF2B5EF4-FFF2-40B4-BE49-F238E27FC236}">
                <a16:creationId xmlns:a16="http://schemas.microsoft.com/office/drawing/2014/main" id="{27FDC267-2910-CC1F-3E69-6638321458F8}"/>
              </a:ext>
            </a:extLst>
          </p:cNvPr>
          <p:cNvSpPr/>
          <p:nvPr/>
        </p:nvSpPr>
        <p:spPr>
          <a:xfrm>
            <a:off x="446532" y="3702088"/>
            <a:ext cx="3683481" cy="2686862"/>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D9F4BB08-738F-6F8C-72F9-175EBE7C670B}"/>
              </a:ext>
            </a:extLst>
          </p:cNvPr>
          <p:cNvSpPr/>
          <p:nvPr/>
        </p:nvSpPr>
        <p:spPr>
          <a:xfrm>
            <a:off x="5943600" y="3721950"/>
            <a:ext cx="4738497" cy="2751956"/>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3E729FC-970D-CD8B-2236-F1640C17E098}"/>
                  </a:ext>
                </a:extLst>
              </p14:cNvPr>
              <p14:cNvContentPartPr/>
              <p14:nvPr/>
            </p14:nvContentPartPr>
            <p14:xfrm>
              <a:off x="394560" y="914040"/>
              <a:ext cx="11797200" cy="5490720"/>
            </p14:xfrm>
          </p:contentPart>
        </mc:Choice>
        <mc:Fallback xmlns="">
          <p:pic>
            <p:nvPicPr>
              <p:cNvPr id="3" name="Ink 2">
                <a:extLst>
                  <a:ext uri="{FF2B5EF4-FFF2-40B4-BE49-F238E27FC236}">
                    <a16:creationId xmlns:a16="http://schemas.microsoft.com/office/drawing/2014/main" id="{13E729FC-970D-CD8B-2236-F1640C17E098}"/>
                  </a:ext>
                </a:extLst>
              </p:cNvPr>
              <p:cNvPicPr/>
              <p:nvPr/>
            </p:nvPicPr>
            <p:blipFill>
              <a:blip r:embed="rId5"/>
              <a:stretch>
                <a:fillRect/>
              </a:stretch>
            </p:blipFill>
            <p:spPr>
              <a:xfrm>
                <a:off x="378360" y="897840"/>
                <a:ext cx="11829600" cy="5523120"/>
              </a:xfrm>
              <a:prstGeom prst="rect">
                <a:avLst/>
              </a:prstGeom>
            </p:spPr>
          </p:pic>
        </mc:Fallback>
      </mc:AlternateContent>
    </p:spTree>
    <p:extLst>
      <p:ext uri="{BB962C8B-B14F-4D97-AF65-F5344CB8AC3E}">
        <p14:creationId xmlns:p14="http://schemas.microsoft.com/office/powerpoint/2010/main" val="3072799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a:t>
            </a:r>
            <a:endParaRPr lang="en-IN" sz="3200" dirty="0">
              <a:latin typeface="Arial"/>
              <a:cs typeface="Arial"/>
            </a:endParaRPr>
          </a:p>
        </p:txBody>
      </p:sp>
      <p:sp>
        <p:nvSpPr>
          <p:cNvPr id="2" name="object 3">
            <a:extLst>
              <a:ext uri="{FF2B5EF4-FFF2-40B4-BE49-F238E27FC236}">
                <a16:creationId xmlns:a16="http://schemas.microsoft.com/office/drawing/2014/main" id="{8C2EE13A-0EF3-01D5-85E7-A9879D4BFDDE}"/>
              </a:ext>
            </a:extLst>
          </p:cNvPr>
          <p:cNvSpPr txBox="1"/>
          <p:nvPr/>
        </p:nvSpPr>
        <p:spPr>
          <a:xfrm>
            <a:off x="457200" y="1143000"/>
            <a:ext cx="10301834" cy="4835170"/>
          </a:xfrm>
          <a:prstGeom prst="rect">
            <a:avLst/>
          </a:prstGeom>
        </p:spPr>
        <p:txBody>
          <a:bodyPr vert="horz" wrap="square" lIns="0" tIns="12700" rIns="0" bIns="0" rtlCol="0">
            <a:spAutoFit/>
          </a:bodyPr>
          <a:lstStyle/>
          <a:p>
            <a:pPr marL="66675">
              <a:lnSpc>
                <a:spcPct val="100000"/>
              </a:lnSpc>
              <a:spcBef>
                <a:spcPts val="100"/>
              </a:spcBef>
            </a:pPr>
            <a:r>
              <a:rPr sz="3000" b="1" spc="-5" dirty="0">
                <a:solidFill>
                  <a:srgbClr val="C55A11"/>
                </a:solidFill>
                <a:latin typeface="Arial"/>
                <a:cs typeface="Arial"/>
              </a:rPr>
              <a:t>Optimizers </a:t>
            </a:r>
            <a:r>
              <a:rPr sz="3000" b="1" dirty="0">
                <a:solidFill>
                  <a:srgbClr val="C55A11"/>
                </a:solidFill>
                <a:latin typeface="Arial"/>
                <a:cs typeface="Arial"/>
              </a:rPr>
              <a:t>- </a:t>
            </a:r>
            <a:r>
              <a:rPr sz="3000" b="1" spc="-5" dirty="0">
                <a:solidFill>
                  <a:srgbClr val="C55A11"/>
                </a:solidFill>
                <a:latin typeface="Arial"/>
                <a:cs typeface="Arial"/>
              </a:rPr>
              <a:t>Gradient</a:t>
            </a:r>
            <a:r>
              <a:rPr sz="3000" b="1" spc="40" dirty="0">
                <a:solidFill>
                  <a:srgbClr val="C55A11"/>
                </a:solidFill>
                <a:latin typeface="Arial"/>
                <a:cs typeface="Arial"/>
              </a:rPr>
              <a:t> </a:t>
            </a:r>
            <a:r>
              <a:rPr sz="3000" b="1" dirty="0">
                <a:solidFill>
                  <a:srgbClr val="C55A11"/>
                </a:solidFill>
                <a:latin typeface="Arial"/>
                <a:cs typeface="Arial"/>
              </a:rPr>
              <a:t>Descent</a:t>
            </a:r>
            <a:endParaRPr sz="3000" dirty="0">
              <a:latin typeface="Arial"/>
              <a:cs typeface="Arial"/>
            </a:endParaRPr>
          </a:p>
          <a:p>
            <a:pPr>
              <a:lnSpc>
                <a:spcPct val="100000"/>
              </a:lnSpc>
              <a:spcBef>
                <a:spcPts val="55"/>
              </a:spcBef>
            </a:pPr>
            <a:endParaRPr sz="3750" dirty="0">
              <a:latin typeface="Arial"/>
              <a:cs typeface="Arial"/>
            </a:endParaRPr>
          </a:p>
          <a:p>
            <a:pPr marL="12700">
              <a:lnSpc>
                <a:spcPct val="100000"/>
              </a:lnSpc>
            </a:pPr>
            <a:r>
              <a:rPr sz="2400" spc="-5" dirty="0">
                <a:latin typeface="Arial"/>
                <a:cs typeface="Arial"/>
              </a:rPr>
              <a:t>Advantages</a:t>
            </a:r>
            <a:endParaRPr sz="2400" dirty="0">
              <a:latin typeface="Arial"/>
              <a:cs typeface="Arial"/>
            </a:endParaRPr>
          </a:p>
          <a:p>
            <a:pPr marL="469900" indent="-381000">
              <a:lnSpc>
                <a:spcPct val="100000"/>
              </a:lnSpc>
              <a:spcBef>
                <a:spcPts val="430"/>
              </a:spcBef>
              <a:buChar char="●"/>
              <a:tabLst>
                <a:tab pos="469265" algn="l"/>
                <a:tab pos="469900" algn="l"/>
              </a:tabLst>
            </a:pPr>
            <a:r>
              <a:rPr sz="2400" spc="-5" dirty="0">
                <a:latin typeface="Arial"/>
                <a:cs typeface="Arial"/>
              </a:rPr>
              <a:t>Easy </a:t>
            </a:r>
            <a:r>
              <a:rPr sz="2400" dirty="0">
                <a:latin typeface="Arial"/>
                <a:cs typeface="Arial"/>
              </a:rPr>
              <a:t>to</a:t>
            </a:r>
            <a:r>
              <a:rPr sz="2400" spc="-5" dirty="0">
                <a:latin typeface="Arial"/>
                <a:cs typeface="Arial"/>
              </a:rPr>
              <a:t> implement</a:t>
            </a:r>
            <a:endParaRPr sz="2400" dirty="0">
              <a:latin typeface="Arial"/>
              <a:cs typeface="Arial"/>
            </a:endParaRPr>
          </a:p>
          <a:p>
            <a:pPr marL="469900" indent="-381000">
              <a:lnSpc>
                <a:spcPct val="100000"/>
              </a:lnSpc>
              <a:spcBef>
                <a:spcPts val="434"/>
              </a:spcBef>
              <a:buChar char="●"/>
              <a:tabLst>
                <a:tab pos="469265" algn="l"/>
                <a:tab pos="469900" algn="l"/>
              </a:tabLst>
            </a:pPr>
            <a:r>
              <a:rPr sz="2400" spc="-5" dirty="0">
                <a:latin typeface="Arial"/>
                <a:cs typeface="Arial"/>
              </a:rPr>
              <a:t>Good results </a:t>
            </a:r>
            <a:r>
              <a:rPr sz="2400" dirty="0">
                <a:latin typeface="Arial"/>
                <a:cs typeface="Arial"/>
              </a:rPr>
              <a:t>most </a:t>
            </a:r>
            <a:r>
              <a:rPr sz="2400" spc="-5" dirty="0">
                <a:latin typeface="Arial"/>
                <a:cs typeface="Arial"/>
              </a:rPr>
              <a:t>of </a:t>
            </a:r>
            <a:r>
              <a:rPr sz="2400" dirty="0">
                <a:latin typeface="Arial"/>
                <a:cs typeface="Arial"/>
              </a:rPr>
              <a:t>the</a:t>
            </a:r>
            <a:r>
              <a:rPr sz="2400" spc="-15" dirty="0">
                <a:latin typeface="Arial"/>
                <a:cs typeface="Arial"/>
              </a:rPr>
              <a:t> </a:t>
            </a:r>
            <a:r>
              <a:rPr sz="2400" dirty="0">
                <a:latin typeface="Arial"/>
                <a:cs typeface="Arial"/>
              </a:rPr>
              <a:t>times</a:t>
            </a:r>
          </a:p>
          <a:p>
            <a:pPr>
              <a:lnSpc>
                <a:spcPct val="100000"/>
              </a:lnSpc>
              <a:spcBef>
                <a:spcPts val="5"/>
              </a:spcBef>
              <a:buFont typeface="Arial"/>
              <a:buChar char="●"/>
            </a:pPr>
            <a:endParaRPr sz="3250" dirty="0">
              <a:latin typeface="Arial"/>
              <a:cs typeface="Arial"/>
            </a:endParaRPr>
          </a:p>
          <a:p>
            <a:pPr marL="12700">
              <a:lnSpc>
                <a:spcPct val="100000"/>
              </a:lnSpc>
            </a:pPr>
            <a:r>
              <a:rPr sz="2400" spc="-5" dirty="0">
                <a:latin typeface="Arial"/>
                <a:cs typeface="Arial"/>
              </a:rPr>
              <a:t>Disadvantages</a:t>
            </a:r>
            <a:endParaRPr sz="2400" dirty="0">
              <a:latin typeface="Arial"/>
              <a:cs typeface="Arial"/>
            </a:endParaRPr>
          </a:p>
          <a:p>
            <a:pPr marL="469900" indent="-381000">
              <a:lnSpc>
                <a:spcPct val="100000"/>
              </a:lnSpc>
              <a:spcBef>
                <a:spcPts val="434"/>
              </a:spcBef>
              <a:buChar char="●"/>
              <a:tabLst>
                <a:tab pos="469265" algn="l"/>
                <a:tab pos="469900" algn="l"/>
              </a:tabLst>
            </a:pPr>
            <a:r>
              <a:rPr sz="2400" spc="-5" dirty="0">
                <a:latin typeface="Arial"/>
                <a:cs typeface="Arial"/>
              </a:rPr>
              <a:t>Can get </a:t>
            </a:r>
            <a:r>
              <a:rPr sz="2400" dirty="0">
                <a:latin typeface="Arial"/>
                <a:cs typeface="Arial"/>
              </a:rPr>
              <a:t>stuck </a:t>
            </a:r>
            <a:r>
              <a:rPr sz="2400" spc="-5" dirty="0">
                <a:latin typeface="Arial"/>
                <a:cs typeface="Arial"/>
              </a:rPr>
              <a:t>in local</a:t>
            </a:r>
            <a:r>
              <a:rPr sz="2400" spc="30" dirty="0">
                <a:latin typeface="Arial"/>
                <a:cs typeface="Arial"/>
              </a:rPr>
              <a:t> </a:t>
            </a:r>
            <a:r>
              <a:rPr sz="2400" spc="-5" dirty="0">
                <a:latin typeface="Arial"/>
                <a:cs typeface="Arial"/>
              </a:rPr>
              <a:t>minimas</a:t>
            </a:r>
            <a:endParaRPr sz="2400" dirty="0">
              <a:latin typeface="Arial"/>
              <a:cs typeface="Arial"/>
            </a:endParaRPr>
          </a:p>
          <a:p>
            <a:pPr marL="469265" marR="5080" indent="-381000">
              <a:lnSpc>
                <a:spcPct val="114999"/>
              </a:lnSpc>
              <a:buChar char="●"/>
              <a:tabLst>
                <a:tab pos="469265" algn="l"/>
                <a:tab pos="469900" algn="l"/>
              </a:tabLst>
            </a:pPr>
            <a:r>
              <a:rPr sz="2400" spc="-5" dirty="0">
                <a:latin typeface="Arial"/>
                <a:cs typeface="Arial"/>
              </a:rPr>
              <a:t>Because </a:t>
            </a:r>
            <a:r>
              <a:rPr sz="2400" dirty="0">
                <a:latin typeface="Arial"/>
                <a:cs typeface="Arial"/>
              </a:rPr>
              <a:t>this </a:t>
            </a:r>
            <a:r>
              <a:rPr sz="2400" spc="-5" dirty="0">
                <a:latin typeface="Arial"/>
                <a:cs typeface="Arial"/>
              </a:rPr>
              <a:t>method </a:t>
            </a:r>
            <a:r>
              <a:rPr sz="2400" dirty="0">
                <a:latin typeface="Arial"/>
                <a:cs typeface="Arial"/>
              </a:rPr>
              <a:t>calculates </a:t>
            </a:r>
            <a:r>
              <a:rPr sz="2400" spc="-5" dirty="0">
                <a:latin typeface="Arial"/>
                <a:cs typeface="Arial"/>
              </a:rPr>
              <a:t>the </a:t>
            </a:r>
            <a:r>
              <a:rPr sz="2400" dirty="0">
                <a:latin typeface="Arial"/>
                <a:cs typeface="Arial"/>
              </a:rPr>
              <a:t>gradient for the </a:t>
            </a:r>
            <a:r>
              <a:rPr sz="2400" spc="-5" dirty="0">
                <a:latin typeface="Arial"/>
                <a:cs typeface="Arial"/>
              </a:rPr>
              <a:t>entire data </a:t>
            </a:r>
            <a:r>
              <a:rPr sz="2400" dirty="0">
                <a:latin typeface="Arial"/>
                <a:cs typeface="Arial"/>
              </a:rPr>
              <a:t>set </a:t>
            </a:r>
            <a:r>
              <a:rPr sz="2400" spc="-5" dirty="0">
                <a:latin typeface="Arial"/>
                <a:cs typeface="Arial"/>
              </a:rPr>
              <a:t>in </a:t>
            </a:r>
            <a:r>
              <a:rPr sz="2400" dirty="0">
                <a:latin typeface="Arial"/>
                <a:cs typeface="Arial"/>
              </a:rPr>
              <a:t>one update, the  </a:t>
            </a:r>
            <a:r>
              <a:rPr sz="2400" spc="-5" dirty="0">
                <a:latin typeface="Arial"/>
                <a:cs typeface="Arial"/>
              </a:rPr>
              <a:t>calculation is </a:t>
            </a:r>
            <a:r>
              <a:rPr sz="2400" dirty="0">
                <a:latin typeface="Arial"/>
                <a:cs typeface="Arial"/>
              </a:rPr>
              <a:t>very</a:t>
            </a:r>
            <a:r>
              <a:rPr sz="2400" spc="30" dirty="0">
                <a:latin typeface="Arial"/>
                <a:cs typeface="Arial"/>
              </a:rPr>
              <a:t> </a:t>
            </a:r>
            <a:r>
              <a:rPr sz="2400" spc="-5" dirty="0">
                <a:latin typeface="Arial"/>
                <a:cs typeface="Arial"/>
              </a:rPr>
              <a:t>slow</a:t>
            </a:r>
            <a:endParaRPr sz="2400" dirty="0">
              <a:latin typeface="Arial"/>
              <a:cs typeface="Arial"/>
            </a:endParaRPr>
          </a:p>
          <a:p>
            <a:pPr marL="469900" indent="-381000">
              <a:lnSpc>
                <a:spcPct val="100000"/>
              </a:lnSpc>
              <a:spcBef>
                <a:spcPts val="434"/>
              </a:spcBef>
              <a:buChar char="●"/>
              <a:tabLst>
                <a:tab pos="469265" algn="l"/>
                <a:tab pos="469900" algn="l"/>
              </a:tabLst>
            </a:pPr>
            <a:r>
              <a:rPr sz="2400" dirty="0">
                <a:latin typeface="Arial"/>
                <a:cs typeface="Arial"/>
              </a:rPr>
              <a:t>It </a:t>
            </a:r>
            <a:r>
              <a:rPr sz="2400" spc="-5" dirty="0">
                <a:latin typeface="Arial"/>
                <a:cs typeface="Arial"/>
              </a:rPr>
              <a:t>requires large memory and it is computationally</a:t>
            </a:r>
            <a:r>
              <a:rPr sz="2400" spc="90" dirty="0">
                <a:latin typeface="Arial"/>
                <a:cs typeface="Arial"/>
              </a:rPr>
              <a:t> </a:t>
            </a:r>
            <a:r>
              <a:rPr sz="2400" spc="-5" dirty="0">
                <a:latin typeface="Arial"/>
                <a:cs typeface="Arial"/>
              </a:rPr>
              <a:t>expensive</a:t>
            </a:r>
            <a:endParaRPr sz="24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E728112-4128-464C-DCE4-2EE1A246B83B}"/>
                  </a:ext>
                </a:extLst>
              </p14:cNvPr>
              <p14:cNvContentPartPr/>
              <p14:nvPr/>
            </p14:nvContentPartPr>
            <p14:xfrm>
              <a:off x="2590920" y="2180520"/>
              <a:ext cx="9262080" cy="2274120"/>
            </p14:xfrm>
          </p:contentPart>
        </mc:Choice>
        <mc:Fallback xmlns="">
          <p:pic>
            <p:nvPicPr>
              <p:cNvPr id="3" name="Ink 2">
                <a:extLst>
                  <a:ext uri="{FF2B5EF4-FFF2-40B4-BE49-F238E27FC236}">
                    <a16:creationId xmlns:a16="http://schemas.microsoft.com/office/drawing/2014/main" id="{3E728112-4128-464C-DCE4-2EE1A246B83B}"/>
                  </a:ext>
                </a:extLst>
              </p:cNvPr>
              <p:cNvPicPr/>
              <p:nvPr/>
            </p:nvPicPr>
            <p:blipFill>
              <a:blip r:embed="rId3"/>
              <a:stretch>
                <a:fillRect/>
              </a:stretch>
            </p:blipFill>
            <p:spPr>
              <a:xfrm>
                <a:off x="2574720" y="2164320"/>
                <a:ext cx="9294480" cy="2306520"/>
              </a:xfrm>
              <a:prstGeom prst="rect">
                <a:avLst/>
              </a:prstGeom>
            </p:spPr>
          </p:pic>
        </mc:Fallback>
      </mc:AlternateContent>
    </p:spTree>
    <p:extLst>
      <p:ext uri="{BB962C8B-B14F-4D97-AF65-F5344CB8AC3E}">
        <p14:creationId xmlns:p14="http://schemas.microsoft.com/office/powerpoint/2010/main" val="390369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 Stochastic Gradient descent</a:t>
            </a:r>
            <a:endParaRPr lang="en-IN" sz="3200" dirty="0">
              <a:latin typeface="Arial"/>
              <a:cs typeface="Arial"/>
            </a:endParaRPr>
          </a:p>
        </p:txBody>
      </p:sp>
      <p:sp>
        <p:nvSpPr>
          <p:cNvPr id="2" name="object 3">
            <a:extLst>
              <a:ext uri="{FF2B5EF4-FFF2-40B4-BE49-F238E27FC236}">
                <a16:creationId xmlns:a16="http://schemas.microsoft.com/office/drawing/2014/main" id="{96F6ADAD-6AFC-849C-03D3-F3C78DC600C3}"/>
              </a:ext>
            </a:extLst>
          </p:cNvPr>
          <p:cNvSpPr txBox="1"/>
          <p:nvPr/>
        </p:nvSpPr>
        <p:spPr>
          <a:xfrm>
            <a:off x="100012" y="1143000"/>
            <a:ext cx="11991975" cy="4100866"/>
          </a:xfrm>
          <a:prstGeom prst="rect">
            <a:avLst/>
          </a:prstGeom>
        </p:spPr>
        <p:txBody>
          <a:bodyPr vert="horz" wrap="square" lIns="0" tIns="12700" rIns="0" bIns="0" rtlCol="0">
            <a:spAutoFit/>
          </a:bodyPr>
          <a:lstStyle/>
          <a:p>
            <a:pPr marL="66675" algn="just">
              <a:lnSpc>
                <a:spcPct val="100000"/>
              </a:lnSpc>
              <a:spcBef>
                <a:spcPts val="100"/>
              </a:spcBef>
            </a:pPr>
            <a:r>
              <a:rPr sz="2000" spc="-5" dirty="0">
                <a:cs typeface="Arial"/>
              </a:rPr>
              <a:t>Vanilla </a:t>
            </a:r>
            <a:r>
              <a:rPr sz="2000" dirty="0">
                <a:cs typeface="Arial"/>
              </a:rPr>
              <a:t>Gradient </a:t>
            </a:r>
            <a:r>
              <a:rPr sz="2000" spc="-5" dirty="0">
                <a:cs typeface="Arial"/>
              </a:rPr>
              <a:t>descent, find </a:t>
            </a:r>
            <a:r>
              <a:rPr sz="2000" dirty="0">
                <a:cs typeface="Arial"/>
              </a:rPr>
              <a:t>the gradient for the </a:t>
            </a:r>
            <a:r>
              <a:rPr sz="2000" spc="-5" dirty="0">
                <a:cs typeface="Arial"/>
              </a:rPr>
              <a:t>entire </a:t>
            </a:r>
            <a:r>
              <a:rPr sz="2000" dirty="0">
                <a:cs typeface="Arial"/>
              </a:rPr>
              <a:t>dataset, </a:t>
            </a:r>
            <a:r>
              <a:rPr sz="2000" spc="-5" dirty="0">
                <a:cs typeface="Arial"/>
              </a:rPr>
              <a:t>and </a:t>
            </a:r>
            <a:r>
              <a:rPr sz="2000" dirty="0">
                <a:cs typeface="Arial"/>
              </a:rPr>
              <a:t>the </a:t>
            </a:r>
            <a:r>
              <a:rPr sz="2000" spc="-5" dirty="0">
                <a:cs typeface="Arial"/>
              </a:rPr>
              <a:t>updates the  parameters, this method is slow and </a:t>
            </a:r>
            <a:r>
              <a:rPr sz="2000" dirty="0">
                <a:cs typeface="Arial"/>
              </a:rPr>
              <a:t>hence the </a:t>
            </a:r>
            <a:r>
              <a:rPr sz="2000" spc="-5" dirty="0">
                <a:cs typeface="Arial"/>
              </a:rPr>
              <a:t>convergence is </a:t>
            </a:r>
            <a:r>
              <a:rPr sz="2000" dirty="0">
                <a:cs typeface="Arial"/>
              </a:rPr>
              <a:t>slow. Further this may  </a:t>
            </a:r>
            <a:r>
              <a:rPr sz="2000" spc="-5" dirty="0">
                <a:cs typeface="Arial"/>
              </a:rPr>
              <a:t>not be suitable </a:t>
            </a:r>
            <a:r>
              <a:rPr sz="2000" dirty="0">
                <a:cs typeface="Arial"/>
              </a:rPr>
              <a:t>for </a:t>
            </a:r>
            <a:r>
              <a:rPr sz="2000" spc="-5" dirty="0">
                <a:cs typeface="Arial"/>
              </a:rPr>
              <a:t>huge</a:t>
            </a:r>
            <a:r>
              <a:rPr sz="2000" spc="40" dirty="0">
                <a:cs typeface="Arial"/>
              </a:rPr>
              <a:t> </a:t>
            </a:r>
            <a:r>
              <a:rPr sz="2000" dirty="0">
                <a:cs typeface="Arial"/>
              </a:rPr>
              <a:t>datasets.</a:t>
            </a:r>
          </a:p>
          <a:p>
            <a:pPr>
              <a:lnSpc>
                <a:spcPct val="100000"/>
              </a:lnSpc>
              <a:spcBef>
                <a:spcPts val="35"/>
              </a:spcBef>
            </a:pPr>
            <a:endParaRPr sz="2000" dirty="0">
              <a:cs typeface="Arial"/>
            </a:endParaRPr>
          </a:p>
          <a:p>
            <a:pPr marL="12700" marR="7620" algn="just">
              <a:lnSpc>
                <a:spcPct val="114999"/>
              </a:lnSpc>
            </a:pPr>
            <a:r>
              <a:rPr sz="2000" spc="-5" dirty="0">
                <a:cs typeface="Arial"/>
              </a:rPr>
              <a:t>Stochastic GD is a variation of Vanilla Gradient descent were, the gradient is updated  every data </a:t>
            </a:r>
            <a:r>
              <a:rPr sz="2000" dirty="0">
                <a:cs typeface="Arial"/>
              </a:rPr>
              <a:t>item, </a:t>
            </a:r>
            <a:r>
              <a:rPr sz="2000" spc="-5" dirty="0">
                <a:cs typeface="Arial"/>
              </a:rPr>
              <a:t>instead of </a:t>
            </a:r>
            <a:r>
              <a:rPr sz="2000" dirty="0">
                <a:cs typeface="Arial"/>
              </a:rPr>
              <a:t>after </a:t>
            </a:r>
            <a:r>
              <a:rPr sz="2000" spc="-5" dirty="0">
                <a:cs typeface="Arial"/>
              </a:rPr>
              <a:t>going </a:t>
            </a:r>
            <a:r>
              <a:rPr sz="2000" dirty="0">
                <a:cs typeface="Arial"/>
              </a:rPr>
              <a:t>through </a:t>
            </a:r>
            <a:r>
              <a:rPr sz="2000" spc="-5" dirty="0">
                <a:cs typeface="Arial"/>
              </a:rPr>
              <a:t>entire</a:t>
            </a:r>
            <a:r>
              <a:rPr sz="2000" spc="35" dirty="0">
                <a:cs typeface="Arial"/>
              </a:rPr>
              <a:t> </a:t>
            </a:r>
            <a:r>
              <a:rPr sz="2000" dirty="0">
                <a:cs typeface="Arial"/>
              </a:rPr>
              <a:t>dataset.</a:t>
            </a:r>
          </a:p>
          <a:p>
            <a:pPr marL="469265" marR="8255" indent="-381000" algn="just">
              <a:lnSpc>
                <a:spcPct val="114999"/>
              </a:lnSpc>
              <a:buChar char="●"/>
              <a:tabLst>
                <a:tab pos="469900" algn="l"/>
              </a:tabLst>
            </a:pPr>
            <a:r>
              <a:rPr sz="2000" spc="-5" dirty="0">
                <a:cs typeface="Arial"/>
              </a:rPr>
              <a:t>As </a:t>
            </a:r>
            <a:r>
              <a:rPr sz="2000" dirty="0">
                <a:cs typeface="Arial"/>
              </a:rPr>
              <a:t>the </a:t>
            </a:r>
            <a:r>
              <a:rPr sz="2000" spc="-5" dirty="0">
                <a:cs typeface="Arial"/>
              </a:rPr>
              <a:t>model parameters are frequently updated </a:t>
            </a:r>
            <a:r>
              <a:rPr sz="2000" dirty="0">
                <a:solidFill>
                  <a:srgbClr val="FF0000"/>
                </a:solidFill>
                <a:cs typeface="Arial"/>
              </a:rPr>
              <a:t>parameters </a:t>
            </a:r>
            <a:r>
              <a:rPr sz="2000" spc="-5" dirty="0">
                <a:solidFill>
                  <a:srgbClr val="FF0000"/>
                </a:solidFill>
                <a:cs typeface="Arial"/>
              </a:rPr>
              <a:t>have high variance and  fluctuations </a:t>
            </a:r>
            <a:r>
              <a:rPr sz="2000" spc="-5" dirty="0">
                <a:cs typeface="Arial"/>
              </a:rPr>
              <a:t>in loss functions at different</a:t>
            </a:r>
            <a:r>
              <a:rPr sz="2000" spc="55" dirty="0">
                <a:cs typeface="Arial"/>
              </a:rPr>
              <a:t> </a:t>
            </a:r>
            <a:r>
              <a:rPr sz="2000" spc="-5" dirty="0">
                <a:cs typeface="Arial"/>
              </a:rPr>
              <a:t>intensities</a:t>
            </a:r>
            <a:endParaRPr sz="2000" dirty="0">
              <a:cs typeface="Arial"/>
            </a:endParaRPr>
          </a:p>
          <a:p>
            <a:pPr marL="469265" marR="5080" indent="-381000" algn="just">
              <a:lnSpc>
                <a:spcPct val="114999"/>
              </a:lnSpc>
              <a:spcBef>
                <a:spcPts val="5"/>
              </a:spcBef>
              <a:buChar char="●"/>
              <a:tabLst>
                <a:tab pos="469900" algn="l"/>
              </a:tabLst>
            </a:pPr>
            <a:r>
              <a:rPr sz="2000" dirty="0">
                <a:cs typeface="Arial"/>
              </a:rPr>
              <a:t>SGD </a:t>
            </a:r>
            <a:r>
              <a:rPr sz="2000" spc="-5" dirty="0">
                <a:cs typeface="Arial"/>
              </a:rPr>
              <a:t>uses a higher number of iterations </a:t>
            </a:r>
            <a:r>
              <a:rPr sz="2000" dirty="0">
                <a:cs typeface="Arial"/>
              </a:rPr>
              <a:t>to </a:t>
            </a:r>
            <a:r>
              <a:rPr sz="2000" spc="-5" dirty="0">
                <a:cs typeface="Arial"/>
              </a:rPr>
              <a:t>reach </a:t>
            </a:r>
            <a:r>
              <a:rPr sz="2000" dirty="0">
                <a:cs typeface="Arial"/>
              </a:rPr>
              <a:t>the </a:t>
            </a:r>
            <a:r>
              <a:rPr sz="2000" spc="-5" dirty="0">
                <a:cs typeface="Arial"/>
              </a:rPr>
              <a:t>local </a:t>
            </a:r>
            <a:r>
              <a:rPr sz="2000" dirty="0">
                <a:cs typeface="Arial"/>
              </a:rPr>
              <a:t>minima. </a:t>
            </a:r>
            <a:r>
              <a:rPr sz="2000" spc="-5" dirty="0">
                <a:cs typeface="Arial"/>
              </a:rPr>
              <a:t>Due </a:t>
            </a:r>
            <a:r>
              <a:rPr sz="2000" dirty="0">
                <a:cs typeface="Arial"/>
              </a:rPr>
              <a:t>to </a:t>
            </a:r>
            <a:r>
              <a:rPr sz="2000" spc="-5" dirty="0">
                <a:cs typeface="Arial"/>
              </a:rPr>
              <a:t>an  increase in </a:t>
            </a:r>
            <a:r>
              <a:rPr sz="2000" dirty="0">
                <a:cs typeface="Arial"/>
              </a:rPr>
              <a:t>the </a:t>
            </a:r>
            <a:r>
              <a:rPr sz="2000" spc="-5" dirty="0">
                <a:cs typeface="Arial"/>
              </a:rPr>
              <a:t>number of iterations, the overall </a:t>
            </a:r>
            <a:r>
              <a:rPr sz="2000" dirty="0">
                <a:cs typeface="Arial"/>
              </a:rPr>
              <a:t>computation time </a:t>
            </a:r>
            <a:r>
              <a:rPr sz="2000" spc="-5" dirty="0">
                <a:cs typeface="Arial"/>
              </a:rPr>
              <a:t>increases. </a:t>
            </a:r>
            <a:r>
              <a:rPr sz="2000" dirty="0">
                <a:cs typeface="Arial"/>
              </a:rPr>
              <a:t>But  </a:t>
            </a:r>
            <a:r>
              <a:rPr sz="2000" spc="-5" dirty="0">
                <a:cs typeface="Arial"/>
              </a:rPr>
              <a:t>even </a:t>
            </a:r>
            <a:r>
              <a:rPr sz="2000" dirty="0">
                <a:cs typeface="Arial"/>
              </a:rPr>
              <a:t>after increasing </a:t>
            </a:r>
            <a:r>
              <a:rPr sz="2000" spc="-5" dirty="0">
                <a:cs typeface="Arial"/>
              </a:rPr>
              <a:t>the number </a:t>
            </a:r>
            <a:r>
              <a:rPr sz="2000" spc="-10" dirty="0">
                <a:cs typeface="Arial"/>
              </a:rPr>
              <a:t>of </a:t>
            </a:r>
            <a:r>
              <a:rPr sz="2000" spc="-5" dirty="0">
                <a:cs typeface="Arial"/>
              </a:rPr>
              <a:t>iterations, </a:t>
            </a:r>
            <a:r>
              <a:rPr sz="2000" dirty="0">
                <a:cs typeface="Arial"/>
              </a:rPr>
              <a:t>the </a:t>
            </a:r>
            <a:r>
              <a:rPr sz="2000" spc="-5" dirty="0">
                <a:solidFill>
                  <a:srgbClr val="FF0000"/>
                </a:solidFill>
                <a:cs typeface="Arial"/>
              </a:rPr>
              <a:t>computation </a:t>
            </a:r>
            <a:r>
              <a:rPr sz="2000" dirty="0">
                <a:solidFill>
                  <a:srgbClr val="FF0000"/>
                </a:solidFill>
                <a:cs typeface="Arial"/>
              </a:rPr>
              <a:t>cost </a:t>
            </a:r>
            <a:r>
              <a:rPr sz="2000" spc="-5" dirty="0">
                <a:solidFill>
                  <a:srgbClr val="FF0000"/>
                </a:solidFill>
                <a:cs typeface="Arial"/>
              </a:rPr>
              <a:t>is still less than  </a:t>
            </a:r>
            <a:r>
              <a:rPr sz="2000" dirty="0">
                <a:solidFill>
                  <a:srgbClr val="FF0000"/>
                </a:solidFill>
                <a:cs typeface="Arial"/>
              </a:rPr>
              <a:t>that </a:t>
            </a:r>
            <a:r>
              <a:rPr sz="2000" spc="-5" dirty="0">
                <a:solidFill>
                  <a:srgbClr val="FF0000"/>
                </a:solidFill>
                <a:cs typeface="Arial"/>
              </a:rPr>
              <a:t>of </a:t>
            </a:r>
            <a:r>
              <a:rPr sz="2000" dirty="0">
                <a:solidFill>
                  <a:srgbClr val="FF0000"/>
                </a:solidFill>
                <a:cs typeface="Arial"/>
              </a:rPr>
              <a:t>the </a:t>
            </a:r>
            <a:r>
              <a:rPr sz="2000" spc="-5" dirty="0">
                <a:solidFill>
                  <a:srgbClr val="FF0000"/>
                </a:solidFill>
                <a:cs typeface="Arial"/>
              </a:rPr>
              <a:t>vanilla gradient descent</a:t>
            </a:r>
            <a:r>
              <a:rPr sz="2000" spc="45" dirty="0">
                <a:solidFill>
                  <a:srgbClr val="FF0000"/>
                </a:solidFill>
                <a:cs typeface="Arial"/>
              </a:rPr>
              <a:t> </a:t>
            </a:r>
            <a:r>
              <a:rPr sz="2000" spc="-5" dirty="0">
                <a:solidFill>
                  <a:srgbClr val="FF0000"/>
                </a:solidFill>
                <a:cs typeface="Arial"/>
              </a:rPr>
              <a:t>optimizer</a:t>
            </a:r>
            <a:r>
              <a:rPr sz="2000" spc="-5" dirty="0">
                <a:cs typeface="Arial"/>
              </a:rPr>
              <a:t>.</a:t>
            </a:r>
            <a:endParaRPr sz="2000" dirty="0">
              <a:cs typeface="Arial"/>
            </a:endParaRPr>
          </a:p>
          <a:p>
            <a:pPr marL="469265" marR="5080" indent="-381000" algn="just">
              <a:lnSpc>
                <a:spcPct val="114999"/>
              </a:lnSpc>
              <a:buChar char="●"/>
              <a:tabLst>
                <a:tab pos="469900" algn="l"/>
              </a:tabLst>
            </a:pPr>
            <a:r>
              <a:rPr sz="2000" spc="-5" dirty="0">
                <a:cs typeface="Arial"/>
              </a:rPr>
              <a:t>If </a:t>
            </a:r>
            <a:r>
              <a:rPr sz="2000" dirty="0">
                <a:cs typeface="Arial"/>
              </a:rPr>
              <a:t>the </a:t>
            </a:r>
            <a:r>
              <a:rPr sz="2000" spc="-5" dirty="0">
                <a:cs typeface="Arial"/>
              </a:rPr>
              <a:t>data is enormous and </a:t>
            </a:r>
            <a:r>
              <a:rPr sz="2000" dirty="0">
                <a:cs typeface="Arial"/>
              </a:rPr>
              <a:t>computational time </a:t>
            </a:r>
            <a:r>
              <a:rPr sz="2000" spc="-5" dirty="0">
                <a:cs typeface="Arial"/>
              </a:rPr>
              <a:t>is an </a:t>
            </a:r>
            <a:r>
              <a:rPr sz="2000" dirty="0">
                <a:cs typeface="Arial"/>
              </a:rPr>
              <a:t>essential </a:t>
            </a:r>
            <a:r>
              <a:rPr sz="2000" spc="-5" dirty="0">
                <a:cs typeface="Arial"/>
              </a:rPr>
              <a:t>factor, stochastic  gradient descent should be preferred over batch gradient descent</a:t>
            </a:r>
            <a:r>
              <a:rPr sz="2000" spc="175" dirty="0">
                <a:cs typeface="Arial"/>
              </a:rPr>
              <a:t> </a:t>
            </a:r>
            <a:r>
              <a:rPr sz="2000" spc="-5" dirty="0">
                <a:cs typeface="Arial"/>
              </a:rPr>
              <a:t>algorithm</a:t>
            </a:r>
            <a:endParaRPr sz="2000" dirty="0">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17A6280-185B-72E5-BDBD-C3E35A054D06}"/>
                  </a:ext>
                </a:extLst>
              </p14:cNvPr>
              <p14:cNvContentPartPr/>
              <p14:nvPr/>
            </p14:nvContentPartPr>
            <p14:xfrm>
              <a:off x="326160" y="752040"/>
              <a:ext cx="10474200" cy="3441240"/>
            </p14:xfrm>
          </p:contentPart>
        </mc:Choice>
        <mc:Fallback xmlns="">
          <p:pic>
            <p:nvPicPr>
              <p:cNvPr id="3" name="Ink 2">
                <a:extLst>
                  <a:ext uri="{FF2B5EF4-FFF2-40B4-BE49-F238E27FC236}">
                    <a16:creationId xmlns:a16="http://schemas.microsoft.com/office/drawing/2014/main" id="{717A6280-185B-72E5-BDBD-C3E35A054D06}"/>
                  </a:ext>
                </a:extLst>
              </p:cNvPr>
              <p:cNvPicPr/>
              <p:nvPr/>
            </p:nvPicPr>
            <p:blipFill>
              <a:blip r:embed="rId3"/>
              <a:stretch>
                <a:fillRect/>
              </a:stretch>
            </p:blipFill>
            <p:spPr>
              <a:xfrm>
                <a:off x="309960" y="735840"/>
                <a:ext cx="10506600" cy="3473640"/>
              </a:xfrm>
              <a:prstGeom prst="rect">
                <a:avLst/>
              </a:prstGeom>
            </p:spPr>
          </p:pic>
        </mc:Fallback>
      </mc:AlternateContent>
    </p:spTree>
    <p:extLst>
      <p:ext uri="{BB962C8B-B14F-4D97-AF65-F5344CB8AC3E}">
        <p14:creationId xmlns:p14="http://schemas.microsoft.com/office/powerpoint/2010/main" val="3997841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 Stochastic Gradient Descent</a:t>
            </a:r>
            <a:endParaRPr lang="en-IN" sz="3200" dirty="0">
              <a:latin typeface="Arial"/>
              <a:cs typeface="Arial"/>
            </a:endParaRPr>
          </a:p>
        </p:txBody>
      </p:sp>
      <p:sp>
        <p:nvSpPr>
          <p:cNvPr id="2" name="object 3">
            <a:extLst>
              <a:ext uri="{FF2B5EF4-FFF2-40B4-BE49-F238E27FC236}">
                <a16:creationId xmlns:a16="http://schemas.microsoft.com/office/drawing/2014/main" id="{9F6AD246-8D1C-AB07-D65E-F30AD44149BA}"/>
              </a:ext>
            </a:extLst>
          </p:cNvPr>
          <p:cNvSpPr txBox="1"/>
          <p:nvPr/>
        </p:nvSpPr>
        <p:spPr>
          <a:xfrm>
            <a:off x="102870" y="925513"/>
            <a:ext cx="11986260" cy="3527248"/>
          </a:xfrm>
          <a:prstGeom prst="rect">
            <a:avLst/>
          </a:prstGeom>
        </p:spPr>
        <p:txBody>
          <a:bodyPr vert="horz" wrap="square" lIns="0" tIns="12700" rIns="0" bIns="0" rtlCol="0">
            <a:spAutoFit/>
          </a:bodyPr>
          <a:lstStyle/>
          <a:p>
            <a:pPr marL="12700">
              <a:lnSpc>
                <a:spcPct val="100000"/>
              </a:lnSpc>
            </a:pPr>
            <a:r>
              <a:rPr sz="2000" spc="-5" dirty="0">
                <a:latin typeface="Arial"/>
                <a:cs typeface="Arial"/>
              </a:rPr>
              <a:t>Advantages</a:t>
            </a:r>
            <a:endParaRPr sz="2000" dirty="0">
              <a:latin typeface="Arial"/>
              <a:cs typeface="Arial"/>
            </a:endParaRPr>
          </a:p>
          <a:p>
            <a:pPr marL="469900" indent="-381000">
              <a:lnSpc>
                <a:spcPct val="100000"/>
              </a:lnSpc>
              <a:spcBef>
                <a:spcPts val="430"/>
              </a:spcBef>
              <a:buChar char="●"/>
              <a:tabLst>
                <a:tab pos="469265" algn="l"/>
                <a:tab pos="469900" algn="l"/>
              </a:tabLst>
            </a:pPr>
            <a:r>
              <a:rPr sz="2000" spc="-5" dirty="0">
                <a:latin typeface="Arial"/>
                <a:cs typeface="Arial"/>
              </a:rPr>
              <a:t>Frequent Updation of</a:t>
            </a:r>
            <a:r>
              <a:rPr sz="2000" spc="25" dirty="0">
                <a:latin typeface="Arial"/>
                <a:cs typeface="Arial"/>
              </a:rPr>
              <a:t> </a:t>
            </a:r>
            <a:r>
              <a:rPr sz="2000" spc="-5" dirty="0">
                <a:latin typeface="Arial"/>
                <a:cs typeface="Arial"/>
              </a:rPr>
              <a:t>parameters</a:t>
            </a:r>
            <a:endParaRPr sz="2000" dirty="0">
              <a:latin typeface="Arial"/>
              <a:cs typeface="Arial"/>
            </a:endParaRPr>
          </a:p>
          <a:p>
            <a:pPr marL="469900" indent="-381000">
              <a:lnSpc>
                <a:spcPct val="100000"/>
              </a:lnSpc>
              <a:spcBef>
                <a:spcPts val="434"/>
              </a:spcBef>
              <a:buChar char="●"/>
              <a:tabLst>
                <a:tab pos="469265" algn="l"/>
                <a:tab pos="469900" algn="l"/>
              </a:tabLst>
            </a:pPr>
            <a:r>
              <a:rPr sz="2000" spc="-5" dirty="0">
                <a:latin typeface="Arial"/>
                <a:cs typeface="Arial"/>
              </a:rPr>
              <a:t>Less computationally expensive than Vanilla Gradient</a:t>
            </a:r>
            <a:r>
              <a:rPr sz="2000" spc="140" dirty="0">
                <a:latin typeface="Arial"/>
                <a:cs typeface="Arial"/>
              </a:rPr>
              <a:t> </a:t>
            </a:r>
            <a:r>
              <a:rPr sz="2000" spc="-5" dirty="0">
                <a:latin typeface="Arial"/>
                <a:cs typeface="Arial"/>
              </a:rPr>
              <a:t>Descent</a:t>
            </a:r>
            <a:endParaRPr sz="2000" dirty="0">
              <a:latin typeface="Arial"/>
              <a:cs typeface="Arial"/>
            </a:endParaRPr>
          </a:p>
          <a:p>
            <a:pPr marL="469900" indent="-381000">
              <a:lnSpc>
                <a:spcPct val="100000"/>
              </a:lnSpc>
              <a:spcBef>
                <a:spcPts val="285"/>
              </a:spcBef>
              <a:buChar char="●"/>
              <a:tabLst>
                <a:tab pos="469265" algn="l"/>
                <a:tab pos="469900" algn="l"/>
              </a:tabLst>
            </a:pPr>
            <a:r>
              <a:rPr sz="2000" spc="-5" dirty="0">
                <a:latin typeface="Arial"/>
                <a:cs typeface="Arial"/>
              </a:rPr>
              <a:t>Allows </a:t>
            </a:r>
            <a:r>
              <a:rPr sz="2000" dirty="0">
                <a:latin typeface="Arial"/>
                <a:cs typeface="Arial"/>
              </a:rPr>
              <a:t>the use </a:t>
            </a:r>
            <a:r>
              <a:rPr sz="2000" spc="-5" dirty="0">
                <a:latin typeface="Arial"/>
                <a:cs typeface="Arial"/>
              </a:rPr>
              <a:t>of large data </a:t>
            </a:r>
            <a:r>
              <a:rPr sz="2000" dirty="0">
                <a:latin typeface="Arial"/>
                <a:cs typeface="Arial"/>
              </a:rPr>
              <a:t>sets </a:t>
            </a:r>
            <a:r>
              <a:rPr sz="2000" spc="-5" dirty="0">
                <a:latin typeface="Arial"/>
                <a:cs typeface="Arial"/>
              </a:rPr>
              <a:t>as it has </a:t>
            </a:r>
            <a:r>
              <a:rPr sz="2000" dirty="0">
                <a:latin typeface="Arial"/>
                <a:cs typeface="Arial"/>
              </a:rPr>
              <a:t>to </a:t>
            </a:r>
            <a:r>
              <a:rPr sz="2000" spc="-5" dirty="0">
                <a:latin typeface="Arial"/>
                <a:cs typeface="Arial"/>
              </a:rPr>
              <a:t>update only one example at </a:t>
            </a:r>
            <a:r>
              <a:rPr sz="2000" dirty="0">
                <a:latin typeface="Arial"/>
                <a:cs typeface="Arial"/>
              </a:rPr>
              <a:t>a</a:t>
            </a:r>
            <a:r>
              <a:rPr sz="2000" spc="130" dirty="0">
                <a:latin typeface="Arial"/>
                <a:cs typeface="Arial"/>
              </a:rPr>
              <a:t> </a:t>
            </a:r>
            <a:r>
              <a:rPr sz="2000" dirty="0">
                <a:latin typeface="Arial"/>
                <a:cs typeface="Arial"/>
              </a:rPr>
              <a:t>time</a:t>
            </a:r>
          </a:p>
          <a:p>
            <a:pPr marL="469900" indent="-381000">
              <a:lnSpc>
                <a:spcPct val="100000"/>
              </a:lnSpc>
              <a:spcBef>
                <a:spcPts val="5"/>
              </a:spcBef>
              <a:buChar char="●"/>
              <a:tabLst>
                <a:tab pos="469265" algn="l"/>
                <a:tab pos="469900" algn="l"/>
              </a:tabLst>
            </a:pPr>
            <a:r>
              <a:rPr sz="2000" spc="-5" dirty="0">
                <a:latin typeface="Arial"/>
                <a:cs typeface="Arial"/>
              </a:rPr>
              <a:t>Uses less</a:t>
            </a:r>
            <a:r>
              <a:rPr sz="2000" spc="10" dirty="0">
                <a:latin typeface="Arial"/>
                <a:cs typeface="Arial"/>
              </a:rPr>
              <a:t> </a:t>
            </a:r>
            <a:r>
              <a:rPr sz="2000" spc="-5" dirty="0">
                <a:latin typeface="Arial"/>
                <a:cs typeface="Arial"/>
              </a:rPr>
              <a:t>memory</a:t>
            </a:r>
            <a:endParaRPr sz="2000" dirty="0">
              <a:latin typeface="Arial"/>
              <a:cs typeface="Arial"/>
            </a:endParaRPr>
          </a:p>
          <a:p>
            <a:pPr>
              <a:lnSpc>
                <a:spcPct val="100000"/>
              </a:lnSpc>
              <a:spcBef>
                <a:spcPts val="5"/>
              </a:spcBef>
              <a:buChar char="●"/>
            </a:pPr>
            <a:endParaRPr sz="2000" dirty="0">
              <a:latin typeface="Arial"/>
              <a:cs typeface="Arial"/>
            </a:endParaRPr>
          </a:p>
          <a:p>
            <a:pPr marL="12700">
              <a:lnSpc>
                <a:spcPts val="2875"/>
              </a:lnSpc>
            </a:pPr>
            <a:r>
              <a:rPr sz="2000" spc="-5" dirty="0">
                <a:latin typeface="Arial"/>
                <a:cs typeface="Arial"/>
              </a:rPr>
              <a:t>Disadvantages</a:t>
            </a:r>
            <a:endParaRPr sz="2000" dirty="0">
              <a:latin typeface="Arial"/>
              <a:cs typeface="Arial"/>
            </a:endParaRPr>
          </a:p>
          <a:p>
            <a:pPr marL="469265" marR="5080" indent="-393700">
              <a:lnSpc>
                <a:spcPts val="3120"/>
              </a:lnSpc>
              <a:spcBef>
                <a:spcPts val="100"/>
              </a:spcBef>
              <a:buChar char="●"/>
              <a:tabLst>
                <a:tab pos="469265" algn="l"/>
                <a:tab pos="469900" algn="l"/>
              </a:tabLst>
            </a:pPr>
            <a:r>
              <a:rPr sz="2000" spc="5" dirty="0">
                <a:latin typeface="Arial"/>
                <a:cs typeface="Arial"/>
              </a:rPr>
              <a:t>The </a:t>
            </a:r>
            <a:r>
              <a:rPr sz="2000" dirty="0">
                <a:latin typeface="Arial"/>
                <a:cs typeface="Arial"/>
              </a:rPr>
              <a:t>frequent can also result </a:t>
            </a:r>
            <a:r>
              <a:rPr sz="2000" spc="-5" dirty="0">
                <a:latin typeface="Arial"/>
                <a:cs typeface="Arial"/>
              </a:rPr>
              <a:t>in </a:t>
            </a:r>
            <a:r>
              <a:rPr sz="2000" dirty="0">
                <a:latin typeface="Arial"/>
                <a:cs typeface="Arial"/>
              </a:rPr>
              <a:t>noisy gradients which may cause the error </a:t>
            </a:r>
            <a:r>
              <a:rPr sz="2000" spc="-5" dirty="0">
                <a:latin typeface="Arial"/>
                <a:cs typeface="Arial"/>
              </a:rPr>
              <a:t>to  </a:t>
            </a:r>
            <a:r>
              <a:rPr sz="2000" dirty="0">
                <a:latin typeface="Arial"/>
                <a:cs typeface="Arial"/>
              </a:rPr>
              <a:t>increase instead of decreasing</a:t>
            </a:r>
            <a:r>
              <a:rPr sz="2000" spc="-45" dirty="0">
                <a:latin typeface="Arial"/>
                <a:cs typeface="Arial"/>
              </a:rPr>
              <a:t> </a:t>
            </a:r>
            <a:r>
              <a:rPr sz="2000" spc="-5" dirty="0">
                <a:latin typeface="Arial"/>
                <a:cs typeface="Arial"/>
              </a:rPr>
              <a:t>it.</a:t>
            </a:r>
            <a:endParaRPr sz="2000" dirty="0">
              <a:latin typeface="Arial"/>
              <a:cs typeface="Arial"/>
            </a:endParaRPr>
          </a:p>
          <a:p>
            <a:pPr marL="469900" indent="-393700">
              <a:lnSpc>
                <a:spcPts val="3020"/>
              </a:lnSpc>
              <a:buChar char="●"/>
              <a:tabLst>
                <a:tab pos="469265" algn="l"/>
                <a:tab pos="469900" algn="l"/>
              </a:tabLst>
            </a:pPr>
            <a:r>
              <a:rPr sz="2000" dirty="0">
                <a:latin typeface="Arial"/>
                <a:cs typeface="Arial"/>
              </a:rPr>
              <a:t>High</a:t>
            </a:r>
            <a:r>
              <a:rPr sz="2000" spc="-10" dirty="0">
                <a:latin typeface="Arial"/>
                <a:cs typeface="Arial"/>
              </a:rPr>
              <a:t> </a:t>
            </a:r>
            <a:r>
              <a:rPr sz="2000" dirty="0">
                <a:latin typeface="Arial"/>
                <a:cs typeface="Arial"/>
              </a:rPr>
              <a:t>Variance.</a:t>
            </a:r>
          </a:p>
        </p:txBody>
      </p:sp>
      <p:sp>
        <p:nvSpPr>
          <p:cNvPr id="3" name="object 5">
            <a:extLst>
              <a:ext uri="{FF2B5EF4-FFF2-40B4-BE49-F238E27FC236}">
                <a16:creationId xmlns:a16="http://schemas.microsoft.com/office/drawing/2014/main" id="{45460B60-CC40-83E7-B40F-274D7762C07B}"/>
              </a:ext>
            </a:extLst>
          </p:cNvPr>
          <p:cNvSpPr txBox="1"/>
          <p:nvPr/>
        </p:nvSpPr>
        <p:spPr>
          <a:xfrm>
            <a:off x="304800" y="4876800"/>
            <a:ext cx="4300220" cy="1215390"/>
          </a:xfrm>
          <a:prstGeom prst="rect">
            <a:avLst/>
          </a:prstGeom>
        </p:spPr>
        <p:txBody>
          <a:bodyPr vert="horz" wrap="square" lIns="0" tIns="12700" rIns="0" bIns="0" rtlCol="0">
            <a:spAutoFit/>
          </a:bodyPr>
          <a:lstStyle/>
          <a:p>
            <a:pPr marL="405765" indent="-393700">
              <a:lnSpc>
                <a:spcPct val="100000"/>
              </a:lnSpc>
              <a:spcBef>
                <a:spcPts val="100"/>
              </a:spcBef>
              <a:buChar char="●"/>
              <a:tabLst>
                <a:tab pos="405765" algn="l"/>
                <a:tab pos="406400" algn="l"/>
              </a:tabLst>
            </a:pPr>
            <a:r>
              <a:rPr sz="2600" dirty="0">
                <a:latin typeface="Arial"/>
                <a:cs typeface="Arial"/>
              </a:rPr>
              <a:t>Frequent</a:t>
            </a:r>
          </a:p>
          <a:p>
            <a:pPr marL="405765">
              <a:lnSpc>
                <a:spcPct val="100000"/>
              </a:lnSpc>
            </a:pPr>
            <a:r>
              <a:rPr sz="2600" dirty="0">
                <a:latin typeface="Arial"/>
                <a:cs typeface="Arial"/>
              </a:rPr>
              <a:t>computationally</a:t>
            </a:r>
            <a:r>
              <a:rPr sz="2600" spc="-40" dirty="0">
                <a:latin typeface="Arial"/>
                <a:cs typeface="Arial"/>
              </a:rPr>
              <a:t> </a:t>
            </a:r>
            <a:r>
              <a:rPr sz="2600" dirty="0">
                <a:latin typeface="Arial"/>
                <a:cs typeface="Arial"/>
              </a:rPr>
              <a:t>expensive</a:t>
            </a:r>
          </a:p>
          <a:p>
            <a:pPr marL="405765" indent="-393700">
              <a:lnSpc>
                <a:spcPct val="100000"/>
              </a:lnSpc>
              <a:buChar char="●"/>
              <a:tabLst>
                <a:tab pos="405765" algn="l"/>
                <a:tab pos="406400" algn="l"/>
              </a:tabLst>
            </a:pPr>
            <a:r>
              <a:rPr sz="2600" spc="-5" dirty="0">
                <a:latin typeface="Arial"/>
                <a:cs typeface="Arial"/>
              </a:rPr>
              <a:t>Still </a:t>
            </a:r>
            <a:r>
              <a:rPr sz="2600" dirty="0">
                <a:latin typeface="Arial"/>
                <a:cs typeface="Arial"/>
              </a:rPr>
              <a:t>prone to local</a:t>
            </a:r>
            <a:r>
              <a:rPr sz="2600" spc="-25" dirty="0">
                <a:latin typeface="Arial"/>
                <a:cs typeface="Arial"/>
              </a:rPr>
              <a:t> </a:t>
            </a:r>
            <a:r>
              <a:rPr sz="2600" dirty="0">
                <a:latin typeface="Arial"/>
                <a:cs typeface="Arial"/>
              </a:rPr>
              <a:t>minima</a:t>
            </a:r>
          </a:p>
        </p:txBody>
      </p:sp>
      <p:sp>
        <p:nvSpPr>
          <p:cNvPr id="4" name="object 6">
            <a:extLst>
              <a:ext uri="{FF2B5EF4-FFF2-40B4-BE49-F238E27FC236}">
                <a16:creationId xmlns:a16="http://schemas.microsoft.com/office/drawing/2014/main" id="{28E6E082-CB43-70BD-EA33-2AEDE0B440D2}"/>
              </a:ext>
            </a:extLst>
          </p:cNvPr>
          <p:cNvSpPr/>
          <p:nvPr/>
        </p:nvSpPr>
        <p:spPr>
          <a:xfrm>
            <a:off x="5499100" y="4445769"/>
            <a:ext cx="5943600" cy="2077452"/>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324F7B2-3F6D-C39D-B016-8B99B4E8A097}"/>
                  </a:ext>
                </a:extLst>
              </p14:cNvPr>
              <p14:cNvContentPartPr/>
              <p14:nvPr/>
            </p14:nvContentPartPr>
            <p14:xfrm>
              <a:off x="6256800" y="2262960"/>
              <a:ext cx="5157360" cy="4401360"/>
            </p14:xfrm>
          </p:contentPart>
        </mc:Choice>
        <mc:Fallback xmlns="">
          <p:pic>
            <p:nvPicPr>
              <p:cNvPr id="5" name="Ink 4">
                <a:extLst>
                  <a:ext uri="{FF2B5EF4-FFF2-40B4-BE49-F238E27FC236}">
                    <a16:creationId xmlns:a16="http://schemas.microsoft.com/office/drawing/2014/main" id="{D324F7B2-3F6D-C39D-B016-8B99B4E8A097}"/>
                  </a:ext>
                </a:extLst>
              </p:cNvPr>
              <p:cNvPicPr/>
              <p:nvPr/>
            </p:nvPicPr>
            <p:blipFill>
              <a:blip r:embed="rId4"/>
              <a:stretch>
                <a:fillRect/>
              </a:stretch>
            </p:blipFill>
            <p:spPr>
              <a:xfrm>
                <a:off x="6240600" y="2246760"/>
                <a:ext cx="5189760" cy="4433760"/>
              </a:xfrm>
              <a:prstGeom prst="rect">
                <a:avLst/>
              </a:prstGeom>
            </p:spPr>
          </p:pic>
        </mc:Fallback>
      </mc:AlternateContent>
    </p:spTree>
    <p:extLst>
      <p:ext uri="{BB962C8B-B14F-4D97-AF65-F5344CB8AC3E}">
        <p14:creationId xmlns:p14="http://schemas.microsoft.com/office/powerpoint/2010/main" val="3373174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 Mini Batch Gradient Descent</a:t>
            </a:r>
            <a:endParaRPr lang="en-IN" sz="3200" dirty="0">
              <a:latin typeface="Arial"/>
              <a:cs typeface="Arial"/>
            </a:endParaRPr>
          </a:p>
        </p:txBody>
      </p:sp>
      <p:sp>
        <p:nvSpPr>
          <p:cNvPr id="2" name="object 3">
            <a:extLst>
              <a:ext uri="{FF2B5EF4-FFF2-40B4-BE49-F238E27FC236}">
                <a16:creationId xmlns:a16="http://schemas.microsoft.com/office/drawing/2014/main" id="{CFD5B798-4B64-7C3E-8F79-4924B6D1CA75}"/>
              </a:ext>
            </a:extLst>
          </p:cNvPr>
          <p:cNvSpPr txBox="1"/>
          <p:nvPr/>
        </p:nvSpPr>
        <p:spPr>
          <a:xfrm>
            <a:off x="0" y="990600"/>
            <a:ext cx="11990705" cy="4726679"/>
          </a:xfrm>
          <a:prstGeom prst="rect">
            <a:avLst/>
          </a:prstGeom>
        </p:spPr>
        <p:txBody>
          <a:bodyPr vert="horz" wrap="square" lIns="0" tIns="12700" rIns="0" bIns="0" rtlCol="0">
            <a:spAutoFit/>
          </a:bodyPr>
          <a:lstStyle/>
          <a:p>
            <a:pPr marL="12700">
              <a:lnSpc>
                <a:spcPct val="100000"/>
              </a:lnSpc>
              <a:spcBef>
                <a:spcPts val="2620"/>
              </a:spcBef>
            </a:pPr>
            <a:r>
              <a:rPr sz="2000" spc="-5" dirty="0">
                <a:cs typeface="Arial"/>
              </a:rPr>
              <a:t>Mini Batch Gradient Descent </a:t>
            </a:r>
            <a:r>
              <a:rPr sz="2000" spc="-5" dirty="0">
                <a:solidFill>
                  <a:srgbClr val="FF0000"/>
                </a:solidFill>
                <a:cs typeface="Arial"/>
              </a:rPr>
              <a:t>combines </a:t>
            </a:r>
            <a:r>
              <a:rPr sz="2000" dirty="0">
                <a:solidFill>
                  <a:srgbClr val="FF0000"/>
                </a:solidFill>
                <a:cs typeface="Arial"/>
              </a:rPr>
              <a:t>the </a:t>
            </a:r>
            <a:r>
              <a:rPr sz="2000" spc="-5" dirty="0">
                <a:solidFill>
                  <a:srgbClr val="FF0000"/>
                </a:solidFill>
                <a:cs typeface="Arial"/>
              </a:rPr>
              <a:t>ideas of Vanilla </a:t>
            </a:r>
            <a:r>
              <a:rPr sz="2000" dirty="0">
                <a:solidFill>
                  <a:srgbClr val="FF0000"/>
                </a:solidFill>
                <a:cs typeface="Arial"/>
              </a:rPr>
              <a:t>GD </a:t>
            </a:r>
            <a:r>
              <a:rPr sz="2000" spc="-5" dirty="0">
                <a:solidFill>
                  <a:srgbClr val="FF0000"/>
                </a:solidFill>
                <a:cs typeface="Arial"/>
              </a:rPr>
              <a:t>and </a:t>
            </a:r>
            <a:r>
              <a:rPr sz="2000" dirty="0">
                <a:solidFill>
                  <a:srgbClr val="FF0000"/>
                </a:solidFill>
                <a:cs typeface="Arial"/>
              </a:rPr>
              <a:t>Stochastic</a:t>
            </a:r>
            <a:r>
              <a:rPr sz="2000" spc="160" dirty="0">
                <a:solidFill>
                  <a:srgbClr val="FF0000"/>
                </a:solidFill>
                <a:cs typeface="Arial"/>
              </a:rPr>
              <a:t> </a:t>
            </a:r>
            <a:r>
              <a:rPr sz="2000" spc="-5" dirty="0">
                <a:solidFill>
                  <a:srgbClr val="FF0000"/>
                </a:solidFill>
                <a:cs typeface="Arial"/>
              </a:rPr>
              <a:t>GD</a:t>
            </a:r>
            <a:r>
              <a:rPr sz="2000" spc="-5" dirty="0">
                <a:cs typeface="Arial"/>
              </a:rPr>
              <a:t>.</a:t>
            </a:r>
            <a:endParaRPr sz="2000" dirty="0">
              <a:cs typeface="Arial"/>
            </a:endParaRPr>
          </a:p>
          <a:p>
            <a:pPr marL="12700">
              <a:lnSpc>
                <a:spcPct val="100000"/>
              </a:lnSpc>
              <a:spcBef>
                <a:spcPts val="430"/>
              </a:spcBef>
            </a:pPr>
            <a:r>
              <a:rPr sz="2000" dirty="0">
                <a:cs typeface="Arial"/>
              </a:rPr>
              <a:t>We</a:t>
            </a:r>
            <a:r>
              <a:rPr sz="2000" spc="65" dirty="0">
                <a:cs typeface="Arial"/>
              </a:rPr>
              <a:t> </a:t>
            </a:r>
            <a:r>
              <a:rPr sz="2000" spc="-5" dirty="0">
                <a:cs typeface="Arial"/>
              </a:rPr>
              <a:t>shuffle</a:t>
            </a:r>
            <a:r>
              <a:rPr sz="2000" spc="65" dirty="0">
                <a:cs typeface="Arial"/>
              </a:rPr>
              <a:t> </a:t>
            </a:r>
            <a:r>
              <a:rPr sz="2000" dirty="0">
                <a:cs typeface="Arial"/>
              </a:rPr>
              <a:t>the</a:t>
            </a:r>
            <a:r>
              <a:rPr sz="2000" spc="65" dirty="0">
                <a:cs typeface="Arial"/>
              </a:rPr>
              <a:t> </a:t>
            </a:r>
            <a:r>
              <a:rPr sz="2000" spc="-5" dirty="0">
                <a:cs typeface="Arial"/>
              </a:rPr>
              <a:t>data,</a:t>
            </a:r>
            <a:r>
              <a:rPr sz="2000" spc="60" dirty="0">
                <a:cs typeface="Arial"/>
              </a:rPr>
              <a:t> </a:t>
            </a:r>
            <a:r>
              <a:rPr sz="2000" spc="-5" dirty="0">
                <a:cs typeface="Arial"/>
              </a:rPr>
              <a:t>and</a:t>
            </a:r>
            <a:r>
              <a:rPr sz="2000" spc="65" dirty="0">
                <a:cs typeface="Arial"/>
              </a:rPr>
              <a:t> </a:t>
            </a:r>
            <a:r>
              <a:rPr sz="2000" spc="-5" dirty="0">
                <a:cs typeface="Arial"/>
              </a:rPr>
              <a:t>choose</a:t>
            </a:r>
            <a:r>
              <a:rPr sz="2000" spc="70" dirty="0">
                <a:cs typeface="Arial"/>
              </a:rPr>
              <a:t> </a:t>
            </a:r>
            <a:r>
              <a:rPr sz="2000" dirty="0">
                <a:cs typeface="Arial"/>
              </a:rPr>
              <a:t>a</a:t>
            </a:r>
            <a:r>
              <a:rPr sz="2000" spc="65" dirty="0">
                <a:cs typeface="Arial"/>
              </a:rPr>
              <a:t> </a:t>
            </a:r>
            <a:r>
              <a:rPr sz="2000" dirty="0">
                <a:cs typeface="Arial"/>
              </a:rPr>
              <a:t>mini</a:t>
            </a:r>
            <a:r>
              <a:rPr sz="2000" spc="65" dirty="0">
                <a:cs typeface="Arial"/>
              </a:rPr>
              <a:t> </a:t>
            </a:r>
            <a:r>
              <a:rPr sz="2000" spc="-5" dirty="0">
                <a:cs typeface="Arial"/>
              </a:rPr>
              <a:t>batch</a:t>
            </a:r>
            <a:r>
              <a:rPr sz="2000" spc="65" dirty="0">
                <a:cs typeface="Arial"/>
              </a:rPr>
              <a:t> </a:t>
            </a:r>
            <a:r>
              <a:rPr sz="2000" spc="-5" dirty="0">
                <a:cs typeface="Arial"/>
              </a:rPr>
              <a:t>of</a:t>
            </a:r>
            <a:r>
              <a:rPr sz="2000" spc="60" dirty="0">
                <a:cs typeface="Arial"/>
              </a:rPr>
              <a:t> </a:t>
            </a:r>
            <a:r>
              <a:rPr sz="2000" i="1" dirty="0">
                <a:cs typeface="Arial"/>
              </a:rPr>
              <a:t>K</a:t>
            </a:r>
            <a:r>
              <a:rPr sz="2000" i="1" spc="60" dirty="0">
                <a:cs typeface="Arial"/>
              </a:rPr>
              <a:t> </a:t>
            </a:r>
            <a:r>
              <a:rPr sz="2000" spc="-5" dirty="0">
                <a:cs typeface="Arial"/>
              </a:rPr>
              <a:t>items,</a:t>
            </a:r>
            <a:r>
              <a:rPr sz="2000" spc="60" dirty="0">
                <a:cs typeface="Arial"/>
              </a:rPr>
              <a:t> </a:t>
            </a:r>
            <a:r>
              <a:rPr sz="2000" spc="-5" dirty="0">
                <a:cs typeface="Arial"/>
              </a:rPr>
              <a:t>we</a:t>
            </a:r>
            <a:r>
              <a:rPr sz="2000" spc="65" dirty="0">
                <a:cs typeface="Arial"/>
              </a:rPr>
              <a:t> </a:t>
            </a:r>
            <a:r>
              <a:rPr sz="2000" dirty="0">
                <a:cs typeface="Arial"/>
              </a:rPr>
              <a:t>then</a:t>
            </a:r>
            <a:r>
              <a:rPr sz="2000" spc="50" dirty="0">
                <a:cs typeface="Arial"/>
              </a:rPr>
              <a:t> </a:t>
            </a:r>
            <a:r>
              <a:rPr sz="2000" dirty="0">
                <a:cs typeface="Arial"/>
              </a:rPr>
              <a:t>calculate</a:t>
            </a:r>
            <a:r>
              <a:rPr sz="2000" spc="70" dirty="0">
                <a:cs typeface="Arial"/>
              </a:rPr>
              <a:t> </a:t>
            </a:r>
            <a:r>
              <a:rPr sz="2000" spc="-5" dirty="0">
                <a:cs typeface="Arial"/>
              </a:rPr>
              <a:t>gradients</a:t>
            </a:r>
            <a:r>
              <a:rPr sz="2000" spc="75" dirty="0">
                <a:cs typeface="Arial"/>
              </a:rPr>
              <a:t> </a:t>
            </a:r>
            <a:r>
              <a:rPr sz="2000" dirty="0">
                <a:cs typeface="Arial"/>
              </a:rPr>
              <a:t>for</a:t>
            </a:r>
          </a:p>
          <a:p>
            <a:pPr marL="12700">
              <a:lnSpc>
                <a:spcPct val="100000"/>
              </a:lnSpc>
              <a:spcBef>
                <a:spcPts val="434"/>
              </a:spcBef>
            </a:pPr>
            <a:r>
              <a:rPr sz="2000" spc="-5" dirty="0">
                <a:cs typeface="Arial"/>
              </a:rPr>
              <a:t>this mini </a:t>
            </a:r>
            <a:r>
              <a:rPr sz="2000" dirty="0">
                <a:cs typeface="Arial"/>
              </a:rPr>
              <a:t>batch, </a:t>
            </a:r>
            <a:r>
              <a:rPr sz="2000" spc="-5" dirty="0">
                <a:cs typeface="Arial"/>
              </a:rPr>
              <a:t>and update </a:t>
            </a:r>
            <a:r>
              <a:rPr sz="2000" dirty="0">
                <a:cs typeface="Arial"/>
              </a:rPr>
              <a:t>the</a:t>
            </a:r>
            <a:r>
              <a:rPr sz="2000" spc="25" dirty="0">
                <a:cs typeface="Arial"/>
              </a:rPr>
              <a:t> </a:t>
            </a:r>
            <a:r>
              <a:rPr sz="2000" spc="-5" dirty="0">
                <a:cs typeface="Arial"/>
              </a:rPr>
              <a:t>gradients.</a:t>
            </a:r>
            <a:endParaRPr sz="2000" dirty="0">
              <a:cs typeface="Arial"/>
            </a:endParaRPr>
          </a:p>
          <a:p>
            <a:pPr>
              <a:lnSpc>
                <a:spcPct val="100000"/>
              </a:lnSpc>
              <a:spcBef>
                <a:spcPts val="35"/>
              </a:spcBef>
            </a:pPr>
            <a:endParaRPr sz="2000" dirty="0">
              <a:cs typeface="Arial"/>
            </a:endParaRPr>
          </a:p>
          <a:p>
            <a:pPr marL="12700" marR="6985" algn="just">
              <a:lnSpc>
                <a:spcPct val="114999"/>
              </a:lnSpc>
            </a:pPr>
            <a:r>
              <a:rPr sz="2000" spc="-5" dirty="0">
                <a:solidFill>
                  <a:srgbClr val="FF0000"/>
                </a:solidFill>
                <a:cs typeface="Arial"/>
              </a:rPr>
              <a:t>This avoids </a:t>
            </a:r>
            <a:r>
              <a:rPr sz="2000" dirty="0">
                <a:solidFill>
                  <a:srgbClr val="FF0000"/>
                </a:solidFill>
                <a:cs typeface="Arial"/>
              </a:rPr>
              <a:t>the </a:t>
            </a:r>
            <a:r>
              <a:rPr sz="2000" spc="-5" dirty="0">
                <a:solidFill>
                  <a:srgbClr val="FF0000"/>
                </a:solidFill>
                <a:cs typeface="Arial"/>
              </a:rPr>
              <a:t>problem of computing </a:t>
            </a:r>
            <a:r>
              <a:rPr sz="2000" dirty="0">
                <a:solidFill>
                  <a:srgbClr val="FF0000"/>
                </a:solidFill>
                <a:cs typeface="Arial"/>
              </a:rPr>
              <a:t>gradients for the </a:t>
            </a:r>
            <a:r>
              <a:rPr sz="2000" spc="-5" dirty="0">
                <a:solidFill>
                  <a:srgbClr val="FF0000"/>
                </a:solidFill>
                <a:cs typeface="Arial"/>
              </a:rPr>
              <a:t>entire </a:t>
            </a:r>
            <a:r>
              <a:rPr sz="2000" dirty="0">
                <a:solidFill>
                  <a:srgbClr val="FF0000"/>
                </a:solidFill>
                <a:cs typeface="Arial"/>
              </a:rPr>
              <a:t>dataset </a:t>
            </a:r>
            <a:r>
              <a:rPr sz="2000" spc="-5" dirty="0">
                <a:solidFill>
                  <a:srgbClr val="FF0000"/>
                </a:solidFill>
                <a:cs typeface="Arial"/>
              </a:rPr>
              <a:t>and also </a:t>
            </a:r>
            <a:r>
              <a:rPr sz="2000" dirty="0">
                <a:solidFill>
                  <a:srgbClr val="FF0000"/>
                </a:solidFill>
                <a:cs typeface="Arial"/>
              </a:rPr>
              <a:t>the  problem </a:t>
            </a:r>
            <a:r>
              <a:rPr sz="2000" spc="-5" dirty="0">
                <a:solidFill>
                  <a:srgbClr val="FF0000"/>
                </a:solidFill>
                <a:cs typeface="Arial"/>
              </a:rPr>
              <a:t>of frequent updation </a:t>
            </a:r>
            <a:r>
              <a:rPr sz="2000" dirty="0">
                <a:solidFill>
                  <a:srgbClr val="FF0000"/>
                </a:solidFill>
                <a:cs typeface="Arial"/>
              </a:rPr>
              <a:t>which causes </a:t>
            </a:r>
            <a:r>
              <a:rPr sz="2000" spc="-5" dirty="0">
                <a:solidFill>
                  <a:srgbClr val="FF0000"/>
                </a:solidFill>
                <a:cs typeface="Arial"/>
              </a:rPr>
              <a:t>noisy </a:t>
            </a:r>
            <a:r>
              <a:rPr sz="2000" dirty="0">
                <a:solidFill>
                  <a:srgbClr val="FF0000"/>
                </a:solidFill>
                <a:cs typeface="Arial"/>
              </a:rPr>
              <a:t>gradients. </a:t>
            </a:r>
            <a:r>
              <a:rPr sz="2000" spc="-5" dirty="0">
                <a:cs typeface="Arial"/>
              </a:rPr>
              <a:t>By </a:t>
            </a:r>
            <a:r>
              <a:rPr sz="2000" dirty="0">
                <a:cs typeface="Arial"/>
              </a:rPr>
              <a:t>finding a middle ground  </a:t>
            </a:r>
            <a:r>
              <a:rPr sz="2000" spc="-5" dirty="0">
                <a:cs typeface="Arial"/>
              </a:rPr>
              <a:t>it is </a:t>
            </a:r>
            <a:r>
              <a:rPr sz="2000" dirty="0">
                <a:cs typeface="Arial"/>
              </a:rPr>
              <a:t>faster </a:t>
            </a:r>
            <a:r>
              <a:rPr sz="2000" spc="-5" dirty="0">
                <a:cs typeface="Arial"/>
              </a:rPr>
              <a:t>than both </a:t>
            </a:r>
            <a:r>
              <a:rPr sz="2000" dirty="0">
                <a:cs typeface="Arial"/>
              </a:rPr>
              <a:t>the</a:t>
            </a:r>
            <a:r>
              <a:rPr sz="2000" spc="-5" dirty="0">
                <a:cs typeface="Arial"/>
              </a:rPr>
              <a:t> variants.</a:t>
            </a:r>
            <a:endParaRPr sz="2000" dirty="0">
              <a:cs typeface="Arial"/>
            </a:endParaRPr>
          </a:p>
          <a:p>
            <a:pPr>
              <a:lnSpc>
                <a:spcPct val="100000"/>
              </a:lnSpc>
              <a:spcBef>
                <a:spcPts val="35"/>
              </a:spcBef>
            </a:pPr>
            <a:endParaRPr sz="2000" dirty="0">
              <a:cs typeface="Arial"/>
            </a:endParaRPr>
          </a:p>
          <a:p>
            <a:pPr marL="469265" marR="5715" indent="-381000" algn="just">
              <a:lnSpc>
                <a:spcPct val="114999"/>
              </a:lnSpc>
              <a:buChar char="●"/>
              <a:tabLst>
                <a:tab pos="469900" algn="l"/>
              </a:tabLst>
            </a:pPr>
            <a:r>
              <a:rPr sz="2000" spc="-5" dirty="0">
                <a:cs typeface="Arial"/>
              </a:rPr>
              <a:t>As </a:t>
            </a:r>
            <a:r>
              <a:rPr sz="2000" dirty="0">
                <a:cs typeface="Arial"/>
              </a:rPr>
              <a:t>the </a:t>
            </a:r>
            <a:r>
              <a:rPr sz="2000" spc="-5" dirty="0">
                <a:cs typeface="Arial"/>
              </a:rPr>
              <a:t>algorithm uses batching, all </a:t>
            </a:r>
            <a:r>
              <a:rPr sz="2000" dirty="0">
                <a:cs typeface="Arial"/>
              </a:rPr>
              <a:t>the </a:t>
            </a:r>
            <a:r>
              <a:rPr sz="2000" spc="-5" dirty="0">
                <a:cs typeface="Arial"/>
              </a:rPr>
              <a:t>training </a:t>
            </a:r>
            <a:r>
              <a:rPr sz="2000" dirty="0">
                <a:cs typeface="Arial"/>
              </a:rPr>
              <a:t>data </a:t>
            </a:r>
            <a:r>
              <a:rPr sz="2000" spc="-5" dirty="0">
                <a:cs typeface="Arial"/>
              </a:rPr>
              <a:t>need not be loaded in </a:t>
            </a:r>
            <a:r>
              <a:rPr sz="2000" dirty="0">
                <a:cs typeface="Arial"/>
              </a:rPr>
              <a:t>the  memory, thus </a:t>
            </a:r>
            <a:r>
              <a:rPr sz="2000" spc="-5" dirty="0">
                <a:cs typeface="Arial"/>
              </a:rPr>
              <a:t>making </a:t>
            </a:r>
            <a:r>
              <a:rPr sz="2000" dirty="0">
                <a:cs typeface="Arial"/>
              </a:rPr>
              <a:t>the </a:t>
            </a:r>
            <a:r>
              <a:rPr sz="2000" spc="-5" dirty="0">
                <a:cs typeface="Arial"/>
              </a:rPr>
              <a:t>process </a:t>
            </a:r>
            <a:r>
              <a:rPr sz="2000" dirty="0">
                <a:cs typeface="Arial"/>
              </a:rPr>
              <a:t>more </a:t>
            </a:r>
            <a:r>
              <a:rPr sz="2000" spc="-5" dirty="0">
                <a:cs typeface="Arial"/>
              </a:rPr>
              <a:t>efficient </a:t>
            </a:r>
            <a:r>
              <a:rPr sz="2000" dirty="0">
                <a:cs typeface="Arial"/>
              </a:rPr>
              <a:t>to</a:t>
            </a:r>
            <a:r>
              <a:rPr sz="2000" spc="-30" dirty="0">
                <a:cs typeface="Arial"/>
              </a:rPr>
              <a:t> </a:t>
            </a:r>
            <a:r>
              <a:rPr sz="2000" spc="-5" dirty="0">
                <a:cs typeface="Arial"/>
              </a:rPr>
              <a:t>implement</a:t>
            </a:r>
            <a:endParaRPr sz="2000" dirty="0">
              <a:cs typeface="Arial"/>
            </a:endParaRPr>
          </a:p>
          <a:p>
            <a:pPr>
              <a:lnSpc>
                <a:spcPct val="100000"/>
              </a:lnSpc>
              <a:spcBef>
                <a:spcPts val="35"/>
              </a:spcBef>
              <a:buFont typeface="Arial"/>
              <a:buChar char="●"/>
            </a:pPr>
            <a:endParaRPr sz="2000" dirty="0">
              <a:cs typeface="Arial"/>
            </a:endParaRPr>
          </a:p>
          <a:p>
            <a:pPr marL="469265" marR="6350" indent="-381000" algn="just">
              <a:lnSpc>
                <a:spcPct val="114999"/>
              </a:lnSpc>
              <a:spcBef>
                <a:spcPts val="5"/>
              </a:spcBef>
              <a:buChar char="●"/>
              <a:tabLst>
                <a:tab pos="469900" algn="l"/>
              </a:tabLst>
            </a:pPr>
            <a:r>
              <a:rPr sz="2000" spc="-5" dirty="0">
                <a:cs typeface="Arial"/>
              </a:rPr>
              <a:t>Moreover, </a:t>
            </a:r>
            <a:r>
              <a:rPr sz="2000" dirty="0">
                <a:cs typeface="Arial"/>
              </a:rPr>
              <a:t>the cost </a:t>
            </a:r>
            <a:r>
              <a:rPr sz="2000" spc="-5" dirty="0">
                <a:cs typeface="Arial"/>
              </a:rPr>
              <a:t>function in </a:t>
            </a:r>
            <a:r>
              <a:rPr sz="2000" dirty="0">
                <a:cs typeface="Arial"/>
              </a:rPr>
              <a:t>mini-batch gradient </a:t>
            </a:r>
            <a:r>
              <a:rPr sz="2000" spc="-5" dirty="0">
                <a:cs typeface="Arial"/>
              </a:rPr>
              <a:t>descent is noisier than </a:t>
            </a:r>
            <a:r>
              <a:rPr sz="2000" dirty="0">
                <a:cs typeface="Arial"/>
              </a:rPr>
              <a:t>the </a:t>
            </a:r>
            <a:r>
              <a:rPr sz="2000" spc="-5" dirty="0">
                <a:cs typeface="Arial"/>
              </a:rPr>
              <a:t>batch  </a:t>
            </a:r>
            <a:r>
              <a:rPr sz="2000" dirty="0">
                <a:cs typeface="Arial"/>
              </a:rPr>
              <a:t>gradient </a:t>
            </a:r>
            <a:r>
              <a:rPr sz="2000" spc="-5" dirty="0">
                <a:cs typeface="Arial"/>
              </a:rPr>
              <a:t>descent algorithm but smoother than </a:t>
            </a:r>
            <a:r>
              <a:rPr sz="2000" dirty="0">
                <a:cs typeface="Arial"/>
              </a:rPr>
              <a:t>that </a:t>
            </a:r>
            <a:r>
              <a:rPr sz="2000" spc="-10" dirty="0">
                <a:cs typeface="Arial"/>
              </a:rPr>
              <a:t>of </a:t>
            </a:r>
            <a:r>
              <a:rPr sz="2000" spc="-5" dirty="0">
                <a:cs typeface="Arial"/>
              </a:rPr>
              <a:t>the </a:t>
            </a:r>
            <a:r>
              <a:rPr sz="2000" dirty="0">
                <a:cs typeface="Arial"/>
              </a:rPr>
              <a:t>stochastic </a:t>
            </a:r>
            <a:r>
              <a:rPr sz="2000" spc="-5" dirty="0">
                <a:cs typeface="Arial"/>
              </a:rPr>
              <a:t>gradient descent  algorithm.</a:t>
            </a:r>
            <a:endParaRPr sz="2000" dirty="0">
              <a:cs typeface="Arial"/>
            </a:endParaRPr>
          </a:p>
          <a:p>
            <a:pPr>
              <a:lnSpc>
                <a:spcPct val="100000"/>
              </a:lnSpc>
              <a:spcBef>
                <a:spcPts val="35"/>
              </a:spcBef>
              <a:buFont typeface="Arial"/>
              <a:buChar char="●"/>
            </a:pPr>
            <a:endParaRPr sz="2000" dirty="0">
              <a:cs typeface="Arial"/>
            </a:endParaRPr>
          </a:p>
          <a:p>
            <a:pPr marL="469265" marR="5715" indent="-381000" algn="just">
              <a:lnSpc>
                <a:spcPct val="114999"/>
              </a:lnSpc>
              <a:buChar char="●"/>
              <a:tabLst>
                <a:tab pos="469900" algn="l"/>
              </a:tabLst>
            </a:pPr>
            <a:r>
              <a:rPr sz="2000" spc="-5" dirty="0">
                <a:cs typeface="Arial"/>
              </a:rPr>
              <a:t>Because </a:t>
            </a:r>
            <a:r>
              <a:rPr sz="2000" spc="5" dirty="0">
                <a:cs typeface="Arial"/>
              </a:rPr>
              <a:t>of </a:t>
            </a:r>
            <a:r>
              <a:rPr sz="2000" dirty="0">
                <a:cs typeface="Arial"/>
              </a:rPr>
              <a:t>this, mini-batch gradient descent </a:t>
            </a:r>
            <a:r>
              <a:rPr sz="2000" spc="-5" dirty="0">
                <a:cs typeface="Arial"/>
              </a:rPr>
              <a:t>is ideal </a:t>
            </a:r>
            <a:r>
              <a:rPr sz="2000" dirty="0">
                <a:cs typeface="Arial"/>
              </a:rPr>
              <a:t>and provides </a:t>
            </a:r>
            <a:r>
              <a:rPr sz="2000" spc="-5" dirty="0">
                <a:cs typeface="Arial"/>
              </a:rPr>
              <a:t>a good </a:t>
            </a:r>
            <a:r>
              <a:rPr sz="2000" dirty="0">
                <a:cs typeface="Arial"/>
              </a:rPr>
              <a:t>balance  </a:t>
            </a:r>
            <a:r>
              <a:rPr sz="2000" spc="-5" dirty="0">
                <a:cs typeface="Arial"/>
              </a:rPr>
              <a:t>between speed and</a:t>
            </a:r>
            <a:r>
              <a:rPr sz="2000" spc="35" dirty="0">
                <a:cs typeface="Arial"/>
              </a:rPr>
              <a:t> </a:t>
            </a:r>
            <a:r>
              <a:rPr sz="2000" spc="-5" dirty="0">
                <a:cs typeface="Arial"/>
              </a:rPr>
              <a:t>accuracy.</a:t>
            </a:r>
            <a:endParaRPr sz="2000" dirty="0">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A6ACCA6-2BCE-A77E-B93C-51C63C2C2C4B}"/>
                  </a:ext>
                </a:extLst>
              </p14:cNvPr>
              <p14:cNvContentPartPr/>
              <p14:nvPr/>
            </p14:nvContentPartPr>
            <p14:xfrm>
              <a:off x="5351760" y="1330560"/>
              <a:ext cx="450720" cy="17280"/>
            </p14:xfrm>
          </p:contentPart>
        </mc:Choice>
        <mc:Fallback xmlns="">
          <p:pic>
            <p:nvPicPr>
              <p:cNvPr id="3" name="Ink 2">
                <a:extLst>
                  <a:ext uri="{FF2B5EF4-FFF2-40B4-BE49-F238E27FC236}">
                    <a16:creationId xmlns:a16="http://schemas.microsoft.com/office/drawing/2014/main" id="{7A6ACCA6-2BCE-A77E-B93C-51C63C2C2C4B}"/>
                  </a:ext>
                </a:extLst>
              </p:cNvPr>
              <p:cNvPicPr/>
              <p:nvPr/>
            </p:nvPicPr>
            <p:blipFill>
              <a:blip r:embed="rId3"/>
              <a:stretch>
                <a:fillRect/>
              </a:stretch>
            </p:blipFill>
            <p:spPr>
              <a:xfrm>
                <a:off x="5335560" y="1314360"/>
                <a:ext cx="483120" cy="49680"/>
              </a:xfrm>
              <a:prstGeom prst="rect">
                <a:avLst/>
              </a:prstGeom>
            </p:spPr>
          </p:pic>
        </mc:Fallback>
      </mc:AlternateContent>
    </p:spTree>
    <p:extLst>
      <p:ext uri="{BB962C8B-B14F-4D97-AF65-F5344CB8AC3E}">
        <p14:creationId xmlns:p14="http://schemas.microsoft.com/office/powerpoint/2010/main" val="382681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47F47C8-D520-3159-BE5D-FF177DF79CC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47825"/>
            <a:ext cx="4580307" cy="2299313"/>
          </a:xfrm>
          <a:prstGeom prst="rect">
            <a:avLst/>
          </a:prstGeom>
        </p:spPr>
      </p:pic>
      <p:pic>
        <p:nvPicPr>
          <p:cNvPr id="5" name="Picture 4" descr="A close up of a blackboard&#10;&#10;Description automatically generated">
            <a:extLst>
              <a:ext uri="{FF2B5EF4-FFF2-40B4-BE49-F238E27FC236}">
                <a16:creationId xmlns:a16="http://schemas.microsoft.com/office/drawing/2014/main" id="{FAEBA43A-505B-12A2-2057-384905CF3AE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11831" y="1461326"/>
            <a:ext cx="5711439" cy="4666369"/>
          </a:xfrm>
          <a:prstGeom prst="rect">
            <a:avLst/>
          </a:prstGeom>
        </p:spPr>
      </p:pic>
      <p:sp>
        <p:nvSpPr>
          <p:cNvPr id="6" name="Rectangle 5">
            <a:extLst>
              <a:ext uri="{FF2B5EF4-FFF2-40B4-BE49-F238E27FC236}">
                <a16:creationId xmlns:a16="http://schemas.microsoft.com/office/drawing/2014/main" id="{D4641E76-E8E5-608B-0343-C84981BE3AA8}"/>
              </a:ext>
            </a:extLst>
          </p:cNvPr>
          <p:cNvSpPr/>
          <p:nvPr/>
        </p:nvSpPr>
        <p:spPr>
          <a:xfrm>
            <a:off x="177223" y="230470"/>
            <a:ext cx="9695647" cy="461665"/>
          </a:xfrm>
          <a:prstGeom prst="rect">
            <a:avLst/>
          </a:prstGeom>
        </p:spPr>
        <p:txBody>
          <a:bodyPr wrap="square">
            <a:spAutoFit/>
          </a:bodyPr>
          <a:lstStyle/>
          <a:p>
            <a:pPr algn="l"/>
            <a:r>
              <a:rPr lang="en-IN" sz="2400" b="0" i="0" u="none" strike="noStrike" dirty="0">
                <a:solidFill>
                  <a:schemeClr val="bg1"/>
                </a:solidFill>
                <a:effectLst/>
                <a:latin typeface="Lato" panose="020F0502020204030203" pitchFamily="34" charset="0"/>
              </a:rPr>
              <a:t> Machine Learning vs. Deep Learning: Decision Boundary</a:t>
            </a:r>
          </a:p>
        </p:txBody>
      </p:sp>
      <p:sp>
        <p:nvSpPr>
          <p:cNvPr id="7" name="TextBox 6">
            <a:extLst>
              <a:ext uri="{FF2B5EF4-FFF2-40B4-BE49-F238E27FC236}">
                <a16:creationId xmlns:a16="http://schemas.microsoft.com/office/drawing/2014/main" id="{5563B6B1-15D4-BE64-C6EF-0140F225643E}"/>
              </a:ext>
            </a:extLst>
          </p:cNvPr>
          <p:cNvSpPr txBox="1"/>
          <p:nvPr/>
        </p:nvSpPr>
        <p:spPr>
          <a:xfrm>
            <a:off x="272004" y="3765208"/>
            <a:ext cx="4844005" cy="2862322"/>
          </a:xfrm>
          <a:prstGeom prst="rect">
            <a:avLst/>
          </a:prstGeom>
          <a:noFill/>
        </p:spPr>
        <p:txBody>
          <a:bodyPr wrap="square">
            <a:spAutoFit/>
          </a:bodyPr>
          <a:lstStyle/>
          <a:p>
            <a:pPr algn="just"/>
            <a:r>
              <a:rPr lang="en-IN" b="0" i="0" u="none" strike="noStrike" dirty="0">
                <a:solidFill>
                  <a:srgbClr val="222222"/>
                </a:solidFill>
                <a:effectLst/>
              </a:rPr>
              <a:t>In the case of classification problems,  the algorithm learns the function that separates 2 classes – this is known as a </a:t>
            </a:r>
            <a:r>
              <a:rPr lang="en-IN" b="1" i="0" u="none" strike="noStrike" dirty="0">
                <a:solidFill>
                  <a:srgbClr val="222222"/>
                </a:solidFill>
                <a:effectLst/>
              </a:rPr>
              <a:t>Decision boundary</a:t>
            </a:r>
            <a:r>
              <a:rPr lang="en-IN" b="0" i="0" u="none" strike="noStrike" dirty="0">
                <a:solidFill>
                  <a:srgbClr val="222222"/>
                </a:solidFill>
                <a:effectLst/>
              </a:rPr>
              <a:t>. A decision boundary helps us in determining whether a given data point belongs to a positive class or a negative class.</a:t>
            </a:r>
          </a:p>
          <a:p>
            <a:pPr algn="just"/>
            <a:r>
              <a:rPr lang="en-IN" b="0" i="0" u="none" strike="noStrike" dirty="0">
                <a:solidFill>
                  <a:srgbClr val="222222"/>
                </a:solidFill>
                <a:effectLst/>
              </a:rPr>
              <a:t>Every Machine Learning algorithm is not capable of learning all the functions. This limits the problems these algorithms can solve that involve a complex relationship.</a:t>
            </a:r>
            <a:endParaRPr lang="en-US" dirty="0"/>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DCC5303-1B91-6453-A5E6-212E65064B2C}"/>
                  </a:ext>
                </a:extLst>
              </p14:cNvPr>
              <p14:cNvContentPartPr/>
              <p14:nvPr/>
            </p14:nvContentPartPr>
            <p14:xfrm>
              <a:off x="64800" y="716400"/>
              <a:ext cx="6912000" cy="4277160"/>
            </p14:xfrm>
          </p:contentPart>
        </mc:Choice>
        <mc:Fallback xmlns="">
          <p:pic>
            <p:nvPicPr>
              <p:cNvPr id="2" name="Ink 1">
                <a:extLst>
                  <a:ext uri="{FF2B5EF4-FFF2-40B4-BE49-F238E27FC236}">
                    <a16:creationId xmlns:a16="http://schemas.microsoft.com/office/drawing/2014/main" id="{1DCC5303-1B91-6453-A5E6-212E65064B2C}"/>
                  </a:ext>
                </a:extLst>
              </p:cNvPr>
              <p:cNvPicPr/>
              <p:nvPr/>
            </p:nvPicPr>
            <p:blipFill>
              <a:blip r:embed="rId7"/>
              <a:stretch>
                <a:fillRect/>
              </a:stretch>
            </p:blipFill>
            <p:spPr>
              <a:xfrm>
                <a:off x="48600" y="700200"/>
                <a:ext cx="6944400" cy="4309560"/>
              </a:xfrm>
              <a:prstGeom prst="rect">
                <a:avLst/>
              </a:prstGeom>
            </p:spPr>
          </p:pic>
        </mc:Fallback>
      </mc:AlternateContent>
    </p:spTree>
    <p:extLst>
      <p:ext uri="{BB962C8B-B14F-4D97-AF65-F5344CB8AC3E}">
        <p14:creationId xmlns:p14="http://schemas.microsoft.com/office/powerpoint/2010/main" val="385001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 Summary</a:t>
            </a:r>
            <a:endParaRPr lang="en-IN" sz="3200" dirty="0">
              <a:latin typeface="Arial"/>
              <a:cs typeface="Arial"/>
            </a:endParaRPr>
          </a:p>
        </p:txBody>
      </p:sp>
      <p:sp>
        <p:nvSpPr>
          <p:cNvPr id="3" name="TextBox 2">
            <a:extLst>
              <a:ext uri="{FF2B5EF4-FFF2-40B4-BE49-F238E27FC236}">
                <a16:creationId xmlns:a16="http://schemas.microsoft.com/office/drawing/2014/main" id="{3B12ABD7-C0A7-03A9-756D-BE43BBB1BA61}"/>
              </a:ext>
            </a:extLst>
          </p:cNvPr>
          <p:cNvSpPr txBox="1"/>
          <p:nvPr/>
        </p:nvSpPr>
        <p:spPr>
          <a:xfrm>
            <a:off x="457200" y="1447800"/>
            <a:ext cx="8689768" cy="1200329"/>
          </a:xfrm>
          <a:prstGeom prst="rect">
            <a:avLst/>
          </a:prstGeom>
          <a:noFill/>
        </p:spPr>
        <p:txBody>
          <a:bodyPr wrap="square">
            <a:spAutoFit/>
          </a:bodyPr>
          <a:lstStyle/>
          <a:p>
            <a:pPr algn="l">
              <a:buFont typeface="Arial" panose="020B0604020202020204" pitchFamily="34" charset="0"/>
              <a:buChar char="•"/>
            </a:pPr>
            <a:r>
              <a:rPr lang="en-IN" sz="1800" b="0" i="0" u="none" strike="noStrike" dirty="0">
                <a:solidFill>
                  <a:srgbClr val="24292F"/>
                </a:solidFill>
                <a:effectLst/>
              </a:rPr>
              <a:t>(mini batch size = m) ==&gt; Batch gradient descent</a:t>
            </a:r>
          </a:p>
          <a:p>
            <a:pPr algn="l">
              <a:buFont typeface="Arial" panose="020B0604020202020204" pitchFamily="34" charset="0"/>
              <a:buChar char="•"/>
            </a:pPr>
            <a:r>
              <a:rPr lang="en-IN" sz="1800" b="0" i="0" u="none" strike="noStrike" dirty="0">
                <a:solidFill>
                  <a:srgbClr val="24292F"/>
                </a:solidFill>
                <a:effectLst/>
              </a:rPr>
              <a:t>(mini batch size = 1) ==&gt; Stochastic gradient descent (SGD)</a:t>
            </a:r>
          </a:p>
          <a:p>
            <a:pPr algn="l">
              <a:buFont typeface="Arial" panose="020B0604020202020204" pitchFamily="34" charset="0"/>
              <a:buChar char="•"/>
            </a:pPr>
            <a:r>
              <a:rPr lang="en-IN" sz="1800" b="0" i="0" u="none" strike="noStrike" dirty="0">
                <a:solidFill>
                  <a:srgbClr val="24292F"/>
                </a:solidFill>
                <a:effectLst/>
              </a:rPr>
              <a:t>(mini batch size = between 1 and m) ==&gt; Mini-batch gradient descent</a:t>
            </a:r>
          </a:p>
          <a:p>
            <a:pPr algn="l">
              <a:buFont typeface="Arial" panose="020B0604020202020204" pitchFamily="34" charset="0"/>
              <a:buChar char="•"/>
            </a:pPr>
            <a:r>
              <a:rPr lang="en-IN" sz="1800" b="0" i="0" u="none" strike="noStrike" dirty="0">
                <a:solidFill>
                  <a:srgbClr val="24292F"/>
                </a:solidFill>
                <a:effectLst/>
              </a:rPr>
              <a:t>Mini-batch size is a </a:t>
            </a:r>
            <a:r>
              <a:rPr lang="en-IN" sz="1800" dirty="0"/>
              <a:t>hyperparameter</a:t>
            </a:r>
            <a:endParaRPr lang="en-IN" sz="1800" b="0" i="0" u="none" strike="noStrike" dirty="0">
              <a:solidFill>
                <a:srgbClr val="24292F"/>
              </a:solidFill>
              <a:effectLst/>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C84CF40-9CE1-4937-F914-459E92AB184E}"/>
                  </a:ext>
                </a:extLst>
              </p14:cNvPr>
              <p14:cNvContentPartPr/>
              <p14:nvPr/>
            </p14:nvContentPartPr>
            <p14:xfrm>
              <a:off x="1459080" y="288000"/>
              <a:ext cx="10194120" cy="2428560"/>
            </p14:xfrm>
          </p:contentPart>
        </mc:Choice>
        <mc:Fallback xmlns="">
          <p:pic>
            <p:nvPicPr>
              <p:cNvPr id="2" name="Ink 1">
                <a:extLst>
                  <a:ext uri="{FF2B5EF4-FFF2-40B4-BE49-F238E27FC236}">
                    <a16:creationId xmlns:a16="http://schemas.microsoft.com/office/drawing/2014/main" id="{4C84CF40-9CE1-4937-F914-459E92AB184E}"/>
                  </a:ext>
                </a:extLst>
              </p:cNvPr>
              <p:cNvPicPr/>
              <p:nvPr/>
            </p:nvPicPr>
            <p:blipFill>
              <a:blip r:embed="rId3"/>
              <a:stretch>
                <a:fillRect/>
              </a:stretch>
            </p:blipFill>
            <p:spPr>
              <a:xfrm>
                <a:off x="1442880" y="271800"/>
                <a:ext cx="10226520" cy="2460960"/>
              </a:xfrm>
              <a:prstGeom prst="rect">
                <a:avLst/>
              </a:prstGeom>
            </p:spPr>
          </p:pic>
        </mc:Fallback>
      </mc:AlternateContent>
    </p:spTree>
    <p:extLst>
      <p:ext uri="{BB962C8B-B14F-4D97-AF65-F5344CB8AC3E}">
        <p14:creationId xmlns:p14="http://schemas.microsoft.com/office/powerpoint/2010/main" val="307209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 Mini Batch Gradient Descent</a:t>
            </a:r>
            <a:endParaRPr lang="en-IN" sz="3200" dirty="0">
              <a:latin typeface="Arial"/>
              <a:cs typeface="Arial"/>
            </a:endParaRPr>
          </a:p>
        </p:txBody>
      </p:sp>
      <p:sp>
        <p:nvSpPr>
          <p:cNvPr id="2" name="object 3">
            <a:extLst>
              <a:ext uri="{FF2B5EF4-FFF2-40B4-BE49-F238E27FC236}">
                <a16:creationId xmlns:a16="http://schemas.microsoft.com/office/drawing/2014/main" id="{CC626DE4-A155-8993-79D8-D124D3500995}"/>
              </a:ext>
            </a:extLst>
          </p:cNvPr>
          <p:cNvSpPr txBox="1"/>
          <p:nvPr/>
        </p:nvSpPr>
        <p:spPr>
          <a:xfrm>
            <a:off x="152400" y="925513"/>
            <a:ext cx="9923145" cy="2731517"/>
          </a:xfrm>
          <a:prstGeom prst="rect">
            <a:avLst/>
          </a:prstGeom>
        </p:spPr>
        <p:txBody>
          <a:bodyPr vert="horz" wrap="square" lIns="0" tIns="12700" rIns="0" bIns="0" rtlCol="0">
            <a:spAutoFit/>
          </a:bodyPr>
          <a:lstStyle/>
          <a:p>
            <a:pPr marL="12700">
              <a:lnSpc>
                <a:spcPct val="100000"/>
              </a:lnSpc>
            </a:pPr>
            <a:r>
              <a:rPr sz="2000" spc="-5" dirty="0">
                <a:solidFill>
                  <a:srgbClr val="FF0000"/>
                </a:solidFill>
                <a:latin typeface="Arial"/>
                <a:cs typeface="Arial"/>
              </a:rPr>
              <a:t>Advantages:</a:t>
            </a:r>
            <a:endParaRPr sz="2000" dirty="0">
              <a:latin typeface="Arial"/>
              <a:cs typeface="Arial"/>
            </a:endParaRPr>
          </a:p>
          <a:p>
            <a:pPr marL="469900" indent="-381000">
              <a:lnSpc>
                <a:spcPct val="100000"/>
              </a:lnSpc>
              <a:spcBef>
                <a:spcPts val="430"/>
              </a:spcBef>
              <a:buChar char="●"/>
              <a:tabLst>
                <a:tab pos="469265" algn="l"/>
                <a:tab pos="469900" algn="l"/>
              </a:tabLst>
            </a:pPr>
            <a:r>
              <a:rPr sz="2000" dirty="0">
                <a:latin typeface="Arial"/>
                <a:cs typeface="Arial"/>
              </a:rPr>
              <a:t>Faster </a:t>
            </a:r>
            <a:r>
              <a:rPr sz="2000" spc="-5" dirty="0">
                <a:latin typeface="Arial"/>
                <a:cs typeface="Arial"/>
              </a:rPr>
              <a:t>and more efficient than previous variants of</a:t>
            </a:r>
            <a:r>
              <a:rPr sz="2000" spc="60" dirty="0">
                <a:latin typeface="Arial"/>
                <a:cs typeface="Arial"/>
              </a:rPr>
              <a:t> </a:t>
            </a:r>
            <a:r>
              <a:rPr sz="2000" dirty="0">
                <a:latin typeface="Arial"/>
                <a:cs typeface="Arial"/>
              </a:rPr>
              <a:t>GD</a:t>
            </a:r>
          </a:p>
          <a:p>
            <a:pPr marL="469900" indent="-381000">
              <a:lnSpc>
                <a:spcPct val="100000"/>
              </a:lnSpc>
              <a:spcBef>
                <a:spcPts val="434"/>
              </a:spcBef>
              <a:buChar char="●"/>
              <a:tabLst>
                <a:tab pos="469265" algn="l"/>
                <a:tab pos="469900" algn="l"/>
              </a:tabLst>
            </a:pPr>
            <a:r>
              <a:rPr sz="2000" spc="-5" dirty="0">
                <a:latin typeface="Arial"/>
                <a:cs typeface="Arial"/>
              </a:rPr>
              <a:t>More efficient gradient</a:t>
            </a:r>
            <a:r>
              <a:rPr sz="2000" spc="25" dirty="0">
                <a:latin typeface="Arial"/>
                <a:cs typeface="Arial"/>
              </a:rPr>
              <a:t> </a:t>
            </a:r>
            <a:r>
              <a:rPr sz="2000" spc="-5" dirty="0">
                <a:latin typeface="Arial"/>
                <a:cs typeface="Arial"/>
              </a:rPr>
              <a:t>calculation</a:t>
            </a:r>
            <a:endParaRPr sz="2000" dirty="0">
              <a:latin typeface="Arial"/>
              <a:cs typeface="Arial"/>
            </a:endParaRPr>
          </a:p>
          <a:p>
            <a:pPr marL="469900" indent="-381000">
              <a:lnSpc>
                <a:spcPct val="100000"/>
              </a:lnSpc>
              <a:spcBef>
                <a:spcPts val="430"/>
              </a:spcBef>
              <a:buChar char="●"/>
              <a:tabLst>
                <a:tab pos="469265" algn="l"/>
                <a:tab pos="469900" algn="l"/>
              </a:tabLst>
            </a:pPr>
            <a:r>
              <a:rPr sz="2000" spc="-5" dirty="0">
                <a:latin typeface="Arial"/>
                <a:cs typeface="Arial"/>
              </a:rPr>
              <a:t>Requires </a:t>
            </a:r>
            <a:r>
              <a:rPr sz="2000" dirty="0">
                <a:latin typeface="Arial"/>
                <a:cs typeface="Arial"/>
              </a:rPr>
              <a:t>less </a:t>
            </a:r>
            <a:r>
              <a:rPr sz="2000" spc="-5" dirty="0">
                <a:latin typeface="Arial"/>
                <a:cs typeface="Arial"/>
              </a:rPr>
              <a:t>amount of </a:t>
            </a:r>
            <a:r>
              <a:rPr sz="2000" dirty="0">
                <a:latin typeface="Arial"/>
                <a:cs typeface="Arial"/>
              </a:rPr>
              <a:t>memory (Loads </a:t>
            </a:r>
            <a:r>
              <a:rPr sz="2000" spc="-5" dirty="0">
                <a:latin typeface="Arial"/>
                <a:cs typeface="Arial"/>
              </a:rPr>
              <a:t>only one batch per</a:t>
            </a:r>
            <a:r>
              <a:rPr sz="2000" spc="95" dirty="0">
                <a:latin typeface="Arial"/>
                <a:cs typeface="Arial"/>
              </a:rPr>
              <a:t> </a:t>
            </a:r>
            <a:r>
              <a:rPr sz="2000" spc="-5" dirty="0">
                <a:latin typeface="Arial"/>
                <a:cs typeface="Arial"/>
              </a:rPr>
              <a:t>updation)</a:t>
            </a:r>
            <a:endParaRPr sz="2000" dirty="0">
              <a:latin typeface="Arial"/>
              <a:cs typeface="Arial"/>
            </a:endParaRPr>
          </a:p>
          <a:p>
            <a:pPr>
              <a:lnSpc>
                <a:spcPct val="100000"/>
              </a:lnSpc>
              <a:spcBef>
                <a:spcPts val="10"/>
              </a:spcBef>
              <a:buFont typeface="Arial"/>
              <a:buChar char="●"/>
            </a:pPr>
            <a:endParaRPr sz="2000" dirty="0">
              <a:latin typeface="Arial"/>
              <a:cs typeface="Arial"/>
            </a:endParaRPr>
          </a:p>
          <a:p>
            <a:pPr marL="12700">
              <a:lnSpc>
                <a:spcPct val="100000"/>
              </a:lnSpc>
            </a:pPr>
            <a:r>
              <a:rPr sz="2000" spc="-5" dirty="0">
                <a:solidFill>
                  <a:srgbClr val="FF0000"/>
                </a:solidFill>
                <a:latin typeface="Arial"/>
                <a:cs typeface="Arial"/>
              </a:rPr>
              <a:t>Disadvantages:</a:t>
            </a:r>
            <a:endParaRPr sz="2000" dirty="0">
              <a:latin typeface="Arial"/>
              <a:cs typeface="Arial"/>
            </a:endParaRPr>
          </a:p>
          <a:p>
            <a:pPr marL="469900" indent="-381000">
              <a:lnSpc>
                <a:spcPct val="100000"/>
              </a:lnSpc>
              <a:spcBef>
                <a:spcPts val="430"/>
              </a:spcBef>
              <a:buChar char="●"/>
              <a:tabLst>
                <a:tab pos="469265" algn="l"/>
                <a:tab pos="469900" algn="l"/>
              </a:tabLst>
            </a:pPr>
            <a:r>
              <a:rPr sz="2000" spc="-5" dirty="0">
                <a:latin typeface="Arial"/>
                <a:cs typeface="Arial"/>
              </a:rPr>
              <a:t>Still prone </a:t>
            </a:r>
            <a:r>
              <a:rPr sz="2000" dirty="0">
                <a:latin typeface="Arial"/>
                <a:cs typeface="Arial"/>
              </a:rPr>
              <a:t>to </a:t>
            </a:r>
            <a:r>
              <a:rPr sz="2000" spc="-5" dirty="0">
                <a:latin typeface="Arial"/>
                <a:cs typeface="Arial"/>
              </a:rPr>
              <a:t>local</a:t>
            </a:r>
            <a:r>
              <a:rPr sz="2000" spc="25" dirty="0">
                <a:latin typeface="Arial"/>
                <a:cs typeface="Arial"/>
              </a:rPr>
              <a:t> </a:t>
            </a:r>
            <a:r>
              <a:rPr sz="2000" spc="-5" dirty="0">
                <a:latin typeface="Arial"/>
                <a:cs typeface="Arial"/>
              </a:rPr>
              <a:t>minima</a:t>
            </a:r>
            <a:endParaRPr sz="2000" dirty="0">
              <a:latin typeface="Arial"/>
              <a:cs typeface="Arial"/>
            </a:endParaRPr>
          </a:p>
          <a:p>
            <a:pPr marL="469900" indent="-381000">
              <a:lnSpc>
                <a:spcPct val="100000"/>
              </a:lnSpc>
              <a:spcBef>
                <a:spcPts val="434"/>
              </a:spcBef>
              <a:buChar char="●"/>
              <a:tabLst>
                <a:tab pos="469265" algn="l"/>
                <a:tab pos="469900" algn="l"/>
              </a:tabLst>
            </a:pPr>
            <a:r>
              <a:rPr sz="2000" dirty="0">
                <a:latin typeface="Arial"/>
                <a:cs typeface="Arial"/>
              </a:rPr>
              <a:t>It </a:t>
            </a:r>
            <a:r>
              <a:rPr sz="2000" spc="-5" dirty="0">
                <a:latin typeface="Arial"/>
                <a:cs typeface="Arial"/>
              </a:rPr>
              <a:t>introduces another hyperparameter </a:t>
            </a:r>
            <a:r>
              <a:rPr sz="2000" i="1" dirty="0">
                <a:latin typeface="Arial"/>
                <a:cs typeface="Arial"/>
              </a:rPr>
              <a:t>K </a:t>
            </a:r>
            <a:r>
              <a:rPr sz="2000" dirty="0">
                <a:latin typeface="Arial"/>
                <a:cs typeface="Arial"/>
              </a:rPr>
              <a:t>(the </a:t>
            </a:r>
            <a:r>
              <a:rPr sz="2000" spc="-5" dirty="0">
                <a:latin typeface="Arial"/>
                <a:cs typeface="Arial"/>
              </a:rPr>
              <a:t>batch</a:t>
            </a:r>
            <a:r>
              <a:rPr sz="2000" spc="25" dirty="0">
                <a:latin typeface="Arial"/>
                <a:cs typeface="Arial"/>
              </a:rPr>
              <a:t> </a:t>
            </a:r>
            <a:r>
              <a:rPr sz="2000" spc="-5" dirty="0">
                <a:latin typeface="Arial"/>
                <a:cs typeface="Arial"/>
              </a:rPr>
              <a:t>size)</a:t>
            </a:r>
            <a:endParaRPr sz="2000" dirty="0">
              <a:latin typeface="Arial"/>
              <a:cs typeface="Arial"/>
            </a:endParaRPr>
          </a:p>
        </p:txBody>
      </p:sp>
      <p:sp>
        <p:nvSpPr>
          <p:cNvPr id="3" name="object 4">
            <a:extLst>
              <a:ext uri="{FF2B5EF4-FFF2-40B4-BE49-F238E27FC236}">
                <a16:creationId xmlns:a16="http://schemas.microsoft.com/office/drawing/2014/main" id="{DA645188-F0C5-40EB-4480-4199D392CBEA}"/>
              </a:ext>
            </a:extLst>
          </p:cNvPr>
          <p:cNvSpPr/>
          <p:nvPr/>
        </p:nvSpPr>
        <p:spPr>
          <a:xfrm>
            <a:off x="1066800" y="3962400"/>
            <a:ext cx="10398387" cy="2467217"/>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370E70-2297-B7D6-2382-A89EED4CCFB1}"/>
                  </a:ext>
                </a:extLst>
              </p14:cNvPr>
              <p14:cNvContentPartPr/>
              <p14:nvPr/>
            </p14:nvContentPartPr>
            <p14:xfrm>
              <a:off x="5638680" y="4430520"/>
              <a:ext cx="2599920" cy="2267640"/>
            </p14:xfrm>
          </p:contentPart>
        </mc:Choice>
        <mc:Fallback xmlns="">
          <p:pic>
            <p:nvPicPr>
              <p:cNvPr id="4" name="Ink 3">
                <a:extLst>
                  <a:ext uri="{FF2B5EF4-FFF2-40B4-BE49-F238E27FC236}">
                    <a16:creationId xmlns:a16="http://schemas.microsoft.com/office/drawing/2014/main" id="{74370E70-2297-B7D6-2382-A89EED4CCFB1}"/>
                  </a:ext>
                </a:extLst>
              </p:cNvPr>
              <p:cNvPicPr/>
              <p:nvPr/>
            </p:nvPicPr>
            <p:blipFill>
              <a:blip r:embed="rId4"/>
              <a:stretch>
                <a:fillRect/>
              </a:stretch>
            </p:blipFill>
            <p:spPr>
              <a:xfrm>
                <a:off x="5622480" y="4414320"/>
                <a:ext cx="2632320" cy="2300040"/>
              </a:xfrm>
              <a:prstGeom prst="rect">
                <a:avLst/>
              </a:prstGeom>
            </p:spPr>
          </p:pic>
        </mc:Fallback>
      </mc:AlternateContent>
    </p:spTree>
    <p:extLst>
      <p:ext uri="{BB962C8B-B14F-4D97-AF65-F5344CB8AC3E}">
        <p14:creationId xmlns:p14="http://schemas.microsoft.com/office/powerpoint/2010/main" val="3730840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Hyperparameters</a:t>
            </a:r>
            <a:endParaRPr lang="en-IN" sz="3200" dirty="0">
              <a:latin typeface="Arial"/>
              <a:cs typeface="Arial"/>
            </a:endParaRPr>
          </a:p>
        </p:txBody>
      </p:sp>
      <p:sp>
        <p:nvSpPr>
          <p:cNvPr id="3" name="TextBox 2">
            <a:extLst>
              <a:ext uri="{FF2B5EF4-FFF2-40B4-BE49-F238E27FC236}">
                <a16:creationId xmlns:a16="http://schemas.microsoft.com/office/drawing/2014/main" id="{9CD48F3D-A2F2-164F-D43D-2828E86356C3}"/>
              </a:ext>
            </a:extLst>
          </p:cNvPr>
          <p:cNvSpPr txBox="1"/>
          <p:nvPr/>
        </p:nvSpPr>
        <p:spPr>
          <a:xfrm>
            <a:off x="533400" y="1055455"/>
            <a:ext cx="8915400" cy="5078313"/>
          </a:xfrm>
          <a:prstGeom prst="rect">
            <a:avLst/>
          </a:prstGeom>
          <a:noFill/>
        </p:spPr>
        <p:txBody>
          <a:bodyPr wrap="square">
            <a:spAutoFit/>
          </a:bodyPr>
          <a:lstStyle/>
          <a:p>
            <a:pPr algn="l">
              <a:buFont typeface="Arial" panose="020B0604020202020204" pitchFamily="34" charset="0"/>
              <a:buChar char="•"/>
            </a:pPr>
            <a:r>
              <a:rPr lang="en-IN" b="0" i="0" u="none" strike="noStrike" dirty="0">
                <a:solidFill>
                  <a:srgbClr val="24292F"/>
                </a:solidFill>
                <a:effectLst/>
                <a:latin typeface="-apple-system"/>
              </a:rPr>
              <a:t>We need to tune our hyperparameters to get the best out of them.</a:t>
            </a:r>
          </a:p>
          <a:p>
            <a:pPr algn="l">
              <a:buFont typeface="Arial" panose="020B0604020202020204" pitchFamily="34" charset="0"/>
              <a:buChar char="•"/>
            </a:pPr>
            <a:r>
              <a:rPr lang="en-IN" b="0" i="0" u="none" strike="noStrike" dirty="0">
                <a:solidFill>
                  <a:srgbClr val="24292F"/>
                </a:solidFill>
                <a:effectLst/>
                <a:latin typeface="-apple-system"/>
              </a:rPr>
              <a:t>Hyperparameters importance are (as for Andrew Ng):</a:t>
            </a:r>
          </a:p>
          <a:p>
            <a:pPr marL="742950" lvl="1" indent="-285750" algn="l">
              <a:buFont typeface="Arial" panose="020B0604020202020204" pitchFamily="34" charset="0"/>
              <a:buChar char="•"/>
            </a:pPr>
            <a:r>
              <a:rPr lang="en-IN" b="0" i="0" u="none" strike="noStrike" dirty="0">
                <a:solidFill>
                  <a:srgbClr val="24292F"/>
                </a:solidFill>
                <a:effectLst/>
                <a:latin typeface="-apple-system"/>
              </a:rPr>
              <a:t>Learning rate.</a:t>
            </a:r>
          </a:p>
          <a:p>
            <a:pPr marL="742950" lvl="1" indent="-285750" algn="l">
              <a:buFont typeface="Arial" panose="020B0604020202020204" pitchFamily="34" charset="0"/>
              <a:buChar char="•"/>
            </a:pPr>
            <a:r>
              <a:rPr lang="en-IN" b="0" i="0" u="none" strike="noStrike" dirty="0">
                <a:solidFill>
                  <a:srgbClr val="24292F"/>
                </a:solidFill>
                <a:effectLst/>
                <a:latin typeface="-apple-system"/>
              </a:rPr>
              <a:t>Momentum beta.</a:t>
            </a:r>
          </a:p>
          <a:p>
            <a:pPr marL="742950" lvl="1" indent="-285750" algn="l">
              <a:buFont typeface="Arial" panose="020B0604020202020204" pitchFamily="34" charset="0"/>
              <a:buChar char="•"/>
            </a:pPr>
            <a:r>
              <a:rPr lang="en-IN" b="0" i="0" u="none" strike="noStrike" dirty="0">
                <a:solidFill>
                  <a:srgbClr val="24292F"/>
                </a:solidFill>
                <a:effectLst/>
                <a:latin typeface="-apple-system"/>
              </a:rPr>
              <a:t>Mini-batch size.</a:t>
            </a:r>
          </a:p>
          <a:p>
            <a:pPr marL="742950" lvl="1" indent="-285750" algn="l">
              <a:buFont typeface="Arial" panose="020B0604020202020204" pitchFamily="34" charset="0"/>
              <a:buChar char="•"/>
            </a:pPr>
            <a:r>
              <a:rPr lang="en-IN" b="0" i="0" u="none" strike="noStrike" dirty="0">
                <a:solidFill>
                  <a:srgbClr val="24292F"/>
                </a:solidFill>
                <a:effectLst/>
                <a:latin typeface="-apple-system"/>
              </a:rPr>
              <a:t>No. of hidden units.</a:t>
            </a:r>
          </a:p>
          <a:p>
            <a:pPr marL="742950" lvl="1" indent="-285750" algn="l">
              <a:buFont typeface="Arial" panose="020B0604020202020204" pitchFamily="34" charset="0"/>
              <a:buChar char="•"/>
            </a:pPr>
            <a:r>
              <a:rPr lang="en-IN" b="0" i="0" u="none" strike="noStrike" dirty="0">
                <a:solidFill>
                  <a:srgbClr val="24292F"/>
                </a:solidFill>
                <a:effectLst/>
                <a:latin typeface="-apple-system"/>
              </a:rPr>
              <a:t>No. of layers.</a:t>
            </a:r>
          </a:p>
          <a:p>
            <a:pPr marL="742950" lvl="1" indent="-285750" algn="l">
              <a:buFont typeface="Arial" panose="020B0604020202020204" pitchFamily="34" charset="0"/>
              <a:buChar char="•"/>
            </a:pPr>
            <a:r>
              <a:rPr lang="en-IN" b="0" i="0" u="none" strike="noStrike" dirty="0">
                <a:solidFill>
                  <a:srgbClr val="24292F"/>
                </a:solidFill>
                <a:effectLst/>
                <a:latin typeface="-apple-system"/>
              </a:rPr>
              <a:t>Learning rate decay.</a:t>
            </a:r>
          </a:p>
          <a:p>
            <a:pPr marL="742950" lvl="1" indent="-285750" algn="l">
              <a:buFont typeface="Arial" panose="020B0604020202020204" pitchFamily="34" charset="0"/>
              <a:buChar char="•"/>
            </a:pPr>
            <a:r>
              <a:rPr lang="en-IN" b="0" i="0" u="none" strike="noStrike" dirty="0">
                <a:solidFill>
                  <a:srgbClr val="24292F"/>
                </a:solidFill>
                <a:effectLst/>
                <a:latin typeface="-apple-system"/>
              </a:rPr>
              <a:t>Regularization lambda.</a:t>
            </a:r>
          </a:p>
          <a:p>
            <a:pPr marL="742950" lvl="1" indent="-285750" algn="l">
              <a:buFont typeface="Arial" panose="020B0604020202020204" pitchFamily="34" charset="0"/>
              <a:buChar char="•"/>
            </a:pPr>
            <a:r>
              <a:rPr lang="en-IN" b="0" i="0" u="none" strike="noStrike" dirty="0">
                <a:solidFill>
                  <a:srgbClr val="24292F"/>
                </a:solidFill>
                <a:effectLst/>
                <a:latin typeface="-apple-system"/>
              </a:rPr>
              <a:t>Activation functions.</a:t>
            </a:r>
          </a:p>
          <a:p>
            <a:pPr marL="742950" lvl="1" indent="-285750" algn="l">
              <a:buFont typeface="Arial" panose="020B0604020202020204" pitchFamily="34" charset="0"/>
              <a:buChar char="•"/>
            </a:pPr>
            <a:r>
              <a:rPr lang="en-IN" b="0" i="0" u="none" strike="noStrike" dirty="0">
                <a:solidFill>
                  <a:srgbClr val="24292F"/>
                </a:solidFill>
                <a:effectLst/>
                <a:latin typeface="-apple-system"/>
              </a:rPr>
              <a:t>Adam beta1 &amp; beta2.</a:t>
            </a:r>
          </a:p>
          <a:p>
            <a:pPr algn="l">
              <a:buFont typeface="Arial" panose="020B0604020202020204" pitchFamily="34" charset="0"/>
              <a:buChar char="•"/>
            </a:pPr>
            <a:r>
              <a:rPr lang="en-IN" b="0" i="0" u="none" strike="noStrike" dirty="0">
                <a:solidFill>
                  <a:srgbClr val="24292F"/>
                </a:solidFill>
                <a:effectLst/>
                <a:latin typeface="-apple-system"/>
              </a:rPr>
              <a:t>Its hard to decide which hyperparameter is the most important in a problem. It depends a lot on your problem.</a:t>
            </a:r>
          </a:p>
          <a:p>
            <a:pPr algn="l">
              <a:buFont typeface="Arial" panose="020B0604020202020204" pitchFamily="34" charset="0"/>
              <a:buChar char="•"/>
            </a:pPr>
            <a:r>
              <a:rPr lang="en-IN" b="0" i="0" u="none" strike="noStrike" dirty="0">
                <a:solidFill>
                  <a:srgbClr val="24292F"/>
                </a:solidFill>
                <a:effectLst/>
                <a:latin typeface="-apple-system"/>
              </a:rPr>
              <a:t>One of the ways to tune is to sample a grid with N hyperparameter settings and then try all settings combinations on your problem.</a:t>
            </a:r>
          </a:p>
          <a:p>
            <a:pPr algn="l">
              <a:buFont typeface="Arial" panose="020B0604020202020204" pitchFamily="34" charset="0"/>
              <a:buChar char="•"/>
            </a:pPr>
            <a:r>
              <a:rPr lang="en-IN" b="1" i="0" u="none" strike="noStrike" dirty="0">
                <a:solidFill>
                  <a:srgbClr val="FF0000"/>
                </a:solidFill>
                <a:effectLst/>
                <a:latin typeface="-apple-system"/>
              </a:rPr>
              <a:t>Try random values: don't use a grid.</a:t>
            </a:r>
          </a:p>
          <a:p>
            <a:br>
              <a:rPr lang="en-IN" dirty="0"/>
            </a:b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FF2C4F3-D733-2179-12E8-93B1BE32077F}"/>
                  </a:ext>
                </a:extLst>
              </p14:cNvPr>
              <p14:cNvContentPartPr/>
              <p14:nvPr/>
            </p14:nvContentPartPr>
            <p14:xfrm>
              <a:off x="1845720" y="2283840"/>
              <a:ext cx="1807560" cy="2205720"/>
            </p14:xfrm>
          </p:contentPart>
        </mc:Choice>
        <mc:Fallback xmlns="">
          <p:pic>
            <p:nvPicPr>
              <p:cNvPr id="2" name="Ink 1">
                <a:extLst>
                  <a:ext uri="{FF2B5EF4-FFF2-40B4-BE49-F238E27FC236}">
                    <a16:creationId xmlns:a16="http://schemas.microsoft.com/office/drawing/2014/main" id="{7FF2C4F3-D733-2179-12E8-93B1BE32077F}"/>
                  </a:ext>
                </a:extLst>
              </p:cNvPr>
              <p:cNvPicPr/>
              <p:nvPr/>
            </p:nvPicPr>
            <p:blipFill>
              <a:blip r:embed="rId3"/>
              <a:stretch>
                <a:fillRect/>
              </a:stretch>
            </p:blipFill>
            <p:spPr>
              <a:xfrm>
                <a:off x="1829520" y="2267640"/>
                <a:ext cx="1839960" cy="2238120"/>
              </a:xfrm>
              <a:prstGeom prst="rect">
                <a:avLst/>
              </a:prstGeom>
            </p:spPr>
          </p:pic>
        </mc:Fallback>
      </mc:AlternateContent>
    </p:spTree>
    <p:extLst>
      <p:ext uri="{BB962C8B-B14F-4D97-AF65-F5344CB8AC3E}">
        <p14:creationId xmlns:p14="http://schemas.microsoft.com/office/powerpoint/2010/main" val="4124222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Optimizers</a:t>
            </a:r>
            <a:endParaRPr lang="en-IN" sz="3200" dirty="0">
              <a:latin typeface="Arial"/>
              <a:cs typeface="Arial"/>
            </a:endParaRPr>
          </a:p>
        </p:txBody>
      </p:sp>
      <p:sp>
        <p:nvSpPr>
          <p:cNvPr id="4" name="object 4">
            <a:extLst>
              <a:ext uri="{FF2B5EF4-FFF2-40B4-BE49-F238E27FC236}">
                <a16:creationId xmlns:a16="http://schemas.microsoft.com/office/drawing/2014/main" id="{4895D15B-DD76-D4E0-DD70-1A79437D13FC}"/>
              </a:ext>
            </a:extLst>
          </p:cNvPr>
          <p:cNvSpPr/>
          <p:nvPr/>
        </p:nvSpPr>
        <p:spPr>
          <a:xfrm>
            <a:off x="4495801" y="4683732"/>
            <a:ext cx="7086600" cy="1784123"/>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DEBD64AB-E74B-2018-D21C-F9A1C6F03AE1}"/>
              </a:ext>
            </a:extLst>
          </p:cNvPr>
          <p:cNvSpPr txBox="1"/>
          <p:nvPr/>
        </p:nvSpPr>
        <p:spPr>
          <a:xfrm>
            <a:off x="279400" y="898081"/>
            <a:ext cx="10439400" cy="3785652"/>
          </a:xfrm>
          <a:prstGeom prst="rect">
            <a:avLst/>
          </a:prstGeom>
          <a:noFill/>
        </p:spPr>
        <p:txBody>
          <a:bodyPr wrap="square" rtlCol="0">
            <a:spAutoFit/>
          </a:bodyPr>
          <a:lstStyle/>
          <a:p>
            <a:r>
              <a:rPr lang="en-US" sz="2400" dirty="0"/>
              <a:t>Summary :</a:t>
            </a:r>
          </a:p>
          <a:p>
            <a:endParaRPr lang="en-US" sz="2400" dirty="0"/>
          </a:p>
          <a:p>
            <a:pPr marL="457200" indent="-457200">
              <a:buFont typeface="+mj-lt"/>
              <a:buAutoNum type="arabicPeriod"/>
            </a:pPr>
            <a:r>
              <a:rPr lang="en-US" sz="2400" dirty="0"/>
              <a:t>It helps  to accelerate  gradient vectors in the right directions, that helps in  faster convergence.</a:t>
            </a:r>
          </a:p>
          <a:p>
            <a:pPr marL="457200" indent="-457200">
              <a:buFont typeface="+mj-lt"/>
              <a:buAutoNum type="arabicPeriod"/>
            </a:pPr>
            <a:endParaRPr lang="en-US" sz="2400" dirty="0"/>
          </a:p>
          <a:p>
            <a:pPr marL="457200" indent="-457200">
              <a:buFont typeface="+mj-lt"/>
              <a:buAutoNum type="arabicPeriod"/>
            </a:pPr>
            <a:r>
              <a:rPr lang="en-US" sz="2400" dirty="0"/>
              <a:t>It will moderate the  movements in vertical directions  and helps  to move faster in the horizontal direction</a:t>
            </a:r>
          </a:p>
          <a:p>
            <a:pPr marL="457200" indent="-457200">
              <a:buFont typeface="+mj-lt"/>
              <a:buAutoNum type="arabicPeriod"/>
            </a:pPr>
            <a:endParaRPr lang="en-US" sz="2400" dirty="0"/>
          </a:p>
          <a:p>
            <a:pPr marL="457200" indent="-457200">
              <a:buFont typeface="+mj-lt"/>
              <a:buAutoNum type="arabicPeriod"/>
            </a:pPr>
            <a:r>
              <a:rPr lang="en-US" sz="2400" dirty="0"/>
              <a:t>Instead of calculating  gradients  independently we use exponentially  weighted averages to calculate gradient.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7A8BD44-9BC1-261E-9A1E-2AD520492698}"/>
                  </a:ext>
                </a:extLst>
              </p14:cNvPr>
              <p14:cNvContentPartPr/>
              <p14:nvPr/>
            </p14:nvContentPartPr>
            <p14:xfrm>
              <a:off x="1079280" y="3890880"/>
              <a:ext cx="9213840" cy="2013840"/>
            </p14:xfrm>
          </p:contentPart>
        </mc:Choice>
        <mc:Fallback xmlns="">
          <p:pic>
            <p:nvPicPr>
              <p:cNvPr id="2" name="Ink 1">
                <a:extLst>
                  <a:ext uri="{FF2B5EF4-FFF2-40B4-BE49-F238E27FC236}">
                    <a16:creationId xmlns:a16="http://schemas.microsoft.com/office/drawing/2014/main" id="{B7A8BD44-9BC1-261E-9A1E-2AD520492698}"/>
                  </a:ext>
                </a:extLst>
              </p:cNvPr>
              <p:cNvPicPr/>
              <p:nvPr/>
            </p:nvPicPr>
            <p:blipFill>
              <a:blip r:embed="rId4"/>
              <a:stretch>
                <a:fillRect/>
              </a:stretch>
            </p:blipFill>
            <p:spPr>
              <a:xfrm>
                <a:off x="1063080" y="3874680"/>
                <a:ext cx="9246240" cy="2046240"/>
              </a:xfrm>
              <a:prstGeom prst="rect">
                <a:avLst/>
              </a:prstGeom>
            </p:spPr>
          </p:pic>
        </mc:Fallback>
      </mc:AlternateContent>
    </p:spTree>
    <p:extLst>
      <p:ext uri="{BB962C8B-B14F-4D97-AF65-F5344CB8AC3E}">
        <p14:creationId xmlns:p14="http://schemas.microsoft.com/office/powerpoint/2010/main" val="1620468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Hyperparameter tuning</a:t>
            </a:r>
          </a:p>
        </p:txBody>
      </p:sp>
    </p:spTree>
    <p:extLst>
      <p:ext uri="{BB962C8B-B14F-4D97-AF65-F5344CB8AC3E}">
        <p14:creationId xmlns:p14="http://schemas.microsoft.com/office/powerpoint/2010/main" val="1088358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Hyperparameter tuning</a:t>
            </a:r>
          </a:p>
        </p:txBody>
      </p:sp>
    </p:spTree>
    <p:extLst>
      <p:ext uri="{BB962C8B-B14F-4D97-AF65-F5344CB8AC3E}">
        <p14:creationId xmlns:p14="http://schemas.microsoft.com/office/powerpoint/2010/main" val="1487072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Hyperparameter tuning</a:t>
            </a:r>
          </a:p>
        </p:txBody>
      </p:sp>
    </p:spTree>
    <p:extLst>
      <p:ext uri="{BB962C8B-B14F-4D97-AF65-F5344CB8AC3E}">
        <p14:creationId xmlns:p14="http://schemas.microsoft.com/office/powerpoint/2010/main" val="2746042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30" dirty="0"/>
              <a:t>Error Surface</a:t>
            </a:r>
            <a:endParaRPr lang="en-IN" dirty="0"/>
          </a:p>
        </p:txBody>
      </p:sp>
      <p:sp>
        <p:nvSpPr>
          <p:cNvPr id="3" name="Text Placeholder 2"/>
          <p:cNvSpPr>
            <a:spLocks noGrp="1"/>
          </p:cNvSpPr>
          <p:nvPr>
            <p:ph type="body" sz="quarter" idx="13"/>
          </p:nvPr>
        </p:nvSpPr>
        <p:spPr/>
        <p:txBody>
          <a:bodyPr/>
          <a:lstStyle/>
          <a:p>
            <a:r>
              <a:rPr lang="en-IN" spc="-20" dirty="0" err="1">
                <a:latin typeface="Helvetica" panose="020B0500000000000000" pitchFamily="34" charset="0"/>
                <a:cs typeface="Arial"/>
              </a:rPr>
              <a:t>Backpropagation</a:t>
            </a:r>
            <a:r>
              <a:rPr lang="en-IN" spc="-20" dirty="0">
                <a:latin typeface="Helvetica" panose="020B0500000000000000" pitchFamily="34" charset="0"/>
                <a:cs typeface="Arial"/>
              </a:rPr>
              <a:t> </a:t>
            </a:r>
            <a:r>
              <a:rPr lang="en-IN" spc="-40" dirty="0">
                <a:latin typeface="Helvetica" panose="020B0500000000000000" pitchFamily="34" charset="0"/>
                <a:cs typeface="Arial"/>
              </a:rPr>
              <a:t>over </a:t>
            </a:r>
            <a:r>
              <a:rPr lang="en-IN" spc="-30" dirty="0">
                <a:latin typeface="Helvetica" panose="020B0500000000000000" pitchFamily="34" charset="0"/>
                <a:cs typeface="Arial"/>
              </a:rPr>
              <a:t>multilayer </a:t>
            </a:r>
            <a:r>
              <a:rPr lang="en-IN" spc="-10" dirty="0">
                <a:latin typeface="Helvetica" panose="020B0500000000000000" pitchFamily="34" charset="0"/>
                <a:cs typeface="Arial"/>
              </a:rPr>
              <a:t>networks is only  </a:t>
            </a:r>
            <a:r>
              <a:rPr lang="en-IN" spc="-20" dirty="0">
                <a:latin typeface="Helvetica" panose="020B0500000000000000" pitchFamily="34" charset="0"/>
                <a:cs typeface="Arial"/>
              </a:rPr>
              <a:t>guaranteed </a:t>
            </a:r>
            <a:r>
              <a:rPr lang="en-IN" spc="-10" dirty="0">
                <a:latin typeface="Helvetica" panose="020B0500000000000000" pitchFamily="34" charset="0"/>
                <a:cs typeface="Arial"/>
              </a:rPr>
              <a:t>to </a:t>
            </a:r>
            <a:r>
              <a:rPr lang="en-IN" spc="-30" dirty="0">
                <a:latin typeface="Helvetica" panose="020B0500000000000000" pitchFamily="34" charset="0"/>
                <a:cs typeface="Arial"/>
              </a:rPr>
              <a:t>converge toward </a:t>
            </a:r>
            <a:r>
              <a:rPr lang="en-IN" spc="-20" dirty="0">
                <a:latin typeface="Helvetica" panose="020B0500000000000000" pitchFamily="34" charset="0"/>
                <a:cs typeface="Arial"/>
              </a:rPr>
              <a:t>some </a:t>
            </a:r>
            <a:r>
              <a:rPr lang="en-IN" spc="-10" dirty="0">
                <a:latin typeface="Helvetica" panose="020B0500000000000000" pitchFamily="34" charset="0"/>
                <a:cs typeface="Arial"/>
              </a:rPr>
              <a:t>local </a:t>
            </a:r>
            <a:r>
              <a:rPr lang="en-IN" spc="-20" dirty="0">
                <a:latin typeface="Helvetica" panose="020B0500000000000000" pitchFamily="34" charset="0"/>
                <a:cs typeface="Arial"/>
              </a:rPr>
              <a:t>minimum and </a:t>
            </a:r>
            <a:r>
              <a:rPr lang="en-IN" spc="-10" dirty="0">
                <a:latin typeface="Helvetica" panose="020B0500000000000000" pitchFamily="34" charset="0"/>
                <a:cs typeface="Arial"/>
              </a:rPr>
              <a:t>not  necessarily to the global </a:t>
            </a:r>
            <a:r>
              <a:rPr lang="en-IN" spc="-20" dirty="0">
                <a:latin typeface="Helvetica" panose="020B0500000000000000" pitchFamily="34" charset="0"/>
                <a:cs typeface="Arial"/>
              </a:rPr>
              <a:t>minimum</a:t>
            </a:r>
            <a:r>
              <a:rPr lang="en-IN" spc="-30" dirty="0">
                <a:latin typeface="Helvetica" panose="020B0500000000000000" pitchFamily="34" charset="0"/>
                <a:cs typeface="Arial"/>
              </a:rPr>
              <a:t> </a:t>
            </a:r>
            <a:r>
              <a:rPr lang="en-IN" spc="-10" dirty="0">
                <a:latin typeface="Helvetica" panose="020B0500000000000000" pitchFamily="34" charset="0"/>
                <a:cs typeface="Arial"/>
              </a:rPr>
              <a:t>error</a:t>
            </a:r>
          </a:p>
          <a:p>
            <a:r>
              <a:rPr lang="en-IN" spc="-10" dirty="0">
                <a:latin typeface="Helvetica" panose="020B0500000000000000" pitchFamily="34" charset="0"/>
                <a:cs typeface="Arial"/>
              </a:rPr>
              <a:t>In deeper networks, often local minima is close to global minima</a:t>
            </a:r>
          </a:p>
          <a:p>
            <a:r>
              <a:rPr lang="en-IN" spc="-10" dirty="0">
                <a:latin typeface="Helvetica" panose="020B0500000000000000" pitchFamily="34" charset="0"/>
                <a:cs typeface="Arial"/>
              </a:rPr>
              <a:t>But, number of saddle point grows exponentially with depth of the network</a:t>
            </a:r>
          </a:p>
          <a:p>
            <a:r>
              <a:rPr lang="en-IN" spc="-10" dirty="0">
                <a:latin typeface="Helvetica" panose="020B0500000000000000" pitchFamily="34" charset="0"/>
                <a:cs typeface="Arial"/>
              </a:rPr>
              <a:t>Stochastic gradient descent owing to noise in gradient calculation is efficient in escaping saddle point during training of deep networks</a:t>
            </a:r>
            <a:endParaRPr lang="en-IN" dirty="0">
              <a:latin typeface="Helvetica" panose="020B0500000000000000" pitchFamily="34" charset="0"/>
              <a:cs typeface="Arial"/>
            </a:endParaRPr>
          </a:p>
          <a:p>
            <a:endParaRPr lang="en-IN" dirty="0">
              <a:latin typeface="Helvetica" panose="020B0500000000000000" pitchFamily="34" charset="0"/>
            </a:endParaRPr>
          </a:p>
        </p:txBody>
      </p:sp>
      <p:sp>
        <p:nvSpPr>
          <p:cNvPr id="4" name="Text Placeholder 3"/>
          <p:cNvSpPr>
            <a:spLocks noGrp="1"/>
          </p:cNvSpPr>
          <p:nvPr>
            <p:ph type="body" sz="quarter" idx="14"/>
          </p:nvPr>
        </p:nvSpPr>
        <p:spPr/>
        <p:txBody>
          <a:bodyPr/>
          <a:lstStyle/>
          <a:p>
            <a:endParaRPr lang="en-IN"/>
          </a:p>
        </p:txBody>
      </p:sp>
      <p:sp>
        <p:nvSpPr>
          <p:cNvPr id="5" name="object 5"/>
          <p:cNvSpPr/>
          <p:nvPr/>
        </p:nvSpPr>
        <p:spPr>
          <a:xfrm>
            <a:off x="3124200" y="3657600"/>
            <a:ext cx="5791200" cy="2743200"/>
          </a:xfrm>
          <a:prstGeom prst="rect">
            <a:avLst/>
          </a:prstGeom>
          <a:blipFill>
            <a:blip r:embed="rId2" cstate="print"/>
            <a:stretch>
              <a:fillRect/>
            </a:stretch>
          </a:blipFill>
        </p:spPr>
        <p:txBody>
          <a:bodyPr wrap="square" lIns="0" tIns="0" rIns="0" bIns="0" rtlCol="0"/>
          <a:lstStyle/>
          <a:p>
            <a:endParaRPr sz="3567"/>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635BDB9-E91B-884B-6C96-C251D3B91AFE}"/>
                  </a:ext>
                </a:extLst>
              </p14:cNvPr>
              <p14:cNvContentPartPr/>
              <p14:nvPr/>
            </p14:nvContentPartPr>
            <p14:xfrm>
              <a:off x="363960" y="1913760"/>
              <a:ext cx="9912600" cy="4707720"/>
            </p14:xfrm>
          </p:contentPart>
        </mc:Choice>
        <mc:Fallback xmlns="">
          <p:pic>
            <p:nvPicPr>
              <p:cNvPr id="6" name="Ink 5">
                <a:extLst>
                  <a:ext uri="{FF2B5EF4-FFF2-40B4-BE49-F238E27FC236}">
                    <a16:creationId xmlns:a16="http://schemas.microsoft.com/office/drawing/2014/main" id="{7635BDB9-E91B-884B-6C96-C251D3B91AFE}"/>
                  </a:ext>
                </a:extLst>
              </p:cNvPr>
              <p:cNvPicPr/>
              <p:nvPr/>
            </p:nvPicPr>
            <p:blipFill>
              <a:blip r:embed="rId4"/>
              <a:stretch>
                <a:fillRect/>
              </a:stretch>
            </p:blipFill>
            <p:spPr>
              <a:xfrm>
                <a:off x="347760" y="1897560"/>
                <a:ext cx="9945000" cy="47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04E5884-EA60-B6E0-14B8-AF8BBEC5DC15}"/>
                  </a:ext>
                </a:extLst>
              </p14:cNvPr>
              <p14:cNvContentPartPr/>
              <p14:nvPr/>
            </p14:nvContentPartPr>
            <p14:xfrm>
              <a:off x="394920" y="1774080"/>
              <a:ext cx="11208600" cy="4845240"/>
            </p14:xfrm>
          </p:contentPart>
        </mc:Choice>
        <mc:Fallback xmlns="">
          <p:pic>
            <p:nvPicPr>
              <p:cNvPr id="7" name="Ink 6">
                <a:extLst>
                  <a:ext uri="{FF2B5EF4-FFF2-40B4-BE49-F238E27FC236}">
                    <a16:creationId xmlns:a16="http://schemas.microsoft.com/office/drawing/2014/main" id="{604E5884-EA60-B6E0-14B8-AF8BBEC5DC15}"/>
                  </a:ext>
                </a:extLst>
              </p:cNvPr>
              <p:cNvPicPr/>
              <p:nvPr/>
            </p:nvPicPr>
            <p:blipFill>
              <a:blip r:embed="rId6"/>
              <a:stretch>
                <a:fillRect/>
              </a:stretch>
            </p:blipFill>
            <p:spPr>
              <a:xfrm>
                <a:off x="378720" y="1757880"/>
                <a:ext cx="11241000" cy="4877640"/>
              </a:xfrm>
              <a:prstGeom prst="rect">
                <a:avLst/>
              </a:prstGeom>
            </p:spPr>
          </p:pic>
        </mc:Fallback>
      </mc:AlternateContent>
    </p:spTree>
    <p:extLst>
      <p:ext uri="{BB962C8B-B14F-4D97-AF65-F5344CB8AC3E}">
        <p14:creationId xmlns:p14="http://schemas.microsoft.com/office/powerpoint/2010/main" val="3633792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defRPr/>
            </a:pPr>
            <a:r>
              <a:rPr lang="en-US" altLang="en-US" sz="4000" dirty="0">
                <a:latin typeface="Helvetica" panose="020B0500000000000000" pitchFamily="34" charset="0"/>
              </a:rPr>
              <a:t>DEEP LEARNING AND ANN</a:t>
            </a:r>
            <a:br>
              <a:rPr lang="en-US" altLang="en-US" sz="4000" dirty="0">
                <a:latin typeface="Helvetica" panose="020B0500000000000000" pitchFamily="34" charset="0"/>
              </a:rPr>
            </a:br>
            <a:r>
              <a:rPr lang="en-US" altLang="en-US" sz="4000" dirty="0">
                <a:latin typeface="Helvetica" panose="020B0500000000000000" pitchFamily="34" charset="0"/>
              </a:rPr>
              <a:t>Regularization</a:t>
            </a:r>
            <a:endParaRPr lang="en-US" sz="4000" dirty="0"/>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2562080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Regularization</a:t>
            </a:r>
          </a:p>
        </p:txBody>
      </p:sp>
      <p:sp>
        <p:nvSpPr>
          <p:cNvPr id="3" name="Text Placeholder 2"/>
          <p:cNvSpPr>
            <a:spLocks noGrp="1"/>
          </p:cNvSpPr>
          <p:nvPr>
            <p:ph type="body" sz="quarter" idx="13"/>
          </p:nvPr>
        </p:nvSpPr>
        <p:spPr/>
        <p:txBody>
          <a:bodyPr>
            <a:normAutofit/>
          </a:bodyPr>
          <a:lstStyle/>
          <a:p>
            <a:r>
              <a:rPr lang="en-IN" dirty="0"/>
              <a:t>Underfitting Vs. </a:t>
            </a:r>
            <a:r>
              <a:rPr lang="en-IN" dirty="0" err="1"/>
              <a:t>Overfitting</a:t>
            </a:r>
            <a:endParaRPr lang="en-IN" dirty="0"/>
          </a:p>
          <a:p>
            <a:r>
              <a:rPr lang="en-IN" dirty="0"/>
              <a:t>L2 regularization</a:t>
            </a:r>
          </a:p>
          <a:p>
            <a:r>
              <a:rPr lang="en-IN" dirty="0"/>
              <a:t>Dropout</a:t>
            </a:r>
          </a:p>
          <a:p>
            <a:r>
              <a:rPr lang="en-IN" dirty="0"/>
              <a:t>Data Augmentation</a:t>
            </a:r>
          </a:p>
          <a:p>
            <a:r>
              <a:rPr lang="en-IN" dirty="0"/>
              <a:t>Early Stopping</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D4B7736-587C-4A51-80D7-9020C7ED0164}"/>
                  </a:ext>
                </a:extLst>
              </p14:cNvPr>
              <p14:cNvContentPartPr/>
              <p14:nvPr/>
            </p14:nvContentPartPr>
            <p14:xfrm>
              <a:off x="858600" y="876240"/>
              <a:ext cx="9298800" cy="2598840"/>
            </p14:xfrm>
          </p:contentPart>
        </mc:Choice>
        <mc:Fallback xmlns="">
          <p:pic>
            <p:nvPicPr>
              <p:cNvPr id="5" name="Ink 4">
                <a:extLst>
                  <a:ext uri="{FF2B5EF4-FFF2-40B4-BE49-F238E27FC236}">
                    <a16:creationId xmlns:a16="http://schemas.microsoft.com/office/drawing/2014/main" id="{5D4B7736-587C-4A51-80D7-9020C7ED0164}"/>
                  </a:ext>
                </a:extLst>
              </p:cNvPr>
              <p:cNvPicPr/>
              <p:nvPr/>
            </p:nvPicPr>
            <p:blipFill>
              <a:blip r:embed="rId3"/>
              <a:stretch>
                <a:fillRect/>
              </a:stretch>
            </p:blipFill>
            <p:spPr>
              <a:xfrm>
                <a:off x="842400" y="860040"/>
                <a:ext cx="9331200" cy="2631240"/>
              </a:xfrm>
              <a:prstGeom prst="rect">
                <a:avLst/>
              </a:prstGeom>
            </p:spPr>
          </p:pic>
        </mc:Fallback>
      </mc:AlternateContent>
    </p:spTree>
    <p:extLst>
      <p:ext uri="{BB962C8B-B14F-4D97-AF65-F5344CB8AC3E}">
        <p14:creationId xmlns:p14="http://schemas.microsoft.com/office/powerpoint/2010/main" val="388553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Deep Learning</a:t>
            </a:r>
          </a:p>
        </p:txBody>
      </p:sp>
      <p:sp>
        <p:nvSpPr>
          <p:cNvPr id="3" name="TextBox 2">
            <a:extLst>
              <a:ext uri="{FF2B5EF4-FFF2-40B4-BE49-F238E27FC236}">
                <a16:creationId xmlns:a16="http://schemas.microsoft.com/office/drawing/2014/main" id="{D105F2DD-47E8-7756-53A0-9D823EAE04A3}"/>
              </a:ext>
            </a:extLst>
          </p:cNvPr>
          <p:cNvSpPr txBox="1"/>
          <p:nvPr/>
        </p:nvSpPr>
        <p:spPr>
          <a:xfrm>
            <a:off x="427824" y="1502833"/>
            <a:ext cx="10451610" cy="646331"/>
          </a:xfrm>
          <a:prstGeom prst="rect">
            <a:avLst/>
          </a:prstGeom>
          <a:noFill/>
        </p:spPr>
        <p:txBody>
          <a:bodyPr wrap="square" rtlCol="0">
            <a:spAutoFit/>
          </a:bodyPr>
          <a:lstStyle/>
          <a:p>
            <a:r>
              <a:rPr lang="en-US" dirty="0"/>
              <a:t>When  the amount of data  is  increased, machine learning algorithms techniques are insufficient in terms of </a:t>
            </a:r>
          </a:p>
          <a:p>
            <a:r>
              <a:rPr lang="en-US" dirty="0"/>
              <a:t>performance and  deep learning gives better performance  like accuracy</a:t>
            </a:r>
          </a:p>
        </p:txBody>
      </p:sp>
      <p:pic>
        <p:nvPicPr>
          <p:cNvPr id="4" name="Picture 3">
            <a:extLst>
              <a:ext uri="{FF2B5EF4-FFF2-40B4-BE49-F238E27FC236}">
                <a16:creationId xmlns:a16="http://schemas.microsoft.com/office/drawing/2014/main" id="{9B6A97F8-BF81-F9D2-7D10-26BC8B83F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23" y="2522803"/>
            <a:ext cx="6194760" cy="3201619"/>
          </a:xfrm>
          <a:prstGeom prst="rect">
            <a:avLst/>
          </a:prstGeom>
        </p:spPr>
      </p:pic>
      <p:sp>
        <p:nvSpPr>
          <p:cNvPr id="5" name="TextBox 4">
            <a:extLst>
              <a:ext uri="{FF2B5EF4-FFF2-40B4-BE49-F238E27FC236}">
                <a16:creationId xmlns:a16="http://schemas.microsoft.com/office/drawing/2014/main" id="{EAD0F522-6BBB-750D-7E82-7196C25E263C}"/>
              </a:ext>
            </a:extLst>
          </p:cNvPr>
          <p:cNvSpPr txBox="1"/>
          <p:nvPr/>
        </p:nvSpPr>
        <p:spPr>
          <a:xfrm>
            <a:off x="6910086" y="2604304"/>
            <a:ext cx="3969348" cy="2831544"/>
          </a:xfrm>
          <a:prstGeom prst="rect">
            <a:avLst/>
          </a:prstGeom>
          <a:noFill/>
        </p:spPr>
        <p:txBody>
          <a:bodyPr wrap="square" rtlCol="0">
            <a:spAutoFit/>
          </a:bodyPr>
          <a:lstStyle/>
          <a:p>
            <a:r>
              <a:rPr lang="en-US" sz="2000" dirty="0"/>
              <a:t>Why now?</a:t>
            </a:r>
          </a:p>
          <a:p>
            <a:endParaRPr lang="en-US" sz="2000" dirty="0"/>
          </a:p>
          <a:p>
            <a:pPr marL="342900" indent="-342900">
              <a:buAutoNum type="arabicPeriod"/>
            </a:pPr>
            <a:r>
              <a:rPr lang="en-US" sz="2000" dirty="0"/>
              <a:t>Advanced Algorithms, </a:t>
            </a:r>
            <a:r>
              <a:rPr lang="en-US" sz="2000" dirty="0" err="1"/>
              <a:t>APIs,Platfoms</a:t>
            </a:r>
            <a:endParaRPr lang="en-US" sz="2000" dirty="0"/>
          </a:p>
          <a:p>
            <a:pPr marL="342900" indent="-342900">
              <a:buAutoNum type="arabicPeriod"/>
            </a:pPr>
            <a:r>
              <a:rPr lang="en-US" sz="2000" dirty="0"/>
              <a:t>GPU Computing</a:t>
            </a:r>
          </a:p>
          <a:p>
            <a:pPr marL="342900" indent="-342900">
              <a:buAutoNum type="arabicPeriod"/>
            </a:pPr>
            <a:r>
              <a:rPr lang="en-US" sz="2000" dirty="0"/>
              <a:t>Availability of large training data( due to smart phones and devices) in millions</a:t>
            </a:r>
          </a:p>
          <a:p>
            <a:pPr marL="342900" indent="-342900">
              <a:buAutoNum type="arabicPeriod"/>
            </a:pP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5DD3590-DC1B-6D73-A24B-4D375851A526}"/>
                  </a:ext>
                </a:extLst>
              </p14:cNvPr>
              <p14:cNvContentPartPr/>
              <p14:nvPr/>
            </p14:nvContentPartPr>
            <p14:xfrm>
              <a:off x="442080" y="2218320"/>
              <a:ext cx="9108720" cy="3488760"/>
            </p14:xfrm>
          </p:contentPart>
        </mc:Choice>
        <mc:Fallback xmlns="">
          <p:pic>
            <p:nvPicPr>
              <p:cNvPr id="6" name="Ink 5">
                <a:extLst>
                  <a:ext uri="{FF2B5EF4-FFF2-40B4-BE49-F238E27FC236}">
                    <a16:creationId xmlns:a16="http://schemas.microsoft.com/office/drawing/2014/main" id="{85DD3590-DC1B-6D73-A24B-4D375851A526}"/>
                  </a:ext>
                </a:extLst>
              </p:cNvPr>
              <p:cNvPicPr/>
              <p:nvPr/>
            </p:nvPicPr>
            <p:blipFill>
              <a:blip r:embed="rId4"/>
              <a:stretch>
                <a:fillRect/>
              </a:stretch>
            </p:blipFill>
            <p:spPr>
              <a:xfrm>
                <a:off x="425880" y="2202120"/>
                <a:ext cx="9141120" cy="352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B5A6365-979B-2EC2-780F-00BF18774E72}"/>
                  </a:ext>
                </a:extLst>
              </p14:cNvPr>
              <p14:cNvContentPartPr/>
              <p14:nvPr/>
            </p14:nvContentPartPr>
            <p14:xfrm>
              <a:off x="5934960" y="1608840"/>
              <a:ext cx="5910480" cy="923040"/>
            </p14:xfrm>
          </p:contentPart>
        </mc:Choice>
        <mc:Fallback xmlns="">
          <p:pic>
            <p:nvPicPr>
              <p:cNvPr id="7" name="Ink 6">
                <a:extLst>
                  <a:ext uri="{FF2B5EF4-FFF2-40B4-BE49-F238E27FC236}">
                    <a16:creationId xmlns:a16="http://schemas.microsoft.com/office/drawing/2014/main" id="{2B5A6365-979B-2EC2-780F-00BF18774E72}"/>
                  </a:ext>
                </a:extLst>
              </p:cNvPr>
              <p:cNvPicPr/>
              <p:nvPr/>
            </p:nvPicPr>
            <p:blipFill>
              <a:blip r:embed="rId6"/>
              <a:stretch>
                <a:fillRect/>
              </a:stretch>
            </p:blipFill>
            <p:spPr>
              <a:xfrm>
                <a:off x="5918760" y="1592640"/>
                <a:ext cx="594288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FB2CA37-05D8-2FA4-3969-982487BF59AF}"/>
                  </a:ext>
                </a:extLst>
              </p14:cNvPr>
              <p14:cNvContentPartPr/>
              <p14:nvPr/>
            </p14:nvContentPartPr>
            <p14:xfrm>
              <a:off x="2626200" y="2309760"/>
              <a:ext cx="9094680" cy="3364560"/>
            </p14:xfrm>
          </p:contentPart>
        </mc:Choice>
        <mc:Fallback xmlns="">
          <p:pic>
            <p:nvPicPr>
              <p:cNvPr id="8" name="Ink 7">
                <a:extLst>
                  <a:ext uri="{FF2B5EF4-FFF2-40B4-BE49-F238E27FC236}">
                    <a16:creationId xmlns:a16="http://schemas.microsoft.com/office/drawing/2014/main" id="{9FB2CA37-05D8-2FA4-3969-982487BF59AF}"/>
                  </a:ext>
                </a:extLst>
              </p:cNvPr>
              <p:cNvPicPr/>
              <p:nvPr/>
            </p:nvPicPr>
            <p:blipFill>
              <a:blip r:embed="rId8"/>
              <a:stretch>
                <a:fillRect/>
              </a:stretch>
            </p:blipFill>
            <p:spPr>
              <a:xfrm>
                <a:off x="2610000" y="2293560"/>
                <a:ext cx="9127080" cy="3396960"/>
              </a:xfrm>
              <a:prstGeom prst="rect">
                <a:avLst/>
              </a:prstGeom>
            </p:spPr>
          </p:pic>
        </mc:Fallback>
      </mc:AlternateContent>
    </p:spTree>
    <p:extLst>
      <p:ext uri="{BB962C8B-B14F-4D97-AF65-F5344CB8AC3E}">
        <p14:creationId xmlns:p14="http://schemas.microsoft.com/office/powerpoint/2010/main" val="780619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Placeholder 3"/>
          <p:cNvSpPr>
            <a:spLocks noGrp="1"/>
          </p:cNvSpPr>
          <p:nvPr>
            <p:ph type="body" sz="quarter" idx="14"/>
          </p:nvPr>
        </p:nvSpPr>
        <p:spPr>
          <a:xfrm>
            <a:off x="381000" y="6162675"/>
            <a:ext cx="11198225" cy="395288"/>
          </a:xfrm>
        </p:spPr>
        <p:txBody>
          <a:bodyPr/>
          <a:lstStyle/>
          <a:p>
            <a:r>
              <a:rPr lang="en-US" altLang="en-US" dirty="0">
                <a:latin typeface="Helvetica" panose="020B0500000000000000" pitchFamily="34" charset="0"/>
              </a:rPr>
              <a:t>Low training error comes with a risk of overfitting (high variance)</a:t>
            </a:r>
          </a:p>
        </p:txBody>
      </p:sp>
      <p:sp>
        <p:nvSpPr>
          <p:cNvPr id="17410"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Which side do you want to be?</a:t>
            </a:r>
          </a:p>
        </p:txBody>
      </p:sp>
      <p:cxnSp>
        <p:nvCxnSpPr>
          <p:cNvPr id="11" name="Straight Arrow Connector 10"/>
          <p:cNvCxnSpPr/>
          <p:nvPr/>
        </p:nvCxnSpPr>
        <p:spPr>
          <a:xfrm flipV="1">
            <a:off x="2133600" y="1295400"/>
            <a:ext cx="0" cy="403860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981200" y="5181600"/>
            <a:ext cx="6705600"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rot="-5400000">
            <a:off x="565150" y="3000375"/>
            <a:ext cx="259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000">
                <a:solidFill>
                  <a:srgbClr val="000000"/>
                </a:solidFill>
                <a:latin typeface="Helvetica" panose="020B0500000000000000" pitchFamily="34" charset="0"/>
              </a:rPr>
              <a:t>Testing Error</a:t>
            </a:r>
          </a:p>
        </p:txBody>
      </p:sp>
      <p:sp>
        <p:nvSpPr>
          <p:cNvPr id="18" name="TextBox 17"/>
          <p:cNvSpPr txBox="1">
            <a:spLocks noChangeArrowheads="1"/>
          </p:cNvSpPr>
          <p:nvPr/>
        </p:nvSpPr>
        <p:spPr bwMode="auto">
          <a:xfrm>
            <a:off x="4191000" y="5257800"/>
            <a:ext cx="259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000" dirty="0">
                <a:solidFill>
                  <a:srgbClr val="000000"/>
                </a:solidFill>
                <a:latin typeface="Helvetica" panose="020B0500000000000000" pitchFamily="34" charset="0"/>
              </a:rPr>
              <a:t>Training Error</a:t>
            </a:r>
          </a:p>
        </p:txBody>
      </p:sp>
      <p:sp>
        <p:nvSpPr>
          <p:cNvPr id="21" name="Text Placeholder 2"/>
          <p:cNvSpPr>
            <a:spLocks noGrp="1"/>
          </p:cNvSpPr>
          <p:nvPr>
            <p:ph type="body" sz="quarter" idx="13"/>
          </p:nvPr>
        </p:nvSpPr>
        <p:spPr>
          <a:xfrm>
            <a:off x="5410200" y="1295400"/>
            <a:ext cx="3810000" cy="381000"/>
          </a:xfrm>
        </p:spPr>
        <p:txBody>
          <a:bodyPr rtlCol="0">
            <a:normAutofit/>
          </a:bodyPr>
          <a:lstStyle/>
          <a:p>
            <a:pPr marL="0" indent="0" fontAlgn="auto">
              <a:spcAft>
                <a:spcPts val="0"/>
              </a:spcAft>
              <a:buFont typeface="Arial" panose="020B0604020202020204" pitchFamily="34" charset="0"/>
              <a:buNone/>
              <a:defRPr/>
            </a:pPr>
            <a:r>
              <a:rPr lang="en-US" sz="1400" dirty="0" err="1">
                <a:solidFill>
                  <a:schemeClr val="accent6">
                    <a:lumMod val="50000"/>
                  </a:schemeClr>
                </a:solidFill>
                <a:ea typeface="+mn-ea"/>
              </a:rPr>
              <a:t>Train:Validation:Test</a:t>
            </a:r>
            <a:r>
              <a:rPr lang="en-US" sz="1400" dirty="0">
                <a:solidFill>
                  <a:schemeClr val="accent6">
                    <a:lumMod val="50000"/>
                  </a:schemeClr>
                </a:solidFill>
                <a:ea typeface="+mn-ea"/>
              </a:rPr>
              <a:t> split   60:20:20 or 99:1:1</a:t>
            </a:r>
          </a:p>
        </p:txBody>
      </p:sp>
      <p:cxnSp>
        <p:nvCxnSpPr>
          <p:cNvPr id="23" name="Straight Connector 22"/>
          <p:cNvCxnSpPr/>
          <p:nvPr/>
        </p:nvCxnSpPr>
        <p:spPr>
          <a:xfrm>
            <a:off x="2743200" y="3352800"/>
            <a:ext cx="5029200" cy="0"/>
          </a:xfrm>
          <a:prstGeom prst="line">
            <a:avLst/>
          </a:prstGeom>
          <a:ln w="28575" cmpd="sng">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257800" y="2057400"/>
            <a:ext cx="0" cy="2514600"/>
          </a:xfrm>
          <a:prstGeom prst="line">
            <a:avLst/>
          </a:prstGeom>
          <a:ln w="28575"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 name="Rectangle 25"/>
          <p:cNvSpPr>
            <a:spLocks noChangeArrowheads="1"/>
          </p:cNvSpPr>
          <p:nvPr/>
        </p:nvSpPr>
        <p:spPr bwMode="auto">
          <a:xfrm>
            <a:off x="2500313" y="2209800"/>
            <a:ext cx="1719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0000FF"/>
                </a:solidFill>
                <a:latin typeface="Helvetica" panose="020B0500000000000000" pitchFamily="34" charset="0"/>
              </a:rPr>
              <a:t>(3</a:t>
            </a:r>
            <a:r>
              <a:rPr lang="en-US" altLang="en-US" sz="2400" baseline="30000">
                <a:solidFill>
                  <a:srgbClr val="0000FF"/>
                </a:solidFill>
                <a:latin typeface="Helvetica" panose="020B0500000000000000" pitchFamily="34" charset="0"/>
              </a:rPr>
              <a:t>rd</a:t>
            </a:r>
            <a:r>
              <a:rPr lang="en-US" altLang="en-US" sz="2400">
                <a:solidFill>
                  <a:srgbClr val="0000FF"/>
                </a:solidFill>
                <a:latin typeface="Helvetica" panose="020B0500000000000000" pitchFamily="34" charset="0"/>
              </a:rPr>
              <a:t> choice)</a:t>
            </a:r>
          </a:p>
        </p:txBody>
      </p:sp>
      <p:sp>
        <p:nvSpPr>
          <p:cNvPr id="27" name="Rectangle 26"/>
          <p:cNvSpPr>
            <a:spLocks noChangeArrowheads="1"/>
          </p:cNvSpPr>
          <p:nvPr/>
        </p:nvSpPr>
        <p:spPr bwMode="auto">
          <a:xfrm>
            <a:off x="5608638" y="2209800"/>
            <a:ext cx="17589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0000FF"/>
                </a:solidFill>
                <a:latin typeface="Helvetica" panose="020B0500000000000000" pitchFamily="34" charset="0"/>
              </a:rPr>
              <a:t>I don’t want</a:t>
            </a:r>
          </a:p>
          <a:p>
            <a:pPr algn="ctr"/>
            <a:r>
              <a:rPr lang="en-US" altLang="en-US" sz="2400">
                <a:solidFill>
                  <a:srgbClr val="0000FF"/>
                </a:solidFill>
                <a:latin typeface="Helvetica" panose="020B0500000000000000" pitchFamily="34" charset="0"/>
              </a:rPr>
              <a:t>to be here!</a:t>
            </a:r>
          </a:p>
        </p:txBody>
      </p:sp>
      <p:sp>
        <p:nvSpPr>
          <p:cNvPr id="28" name="Rectangle 27"/>
          <p:cNvSpPr>
            <a:spLocks noChangeArrowheads="1"/>
          </p:cNvSpPr>
          <p:nvPr/>
        </p:nvSpPr>
        <p:spPr bwMode="auto">
          <a:xfrm>
            <a:off x="2362200" y="3733800"/>
            <a:ext cx="2698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0000FF"/>
                </a:solidFill>
                <a:latin typeface="Helvetica" panose="020B0500000000000000" pitchFamily="34" charset="0"/>
              </a:rPr>
              <a:t>This is even better</a:t>
            </a:r>
          </a:p>
          <a:p>
            <a:pPr algn="ctr"/>
            <a:r>
              <a:rPr lang="en-US" altLang="en-US" sz="2400">
                <a:solidFill>
                  <a:srgbClr val="0000FF"/>
                </a:solidFill>
                <a:latin typeface="Helvetica" panose="020B0500000000000000" pitchFamily="34" charset="0"/>
              </a:rPr>
              <a:t>(1</a:t>
            </a:r>
            <a:r>
              <a:rPr lang="en-US" altLang="en-US" sz="2400" baseline="30000">
                <a:solidFill>
                  <a:srgbClr val="0000FF"/>
                </a:solidFill>
                <a:latin typeface="Helvetica" panose="020B0500000000000000" pitchFamily="34" charset="0"/>
              </a:rPr>
              <a:t>st</a:t>
            </a:r>
            <a:r>
              <a:rPr lang="en-US" altLang="en-US" sz="2400">
                <a:solidFill>
                  <a:srgbClr val="0000FF"/>
                </a:solidFill>
                <a:latin typeface="Helvetica" panose="020B0500000000000000" pitchFamily="34" charset="0"/>
              </a:rPr>
              <a:t> choice)</a:t>
            </a:r>
          </a:p>
        </p:txBody>
      </p:sp>
      <p:sp>
        <p:nvSpPr>
          <p:cNvPr id="29" name="Rectangle 28"/>
          <p:cNvSpPr>
            <a:spLocks noChangeArrowheads="1"/>
          </p:cNvSpPr>
          <p:nvPr/>
        </p:nvSpPr>
        <p:spPr bwMode="auto">
          <a:xfrm>
            <a:off x="5557838" y="3733800"/>
            <a:ext cx="1946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0000FF"/>
                </a:solidFill>
                <a:latin typeface="Helvetica" panose="020B0500000000000000" pitchFamily="34" charset="0"/>
              </a:rPr>
              <a:t>This is better</a:t>
            </a:r>
          </a:p>
          <a:p>
            <a:pPr algn="ctr"/>
            <a:r>
              <a:rPr lang="en-US" altLang="en-US" sz="2400">
                <a:solidFill>
                  <a:srgbClr val="0000FF"/>
                </a:solidFill>
                <a:latin typeface="Helvetica" panose="020B0500000000000000" pitchFamily="34" charset="0"/>
              </a:rPr>
              <a:t>(2</a:t>
            </a:r>
            <a:r>
              <a:rPr lang="en-US" altLang="en-US" sz="2400" baseline="30000">
                <a:solidFill>
                  <a:srgbClr val="0000FF"/>
                </a:solidFill>
                <a:latin typeface="Helvetica" panose="020B0500000000000000" pitchFamily="34" charset="0"/>
              </a:rPr>
              <a:t>nd</a:t>
            </a:r>
            <a:r>
              <a:rPr lang="en-US" altLang="en-US" sz="2400">
                <a:solidFill>
                  <a:srgbClr val="0000FF"/>
                </a:solidFill>
                <a:latin typeface="Helvetica" panose="020B0500000000000000" pitchFamily="34" charset="0"/>
              </a:rPr>
              <a:t> choice)</a:t>
            </a:r>
          </a:p>
        </p:txBody>
      </p:sp>
      <p:cxnSp>
        <p:nvCxnSpPr>
          <p:cNvPr id="32" name="Straight Arrow Connector 31"/>
          <p:cNvCxnSpPr/>
          <p:nvPr/>
        </p:nvCxnSpPr>
        <p:spPr>
          <a:xfrm flipH="1">
            <a:off x="4343400" y="3657600"/>
            <a:ext cx="1828800" cy="0"/>
          </a:xfrm>
          <a:prstGeom prst="straightConnector1">
            <a:avLst/>
          </a:prstGeom>
          <a:ln w="28575" cmpd="sng">
            <a:solidFill>
              <a:srgbClr val="FC009E"/>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a:spLocks noChangeArrowheads="1"/>
          </p:cNvSpPr>
          <p:nvPr/>
        </p:nvSpPr>
        <p:spPr bwMode="auto">
          <a:xfrm>
            <a:off x="4441825" y="3352800"/>
            <a:ext cx="1758950"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1600" dirty="0">
                <a:solidFill>
                  <a:srgbClr val="FC009E"/>
                </a:solidFill>
                <a:latin typeface="Helvetica" panose="020B0500000000000000" pitchFamily="34" charset="0"/>
              </a:rPr>
              <a:t>Risk of overfitting</a:t>
            </a:r>
          </a:p>
        </p:txBody>
      </p:sp>
      <p:sp>
        <p:nvSpPr>
          <p:cNvPr id="34" name="Rectangle 33"/>
          <p:cNvSpPr>
            <a:spLocks noChangeArrowheads="1"/>
          </p:cNvSpPr>
          <p:nvPr/>
        </p:nvSpPr>
        <p:spPr bwMode="auto">
          <a:xfrm>
            <a:off x="2209800" y="4648200"/>
            <a:ext cx="774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19C146"/>
                </a:solidFill>
                <a:latin typeface="Helvetica" panose="020B0500000000000000" pitchFamily="34" charset="0"/>
              </a:rPr>
              <a:t>Low</a:t>
            </a:r>
          </a:p>
        </p:txBody>
      </p:sp>
      <p:sp>
        <p:nvSpPr>
          <p:cNvPr id="35" name="Rectangle 34"/>
          <p:cNvSpPr>
            <a:spLocks noChangeArrowheads="1"/>
          </p:cNvSpPr>
          <p:nvPr/>
        </p:nvSpPr>
        <p:spPr bwMode="auto">
          <a:xfrm>
            <a:off x="2187575" y="1524000"/>
            <a:ext cx="817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FF0000"/>
                </a:solidFill>
                <a:latin typeface="Helvetica" panose="020B0500000000000000" pitchFamily="34" charset="0"/>
              </a:rPr>
              <a:t>High</a:t>
            </a:r>
          </a:p>
        </p:txBody>
      </p:sp>
      <p:sp>
        <p:nvSpPr>
          <p:cNvPr id="36" name="Rectangle 35"/>
          <p:cNvSpPr>
            <a:spLocks noChangeArrowheads="1"/>
          </p:cNvSpPr>
          <p:nvPr/>
        </p:nvSpPr>
        <p:spPr bwMode="auto">
          <a:xfrm>
            <a:off x="7543800" y="4648200"/>
            <a:ext cx="817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2400">
                <a:solidFill>
                  <a:srgbClr val="FF0000"/>
                </a:solidFill>
                <a:latin typeface="Helvetica" panose="020B0500000000000000" pitchFamily="34" charset="0"/>
              </a:rPr>
              <a:t>High</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CD6F4ED-2CA5-29F3-7B47-D534BF55BBB7}"/>
                  </a:ext>
                </a:extLst>
              </p14:cNvPr>
              <p14:cNvContentPartPr/>
              <p14:nvPr/>
            </p14:nvContentPartPr>
            <p14:xfrm>
              <a:off x="1960200" y="1774080"/>
              <a:ext cx="6071760" cy="4741200"/>
            </p14:xfrm>
          </p:contentPart>
        </mc:Choice>
        <mc:Fallback xmlns="">
          <p:pic>
            <p:nvPicPr>
              <p:cNvPr id="2" name="Ink 1">
                <a:extLst>
                  <a:ext uri="{FF2B5EF4-FFF2-40B4-BE49-F238E27FC236}">
                    <a16:creationId xmlns:a16="http://schemas.microsoft.com/office/drawing/2014/main" id="{8CD6F4ED-2CA5-29F3-7B47-D534BF55BBB7}"/>
                  </a:ext>
                </a:extLst>
              </p:cNvPr>
              <p:cNvPicPr/>
              <p:nvPr/>
            </p:nvPicPr>
            <p:blipFill>
              <a:blip r:embed="rId3"/>
              <a:stretch>
                <a:fillRect/>
              </a:stretch>
            </p:blipFill>
            <p:spPr>
              <a:xfrm>
                <a:off x="1944000" y="1757880"/>
                <a:ext cx="6104160" cy="4773600"/>
              </a:xfrm>
              <a:prstGeom prst="rect">
                <a:avLst/>
              </a:prstGeom>
            </p:spPr>
          </p:pic>
        </mc:Fallback>
      </mc:AlternateContent>
    </p:spTree>
    <p:extLst>
      <p:ext uri="{BB962C8B-B14F-4D97-AF65-F5344CB8AC3E}">
        <p14:creationId xmlns:p14="http://schemas.microsoft.com/office/powerpoint/2010/main" val="3202944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500"/>
                                        <p:tgtEl>
                                          <p:spTgt spid="2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par>
                                <p:cTn id="27" presetID="16" presetClass="entr" presetSubtype="26"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arn(inHorizontal)">
                                      <p:cBhvr>
                                        <p:cTn id="29" dur="500"/>
                                        <p:tgtEl>
                                          <p:spTgt spid="25"/>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409">
                                            <p:txEl>
                                              <p:pRg st="0" end="0"/>
                                            </p:txEl>
                                          </p:spTgt>
                                        </p:tgtEl>
                                        <p:attrNameLst>
                                          <p:attrName>style.visibility</p:attrName>
                                        </p:attrNameLst>
                                      </p:cBhvr>
                                      <p:to>
                                        <p:strVal val="visible"/>
                                      </p:to>
                                    </p:set>
                                    <p:animEffect transition="in" filter="fade">
                                      <p:cBhvr>
                                        <p:cTn id="63" dur="500"/>
                                        <p:tgtEl>
                                          <p:spTgt spid="174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 grpId="0" build="p"/>
      <p:bldP spid="17" grpId="0"/>
      <p:bldP spid="18" grpId="0"/>
      <p:bldP spid="21" grpId="0" build="p"/>
      <p:bldP spid="26" grpId="0"/>
      <p:bldP spid="27" grpId="0"/>
      <p:bldP spid="28" grpId="0"/>
      <p:bldP spid="29" grpId="0"/>
      <p:bldP spid="33" grpId="0"/>
      <p:bldP spid="34" grpId="0"/>
      <p:bldP spid="35" grpId="0"/>
      <p:bldP spid="3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04AF1BAF-6E1D-5913-365A-63E147BA1917}"/>
              </a:ext>
            </a:extLst>
          </p:cNvPr>
          <p:cNvSpPr txBox="1"/>
          <p:nvPr/>
        </p:nvSpPr>
        <p:spPr>
          <a:xfrm>
            <a:off x="457200" y="304800"/>
            <a:ext cx="7811770" cy="982320"/>
          </a:xfrm>
          <a:prstGeom prst="rect">
            <a:avLst/>
          </a:prstGeom>
        </p:spPr>
        <p:txBody>
          <a:bodyPr vert="horz" wrap="square" lIns="0" tIns="12700" rIns="0" bIns="0" rtlCol="0">
            <a:spAutoFit/>
          </a:bodyPr>
          <a:lstStyle/>
          <a:p>
            <a:pPr marL="73660">
              <a:lnSpc>
                <a:spcPct val="100000"/>
              </a:lnSpc>
              <a:spcBef>
                <a:spcPts val="100"/>
              </a:spcBef>
            </a:pPr>
            <a:r>
              <a:rPr lang="en-IN" sz="3000" b="1" spc="-5" dirty="0">
                <a:solidFill>
                  <a:srgbClr val="C55A11"/>
                </a:solidFill>
                <a:latin typeface="Arial"/>
                <a:cs typeface="Arial"/>
              </a:rPr>
              <a:t>Bias </a:t>
            </a:r>
            <a:r>
              <a:rPr lang="en-IN" sz="3000" b="1" dirty="0">
                <a:solidFill>
                  <a:srgbClr val="C55A11"/>
                </a:solidFill>
                <a:latin typeface="Arial"/>
                <a:cs typeface="Arial"/>
              </a:rPr>
              <a:t>and </a:t>
            </a:r>
            <a:r>
              <a:rPr lang="en-IN" sz="3000" b="1" spc="-5" dirty="0">
                <a:solidFill>
                  <a:srgbClr val="C55A11"/>
                </a:solidFill>
                <a:latin typeface="Arial"/>
                <a:cs typeface="Arial"/>
              </a:rPr>
              <a:t>Variance </a:t>
            </a:r>
            <a:r>
              <a:rPr lang="en-IN" sz="3000" b="1" dirty="0">
                <a:solidFill>
                  <a:srgbClr val="C55A11"/>
                </a:solidFill>
                <a:latin typeface="Arial"/>
                <a:cs typeface="Arial"/>
              </a:rPr>
              <a:t>Trade</a:t>
            </a:r>
            <a:r>
              <a:rPr lang="en-IN" sz="3000" b="1" spc="-15" dirty="0">
                <a:solidFill>
                  <a:srgbClr val="C55A11"/>
                </a:solidFill>
                <a:latin typeface="Arial"/>
                <a:cs typeface="Arial"/>
              </a:rPr>
              <a:t> </a:t>
            </a:r>
            <a:r>
              <a:rPr lang="en-IN" sz="3000" b="1" spc="-5" dirty="0">
                <a:solidFill>
                  <a:srgbClr val="C55A11"/>
                </a:solidFill>
                <a:latin typeface="Arial"/>
                <a:cs typeface="Arial"/>
              </a:rPr>
              <a:t>Off</a:t>
            </a:r>
            <a:endParaRPr lang="en-IN" sz="3000" dirty="0">
              <a:latin typeface="Arial"/>
              <a:cs typeface="Arial"/>
            </a:endParaRPr>
          </a:p>
          <a:p>
            <a:pPr>
              <a:lnSpc>
                <a:spcPct val="100000"/>
              </a:lnSpc>
            </a:pPr>
            <a:endParaRPr sz="3300" dirty="0">
              <a:latin typeface="Arial"/>
              <a:cs typeface="Arial"/>
            </a:endParaRPr>
          </a:p>
        </p:txBody>
      </p:sp>
      <p:sp>
        <p:nvSpPr>
          <p:cNvPr id="9" name="object 5">
            <a:extLst>
              <a:ext uri="{FF2B5EF4-FFF2-40B4-BE49-F238E27FC236}">
                <a16:creationId xmlns:a16="http://schemas.microsoft.com/office/drawing/2014/main" id="{FED27585-7F65-F2F9-9124-23E2F7A610F8}"/>
              </a:ext>
            </a:extLst>
          </p:cNvPr>
          <p:cNvSpPr txBox="1"/>
          <p:nvPr/>
        </p:nvSpPr>
        <p:spPr>
          <a:xfrm>
            <a:off x="76200" y="540015"/>
            <a:ext cx="9363710" cy="6013185"/>
          </a:xfrm>
          <a:prstGeom prst="rect">
            <a:avLst/>
          </a:prstGeom>
        </p:spPr>
        <p:txBody>
          <a:bodyPr vert="horz" wrap="square" lIns="0" tIns="12700" rIns="0" bIns="0" rtlCol="0">
            <a:spAutoFit/>
          </a:bodyPr>
          <a:lstStyle/>
          <a:p>
            <a:pPr>
              <a:lnSpc>
                <a:spcPct val="100000"/>
              </a:lnSpc>
            </a:pPr>
            <a:endParaRPr sz="3400" dirty="0">
              <a:latin typeface="Arial"/>
              <a:cs typeface="Arial"/>
            </a:endParaRPr>
          </a:p>
          <a:p>
            <a:pPr marL="393700" marR="5080" indent="-381000">
              <a:lnSpc>
                <a:spcPct val="114999"/>
              </a:lnSpc>
              <a:buChar char="●"/>
              <a:tabLst>
                <a:tab pos="393065" algn="l"/>
                <a:tab pos="393700" algn="l"/>
                <a:tab pos="1412875" algn="l"/>
                <a:tab pos="1856105" algn="l"/>
                <a:tab pos="3061970" algn="l"/>
                <a:tab pos="4846955" algn="l"/>
                <a:tab pos="6223000" algn="l"/>
                <a:tab pos="7006590" algn="l"/>
                <a:tab pos="7738109" algn="l"/>
                <a:tab pos="9114155" algn="l"/>
              </a:tabLst>
            </a:pPr>
            <a:r>
              <a:rPr sz="2400" dirty="0">
                <a:latin typeface="Arial"/>
                <a:cs typeface="Arial"/>
              </a:rPr>
              <a:t>Th</a:t>
            </a:r>
            <a:r>
              <a:rPr sz="2400" spc="-10" dirty="0">
                <a:latin typeface="Arial"/>
                <a:cs typeface="Arial"/>
              </a:rPr>
              <a:t>e</a:t>
            </a:r>
            <a:r>
              <a:rPr sz="2400" spc="-5" dirty="0">
                <a:latin typeface="Arial"/>
                <a:cs typeface="Arial"/>
              </a:rPr>
              <a:t>re</a:t>
            </a:r>
            <a:r>
              <a:rPr sz="2400" dirty="0">
                <a:latin typeface="Arial"/>
                <a:cs typeface="Arial"/>
              </a:rPr>
              <a:t>	</a:t>
            </a:r>
            <a:r>
              <a:rPr sz="2400" spc="-10" dirty="0">
                <a:latin typeface="Arial"/>
                <a:cs typeface="Arial"/>
              </a:rPr>
              <a:t>i</a:t>
            </a:r>
            <a:r>
              <a:rPr sz="2400" spc="-5" dirty="0">
                <a:latin typeface="Arial"/>
                <a:cs typeface="Arial"/>
              </a:rPr>
              <a:t>s</a:t>
            </a:r>
            <a:r>
              <a:rPr sz="2400" dirty="0">
                <a:latin typeface="Arial"/>
                <a:cs typeface="Arial"/>
              </a:rPr>
              <a:t>	</a:t>
            </a:r>
            <a:r>
              <a:rPr sz="2400" spc="-5" dirty="0">
                <a:solidFill>
                  <a:srgbClr val="FF0000"/>
                </a:solidFill>
                <a:latin typeface="Arial"/>
                <a:cs typeface="Arial"/>
              </a:rPr>
              <a:t>i</a:t>
            </a:r>
            <a:r>
              <a:rPr sz="2400" spc="-15" dirty="0">
                <a:solidFill>
                  <a:srgbClr val="FF0000"/>
                </a:solidFill>
                <a:latin typeface="Arial"/>
                <a:cs typeface="Arial"/>
              </a:rPr>
              <a:t>n</a:t>
            </a:r>
            <a:r>
              <a:rPr sz="2400" spc="-5" dirty="0">
                <a:solidFill>
                  <a:srgbClr val="FF0000"/>
                </a:solidFill>
                <a:latin typeface="Arial"/>
                <a:cs typeface="Arial"/>
              </a:rPr>
              <a:t>verse</a:t>
            </a:r>
            <a:r>
              <a:rPr sz="2400" dirty="0">
                <a:solidFill>
                  <a:srgbClr val="FF0000"/>
                </a:solidFill>
                <a:latin typeface="Arial"/>
                <a:cs typeface="Arial"/>
              </a:rPr>
              <a:t>	</a:t>
            </a:r>
            <a:r>
              <a:rPr sz="2400" spc="-5" dirty="0">
                <a:solidFill>
                  <a:srgbClr val="FF0000"/>
                </a:solidFill>
                <a:latin typeface="Arial"/>
                <a:cs typeface="Arial"/>
              </a:rPr>
              <a:t>re</a:t>
            </a:r>
            <a:r>
              <a:rPr sz="2400" dirty="0">
                <a:solidFill>
                  <a:srgbClr val="FF0000"/>
                </a:solidFill>
                <a:latin typeface="Arial"/>
                <a:cs typeface="Arial"/>
              </a:rPr>
              <a:t>l</a:t>
            </a:r>
            <a:r>
              <a:rPr sz="2400" spc="-5" dirty="0">
                <a:solidFill>
                  <a:srgbClr val="FF0000"/>
                </a:solidFill>
                <a:latin typeface="Arial"/>
                <a:cs typeface="Arial"/>
              </a:rPr>
              <a:t>ations</a:t>
            </a:r>
            <a:r>
              <a:rPr sz="2400" spc="5" dirty="0">
                <a:solidFill>
                  <a:srgbClr val="FF0000"/>
                </a:solidFill>
                <a:latin typeface="Arial"/>
                <a:cs typeface="Arial"/>
              </a:rPr>
              <a:t>h</a:t>
            </a:r>
            <a:r>
              <a:rPr sz="2400" spc="-5" dirty="0">
                <a:solidFill>
                  <a:srgbClr val="FF0000"/>
                </a:solidFill>
                <a:latin typeface="Arial"/>
                <a:cs typeface="Arial"/>
              </a:rPr>
              <a:t>ip</a:t>
            </a:r>
            <a:r>
              <a:rPr sz="2400" dirty="0">
                <a:solidFill>
                  <a:srgbClr val="FF0000"/>
                </a:solidFill>
                <a:latin typeface="Arial"/>
                <a:cs typeface="Arial"/>
              </a:rPr>
              <a:t>	</a:t>
            </a:r>
            <a:r>
              <a:rPr sz="2400" spc="-5" dirty="0">
                <a:solidFill>
                  <a:srgbClr val="FF0000"/>
                </a:solidFill>
                <a:latin typeface="Arial"/>
                <a:cs typeface="Arial"/>
              </a:rPr>
              <a:t>between</a:t>
            </a:r>
            <a:r>
              <a:rPr sz="2400" dirty="0">
                <a:solidFill>
                  <a:srgbClr val="FF0000"/>
                </a:solidFill>
                <a:latin typeface="Arial"/>
                <a:cs typeface="Arial"/>
              </a:rPr>
              <a:t>	b</a:t>
            </a:r>
            <a:r>
              <a:rPr sz="2400" spc="-5" dirty="0">
                <a:solidFill>
                  <a:srgbClr val="FF0000"/>
                </a:solidFill>
                <a:latin typeface="Arial"/>
                <a:cs typeface="Arial"/>
              </a:rPr>
              <a:t>i</a:t>
            </a:r>
            <a:r>
              <a:rPr sz="2400" spc="-15" dirty="0">
                <a:solidFill>
                  <a:srgbClr val="FF0000"/>
                </a:solidFill>
                <a:latin typeface="Arial"/>
                <a:cs typeface="Arial"/>
              </a:rPr>
              <a:t>a</a:t>
            </a:r>
            <a:r>
              <a:rPr sz="2400" dirty="0">
                <a:solidFill>
                  <a:srgbClr val="FF0000"/>
                </a:solidFill>
                <a:latin typeface="Arial"/>
                <a:cs typeface="Arial"/>
              </a:rPr>
              <a:t>s	</a:t>
            </a:r>
            <a:r>
              <a:rPr sz="2400" spc="-10" dirty="0">
                <a:solidFill>
                  <a:srgbClr val="FF0000"/>
                </a:solidFill>
                <a:latin typeface="Arial"/>
                <a:cs typeface="Arial"/>
              </a:rPr>
              <a:t>an</a:t>
            </a:r>
            <a:r>
              <a:rPr sz="2400" spc="-5" dirty="0">
                <a:solidFill>
                  <a:srgbClr val="FF0000"/>
                </a:solidFill>
                <a:latin typeface="Arial"/>
                <a:cs typeface="Arial"/>
              </a:rPr>
              <a:t>d</a:t>
            </a:r>
            <a:r>
              <a:rPr sz="2400" dirty="0">
                <a:solidFill>
                  <a:srgbClr val="FF0000"/>
                </a:solidFill>
                <a:latin typeface="Arial"/>
                <a:cs typeface="Arial"/>
              </a:rPr>
              <a:t>	</a:t>
            </a:r>
            <a:r>
              <a:rPr sz="2400" spc="-5" dirty="0">
                <a:solidFill>
                  <a:srgbClr val="FF0000"/>
                </a:solidFill>
                <a:latin typeface="Arial"/>
                <a:cs typeface="Arial"/>
              </a:rPr>
              <a:t>variance</a:t>
            </a:r>
            <a:r>
              <a:rPr sz="2400" dirty="0">
                <a:solidFill>
                  <a:srgbClr val="FF0000"/>
                </a:solidFill>
                <a:latin typeface="Arial"/>
                <a:cs typeface="Arial"/>
              </a:rPr>
              <a:t>	</a:t>
            </a:r>
            <a:r>
              <a:rPr sz="2400" spc="-10" dirty="0">
                <a:latin typeface="Arial"/>
                <a:cs typeface="Arial"/>
              </a:rPr>
              <a:t>in  </a:t>
            </a:r>
            <a:r>
              <a:rPr sz="2400" spc="-5" dirty="0">
                <a:latin typeface="Arial"/>
                <a:cs typeface="Arial"/>
              </a:rPr>
              <a:t>machine</a:t>
            </a:r>
            <a:r>
              <a:rPr sz="2400" dirty="0">
                <a:latin typeface="Arial"/>
                <a:cs typeface="Arial"/>
              </a:rPr>
              <a:t> </a:t>
            </a:r>
            <a:r>
              <a:rPr sz="2400" spc="-5" dirty="0">
                <a:latin typeface="Arial"/>
                <a:cs typeface="Arial"/>
              </a:rPr>
              <a:t>learning.</a:t>
            </a:r>
            <a:endParaRPr sz="2400" dirty="0">
              <a:latin typeface="Arial"/>
              <a:cs typeface="Arial"/>
            </a:endParaRPr>
          </a:p>
          <a:p>
            <a:pPr marL="393700" indent="-381000">
              <a:lnSpc>
                <a:spcPct val="100000"/>
              </a:lnSpc>
              <a:spcBef>
                <a:spcPts val="430"/>
              </a:spcBef>
              <a:buChar char="●"/>
              <a:tabLst>
                <a:tab pos="393065" algn="l"/>
                <a:tab pos="393700" algn="l"/>
              </a:tabLst>
            </a:pPr>
            <a:r>
              <a:rPr sz="2400" spc="-5" dirty="0">
                <a:latin typeface="Arial"/>
                <a:cs typeface="Arial"/>
              </a:rPr>
              <a:t>Increasing </a:t>
            </a:r>
            <a:r>
              <a:rPr sz="2400" dirty="0">
                <a:latin typeface="Arial"/>
                <a:cs typeface="Arial"/>
              </a:rPr>
              <a:t>the </a:t>
            </a:r>
            <a:r>
              <a:rPr sz="2400" spc="-5" dirty="0">
                <a:latin typeface="Arial"/>
                <a:cs typeface="Arial"/>
              </a:rPr>
              <a:t>bias will decrease </a:t>
            </a:r>
            <a:r>
              <a:rPr sz="2400" dirty="0">
                <a:latin typeface="Arial"/>
                <a:cs typeface="Arial"/>
              </a:rPr>
              <a:t>the</a:t>
            </a:r>
            <a:r>
              <a:rPr sz="2400" spc="95" dirty="0">
                <a:latin typeface="Arial"/>
                <a:cs typeface="Arial"/>
              </a:rPr>
              <a:t> </a:t>
            </a:r>
            <a:r>
              <a:rPr sz="2400" spc="-5" dirty="0">
                <a:latin typeface="Arial"/>
                <a:cs typeface="Arial"/>
              </a:rPr>
              <a:t>variance.</a:t>
            </a:r>
            <a:endParaRPr sz="2400" dirty="0">
              <a:latin typeface="Arial"/>
              <a:cs typeface="Arial"/>
            </a:endParaRPr>
          </a:p>
          <a:p>
            <a:pPr marL="393700" indent="-381000">
              <a:lnSpc>
                <a:spcPct val="100000"/>
              </a:lnSpc>
              <a:spcBef>
                <a:spcPts val="434"/>
              </a:spcBef>
              <a:buChar char="●"/>
              <a:tabLst>
                <a:tab pos="393065" algn="l"/>
                <a:tab pos="393700" algn="l"/>
              </a:tabLst>
            </a:pPr>
            <a:r>
              <a:rPr sz="2400" spc="-5" dirty="0">
                <a:latin typeface="Arial"/>
                <a:cs typeface="Arial"/>
              </a:rPr>
              <a:t>Increasing </a:t>
            </a:r>
            <a:r>
              <a:rPr sz="2400" dirty="0">
                <a:latin typeface="Arial"/>
                <a:cs typeface="Arial"/>
              </a:rPr>
              <a:t>the </a:t>
            </a:r>
            <a:r>
              <a:rPr sz="2400" spc="-5" dirty="0">
                <a:latin typeface="Arial"/>
                <a:cs typeface="Arial"/>
              </a:rPr>
              <a:t>variance will decrease </a:t>
            </a:r>
            <a:r>
              <a:rPr sz="2400" dirty="0">
                <a:latin typeface="Arial"/>
                <a:cs typeface="Arial"/>
              </a:rPr>
              <a:t>the</a:t>
            </a:r>
            <a:r>
              <a:rPr sz="2400" spc="105" dirty="0">
                <a:latin typeface="Arial"/>
                <a:cs typeface="Arial"/>
              </a:rPr>
              <a:t> </a:t>
            </a:r>
            <a:r>
              <a:rPr sz="2400" spc="-5" dirty="0">
                <a:latin typeface="Arial"/>
                <a:cs typeface="Arial"/>
              </a:rPr>
              <a:t>bias.</a:t>
            </a:r>
            <a:endParaRPr sz="2400" dirty="0">
              <a:latin typeface="Arial"/>
              <a:cs typeface="Arial"/>
            </a:endParaRPr>
          </a:p>
          <a:p>
            <a:pPr marL="393700" marR="573405" indent="-381000" algn="just">
              <a:lnSpc>
                <a:spcPct val="114999"/>
              </a:lnSpc>
              <a:buChar char="●"/>
              <a:tabLst>
                <a:tab pos="393700" algn="l"/>
              </a:tabLst>
            </a:pPr>
            <a:r>
              <a:rPr sz="2400" dirty="0">
                <a:latin typeface="Arial"/>
                <a:cs typeface="Arial"/>
              </a:rPr>
              <a:t>If </a:t>
            </a:r>
            <a:r>
              <a:rPr sz="2400" spc="-5" dirty="0">
                <a:latin typeface="Arial"/>
                <a:cs typeface="Arial"/>
              </a:rPr>
              <a:t>our model is </a:t>
            </a:r>
            <a:r>
              <a:rPr sz="2400" dirty="0">
                <a:latin typeface="Arial"/>
                <a:cs typeface="Arial"/>
              </a:rPr>
              <a:t>too </a:t>
            </a:r>
            <a:r>
              <a:rPr sz="2400" spc="-5" dirty="0">
                <a:latin typeface="Arial"/>
                <a:cs typeface="Arial"/>
              </a:rPr>
              <a:t>simple and has </a:t>
            </a:r>
            <a:r>
              <a:rPr sz="2400" dirty="0">
                <a:latin typeface="Arial"/>
                <a:cs typeface="Arial"/>
              </a:rPr>
              <a:t>very few </a:t>
            </a:r>
            <a:r>
              <a:rPr sz="2400" spc="-5" dirty="0">
                <a:latin typeface="Arial"/>
                <a:cs typeface="Arial"/>
              </a:rPr>
              <a:t>parameters then </a:t>
            </a:r>
            <a:r>
              <a:rPr sz="2400" dirty="0">
                <a:latin typeface="Arial"/>
                <a:cs typeface="Arial"/>
              </a:rPr>
              <a:t>it  </a:t>
            </a:r>
            <a:r>
              <a:rPr sz="2400" spc="-5" dirty="0">
                <a:latin typeface="Arial"/>
                <a:cs typeface="Arial"/>
              </a:rPr>
              <a:t>may have high bias and low variance. </a:t>
            </a:r>
            <a:r>
              <a:rPr sz="2400" dirty="0">
                <a:latin typeface="Arial"/>
                <a:cs typeface="Arial"/>
              </a:rPr>
              <a:t>On the </a:t>
            </a:r>
            <a:r>
              <a:rPr sz="2400" spc="-5" dirty="0">
                <a:latin typeface="Arial"/>
                <a:cs typeface="Arial"/>
              </a:rPr>
              <a:t>other hand </a:t>
            </a:r>
            <a:r>
              <a:rPr sz="2400" dirty="0">
                <a:latin typeface="Arial"/>
                <a:cs typeface="Arial"/>
              </a:rPr>
              <a:t>if </a:t>
            </a:r>
            <a:r>
              <a:rPr sz="2400" spc="-5" dirty="0">
                <a:latin typeface="Arial"/>
                <a:cs typeface="Arial"/>
              </a:rPr>
              <a:t>our  </a:t>
            </a:r>
            <a:r>
              <a:rPr sz="2400" dirty="0">
                <a:latin typeface="Arial"/>
                <a:cs typeface="Arial"/>
              </a:rPr>
              <a:t>model </a:t>
            </a:r>
            <a:r>
              <a:rPr sz="2400" spc="-5" dirty="0">
                <a:latin typeface="Arial"/>
                <a:cs typeface="Arial"/>
              </a:rPr>
              <a:t>has large number of parameters </a:t>
            </a:r>
            <a:r>
              <a:rPr sz="2400" dirty="0">
                <a:latin typeface="Arial"/>
                <a:cs typeface="Arial"/>
              </a:rPr>
              <a:t>then </a:t>
            </a:r>
            <a:r>
              <a:rPr sz="2400" spc="-5" dirty="0">
                <a:latin typeface="Arial"/>
                <a:cs typeface="Arial"/>
              </a:rPr>
              <a:t>it’s going </a:t>
            </a:r>
            <a:r>
              <a:rPr sz="2400" dirty="0">
                <a:latin typeface="Arial"/>
                <a:cs typeface="Arial"/>
              </a:rPr>
              <a:t>to </a:t>
            </a:r>
            <a:r>
              <a:rPr sz="2400" spc="-10" dirty="0">
                <a:latin typeface="Arial"/>
                <a:cs typeface="Arial"/>
              </a:rPr>
              <a:t>have  </a:t>
            </a:r>
            <a:r>
              <a:rPr sz="2400" spc="-5" dirty="0">
                <a:latin typeface="Arial"/>
                <a:cs typeface="Arial"/>
              </a:rPr>
              <a:t>high variance and low</a:t>
            </a:r>
            <a:r>
              <a:rPr sz="2400" spc="40" dirty="0">
                <a:latin typeface="Arial"/>
                <a:cs typeface="Arial"/>
              </a:rPr>
              <a:t> </a:t>
            </a:r>
            <a:r>
              <a:rPr sz="2400" spc="-5" dirty="0">
                <a:latin typeface="Arial"/>
                <a:cs typeface="Arial"/>
              </a:rPr>
              <a:t>bias.</a:t>
            </a:r>
            <a:endParaRPr sz="2400" dirty="0">
              <a:latin typeface="Arial"/>
              <a:cs typeface="Arial"/>
            </a:endParaRPr>
          </a:p>
          <a:p>
            <a:pPr marL="393700" marR="673735" indent="-381000" algn="just">
              <a:lnSpc>
                <a:spcPct val="114999"/>
              </a:lnSpc>
              <a:buChar char="●"/>
              <a:tabLst>
                <a:tab pos="393700" algn="l"/>
              </a:tabLst>
            </a:pPr>
            <a:r>
              <a:rPr sz="2400" dirty="0">
                <a:latin typeface="Arial"/>
                <a:cs typeface="Arial"/>
              </a:rPr>
              <a:t>We </a:t>
            </a:r>
            <a:r>
              <a:rPr sz="2400" spc="-5" dirty="0">
                <a:latin typeface="Arial"/>
                <a:cs typeface="Arial"/>
              </a:rPr>
              <a:t>need </a:t>
            </a:r>
            <a:r>
              <a:rPr sz="2400" dirty="0">
                <a:latin typeface="Arial"/>
                <a:cs typeface="Arial"/>
              </a:rPr>
              <a:t>to </a:t>
            </a:r>
            <a:r>
              <a:rPr sz="2400" spc="-5" dirty="0">
                <a:latin typeface="Arial"/>
                <a:cs typeface="Arial"/>
              </a:rPr>
              <a:t>find the right/good balance without overfitting </a:t>
            </a:r>
            <a:r>
              <a:rPr sz="2400" spc="-10" dirty="0">
                <a:latin typeface="Arial"/>
                <a:cs typeface="Arial"/>
              </a:rPr>
              <a:t>and  </a:t>
            </a:r>
            <a:r>
              <a:rPr sz="2400" spc="-5" dirty="0">
                <a:latin typeface="Arial"/>
                <a:cs typeface="Arial"/>
              </a:rPr>
              <a:t>underfitting </a:t>
            </a:r>
            <a:r>
              <a:rPr sz="2400" dirty="0">
                <a:latin typeface="Arial"/>
                <a:cs typeface="Arial"/>
              </a:rPr>
              <a:t>the</a:t>
            </a:r>
            <a:r>
              <a:rPr sz="2400" spc="15" dirty="0">
                <a:latin typeface="Arial"/>
                <a:cs typeface="Arial"/>
              </a:rPr>
              <a:t> </a:t>
            </a:r>
            <a:r>
              <a:rPr sz="2400" spc="-5" dirty="0">
                <a:latin typeface="Arial"/>
                <a:cs typeface="Arial"/>
              </a:rPr>
              <a:t>data.</a:t>
            </a:r>
            <a:endParaRPr sz="2400" dirty="0">
              <a:latin typeface="Arial"/>
              <a:cs typeface="Arial"/>
            </a:endParaRPr>
          </a:p>
          <a:p>
            <a:pPr marL="393700" marR="153670" indent="-381000">
              <a:lnSpc>
                <a:spcPct val="114999"/>
              </a:lnSpc>
              <a:buChar char="●"/>
              <a:tabLst>
                <a:tab pos="393065" algn="l"/>
                <a:tab pos="393700" algn="l"/>
              </a:tabLst>
            </a:pPr>
            <a:r>
              <a:rPr sz="2400" spc="-5" dirty="0">
                <a:latin typeface="Arial"/>
                <a:cs typeface="Arial"/>
              </a:rPr>
              <a:t>This </a:t>
            </a:r>
            <a:r>
              <a:rPr sz="2400" dirty="0">
                <a:latin typeface="Arial"/>
                <a:cs typeface="Arial"/>
              </a:rPr>
              <a:t>tradeoff </a:t>
            </a:r>
            <a:r>
              <a:rPr sz="2400" spc="-5" dirty="0">
                <a:latin typeface="Arial"/>
                <a:cs typeface="Arial"/>
              </a:rPr>
              <a:t>in complexity is why there </a:t>
            </a:r>
            <a:r>
              <a:rPr sz="2400" spc="-10" dirty="0">
                <a:latin typeface="Arial"/>
                <a:cs typeface="Arial"/>
              </a:rPr>
              <a:t>is </a:t>
            </a:r>
            <a:r>
              <a:rPr sz="2400" spc="-5" dirty="0">
                <a:latin typeface="Arial"/>
                <a:cs typeface="Arial"/>
              </a:rPr>
              <a:t>a tradeoff between bias  and variance. </a:t>
            </a:r>
            <a:r>
              <a:rPr sz="2400" dirty="0">
                <a:latin typeface="Arial"/>
                <a:cs typeface="Arial"/>
              </a:rPr>
              <a:t>An </a:t>
            </a:r>
            <a:r>
              <a:rPr sz="2400" spc="-5" dirty="0">
                <a:latin typeface="Arial"/>
                <a:cs typeface="Arial"/>
              </a:rPr>
              <a:t>algorithm can’t be </a:t>
            </a:r>
            <a:r>
              <a:rPr sz="2400" dirty="0">
                <a:latin typeface="Arial"/>
                <a:cs typeface="Arial"/>
              </a:rPr>
              <a:t>more complex </a:t>
            </a:r>
            <a:r>
              <a:rPr sz="2400" spc="-5" dirty="0">
                <a:latin typeface="Arial"/>
                <a:cs typeface="Arial"/>
              </a:rPr>
              <a:t>and less  complex </a:t>
            </a:r>
            <a:r>
              <a:rPr sz="2400" dirty="0">
                <a:latin typeface="Arial"/>
                <a:cs typeface="Arial"/>
              </a:rPr>
              <a:t>at the </a:t>
            </a:r>
            <a:r>
              <a:rPr sz="2400" spc="-5" dirty="0">
                <a:latin typeface="Arial"/>
                <a:cs typeface="Arial"/>
              </a:rPr>
              <a:t>same</a:t>
            </a:r>
            <a:r>
              <a:rPr sz="2400" spc="-10" dirty="0">
                <a:latin typeface="Arial"/>
                <a:cs typeface="Arial"/>
              </a:rPr>
              <a:t> </a:t>
            </a:r>
            <a:r>
              <a:rPr sz="2400" dirty="0">
                <a:latin typeface="Arial"/>
                <a:cs typeface="Arial"/>
              </a:rPr>
              <a:t>time.</a:t>
            </a:r>
          </a:p>
        </p:txBody>
      </p:sp>
      <p:sp>
        <p:nvSpPr>
          <p:cNvPr id="10" name="object 6">
            <a:extLst>
              <a:ext uri="{FF2B5EF4-FFF2-40B4-BE49-F238E27FC236}">
                <a16:creationId xmlns:a16="http://schemas.microsoft.com/office/drawing/2014/main" id="{304459C0-972C-AE7F-4836-72A02C8CEAEE}"/>
              </a:ext>
            </a:extLst>
          </p:cNvPr>
          <p:cNvSpPr/>
          <p:nvPr/>
        </p:nvSpPr>
        <p:spPr>
          <a:xfrm>
            <a:off x="9525000" y="4800600"/>
            <a:ext cx="2667000" cy="20574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97E556C-42A7-BD36-6BD8-170688E4A56D}"/>
                  </a:ext>
                </a:extLst>
              </p14:cNvPr>
              <p14:cNvContentPartPr/>
              <p14:nvPr/>
            </p14:nvContentPartPr>
            <p14:xfrm>
              <a:off x="2064240" y="805680"/>
              <a:ext cx="8167680" cy="5549760"/>
            </p14:xfrm>
          </p:contentPart>
        </mc:Choice>
        <mc:Fallback xmlns="">
          <p:pic>
            <p:nvPicPr>
              <p:cNvPr id="2" name="Ink 1">
                <a:extLst>
                  <a:ext uri="{FF2B5EF4-FFF2-40B4-BE49-F238E27FC236}">
                    <a16:creationId xmlns:a16="http://schemas.microsoft.com/office/drawing/2014/main" id="{497E556C-42A7-BD36-6BD8-170688E4A56D}"/>
                  </a:ext>
                </a:extLst>
              </p:cNvPr>
              <p:cNvPicPr/>
              <p:nvPr/>
            </p:nvPicPr>
            <p:blipFill>
              <a:blip r:embed="rId4"/>
              <a:stretch>
                <a:fillRect/>
              </a:stretch>
            </p:blipFill>
            <p:spPr>
              <a:xfrm>
                <a:off x="2048040" y="789480"/>
                <a:ext cx="8200080" cy="5582160"/>
              </a:xfrm>
              <a:prstGeom prst="rect">
                <a:avLst/>
              </a:prstGeom>
            </p:spPr>
          </p:pic>
        </mc:Fallback>
      </mc:AlternateContent>
    </p:spTree>
    <p:extLst>
      <p:ext uri="{BB962C8B-B14F-4D97-AF65-F5344CB8AC3E}">
        <p14:creationId xmlns:p14="http://schemas.microsoft.com/office/powerpoint/2010/main" val="1049147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04AF1BAF-6E1D-5913-365A-63E147BA1917}"/>
              </a:ext>
            </a:extLst>
          </p:cNvPr>
          <p:cNvSpPr txBox="1"/>
          <p:nvPr/>
        </p:nvSpPr>
        <p:spPr>
          <a:xfrm>
            <a:off x="457200" y="304800"/>
            <a:ext cx="7811770" cy="982320"/>
          </a:xfrm>
          <a:prstGeom prst="rect">
            <a:avLst/>
          </a:prstGeom>
        </p:spPr>
        <p:txBody>
          <a:bodyPr vert="horz" wrap="square" lIns="0" tIns="12700" rIns="0" bIns="0" rtlCol="0">
            <a:spAutoFit/>
          </a:bodyPr>
          <a:lstStyle/>
          <a:p>
            <a:pPr marL="139700">
              <a:lnSpc>
                <a:spcPct val="100000"/>
              </a:lnSpc>
              <a:spcBef>
                <a:spcPts val="100"/>
              </a:spcBef>
            </a:pPr>
            <a:r>
              <a:rPr lang="en-US" sz="3000" b="1" spc="-5" dirty="0">
                <a:solidFill>
                  <a:srgbClr val="C55A11"/>
                </a:solidFill>
                <a:latin typeface="Arial"/>
                <a:cs typeface="Arial"/>
              </a:rPr>
              <a:t>To reduce High Variance</a:t>
            </a:r>
            <a:endParaRPr sz="3000" dirty="0">
              <a:latin typeface="Arial"/>
              <a:cs typeface="Arial"/>
            </a:endParaRPr>
          </a:p>
          <a:p>
            <a:pPr>
              <a:lnSpc>
                <a:spcPct val="100000"/>
              </a:lnSpc>
            </a:pPr>
            <a:endParaRPr sz="3300" dirty="0">
              <a:latin typeface="Arial"/>
              <a:cs typeface="Arial"/>
            </a:endParaRPr>
          </a:p>
        </p:txBody>
      </p:sp>
      <p:graphicFrame>
        <p:nvGraphicFramePr>
          <p:cNvPr id="6" name="Table 5">
            <a:extLst>
              <a:ext uri="{FF2B5EF4-FFF2-40B4-BE49-F238E27FC236}">
                <a16:creationId xmlns:a16="http://schemas.microsoft.com/office/drawing/2014/main" id="{E63B5906-0D79-E411-A553-EA4E9402ECAB}"/>
              </a:ext>
            </a:extLst>
          </p:cNvPr>
          <p:cNvGraphicFramePr>
            <a:graphicFrameLocks noGrp="1"/>
          </p:cNvGraphicFramePr>
          <p:nvPr/>
        </p:nvGraphicFramePr>
        <p:xfrm>
          <a:off x="457200" y="2228087"/>
          <a:ext cx="12039600" cy="4023360"/>
        </p:xfrm>
        <a:graphic>
          <a:graphicData uri="http://schemas.openxmlformats.org/drawingml/2006/table">
            <a:tbl>
              <a:tblPr firstRow="1" bandRow="1">
                <a:tableStyleId>{5C22544A-7EE6-4342-B048-85BDC9FD1C3A}</a:tableStyleId>
              </a:tblPr>
              <a:tblGrid>
                <a:gridCol w="457036">
                  <a:extLst>
                    <a:ext uri="{9D8B030D-6E8A-4147-A177-3AD203B41FA5}">
                      <a16:colId xmlns:a16="http://schemas.microsoft.com/office/drawing/2014/main" val="3198617508"/>
                    </a:ext>
                  </a:extLst>
                </a:gridCol>
                <a:gridCol w="4953164">
                  <a:extLst>
                    <a:ext uri="{9D8B030D-6E8A-4147-A177-3AD203B41FA5}">
                      <a16:colId xmlns:a16="http://schemas.microsoft.com/office/drawing/2014/main" val="292482292"/>
                    </a:ext>
                  </a:extLst>
                </a:gridCol>
                <a:gridCol w="6629400">
                  <a:extLst>
                    <a:ext uri="{9D8B030D-6E8A-4147-A177-3AD203B41FA5}">
                      <a16:colId xmlns:a16="http://schemas.microsoft.com/office/drawing/2014/main" val="841817283"/>
                    </a:ext>
                  </a:extLst>
                </a:gridCol>
              </a:tblGrid>
              <a:tr h="370840">
                <a:tc>
                  <a:txBody>
                    <a:bodyPr/>
                    <a:lstStyle/>
                    <a:p>
                      <a:r>
                        <a:rPr lang="en-US" b="1"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rgbClr val="0070C0"/>
                          </a:solidFill>
                        </a:rPr>
                        <a:t>Add more training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chemeClr val="tx1"/>
                          </a:solidFill>
                        </a:rPr>
                        <a:t>Simplest and most reliable way to address variance, so long as you have access to significantly more data and enough computational power  to process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9822133"/>
                  </a:ext>
                </a:extLst>
              </a:tr>
              <a:tr h="370840">
                <a:tc>
                  <a:txBody>
                    <a:bodyPr/>
                    <a:lstStyle/>
                    <a:p>
                      <a:r>
                        <a:rPr lang="en-US" b="1"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rgbClr val="0070C0"/>
                          </a:solidFill>
                        </a:rPr>
                        <a:t>Add regularization(L2, L1 regularization, dropout, data </a:t>
                      </a:r>
                      <a:r>
                        <a:rPr lang="en-US" sz="2400" b="0" dirty="0" err="1">
                          <a:solidFill>
                            <a:srgbClr val="0070C0"/>
                          </a:solidFill>
                        </a:rPr>
                        <a:t>augumentation</a:t>
                      </a:r>
                      <a:r>
                        <a:rPr lang="en-US" sz="2400" b="0" dirty="0">
                          <a:solidFill>
                            <a:srgbClr val="0070C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chemeClr val="tx1"/>
                          </a:solidFill>
                        </a:rPr>
                        <a:t>This reduces variance, but increases  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571669"/>
                  </a:ext>
                </a:extLst>
              </a:tr>
              <a:tr h="370840">
                <a:tc>
                  <a:txBody>
                    <a:bodyPr/>
                    <a:lstStyle/>
                    <a:p>
                      <a:r>
                        <a:rPr lang="en-US" b="1"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rgbClr val="0070C0"/>
                          </a:solidFill>
                        </a:rPr>
                        <a:t>Add early stopping( stop gradient descent early based on dev set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chemeClr val="tx1"/>
                          </a:solidFill>
                        </a:rPr>
                        <a:t>reduces variance, but increases  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2942175"/>
                  </a:ext>
                </a:extLst>
              </a:tr>
              <a:tr h="370840">
                <a:tc>
                  <a:txBody>
                    <a:bodyPr/>
                    <a:lstStyle/>
                    <a:p>
                      <a:r>
                        <a:rPr lang="en-US" b="1"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dirty="0">
                          <a:solidFill>
                            <a:srgbClr val="0070C0"/>
                          </a:solidFill>
                        </a:rPr>
                        <a:t>Modify model architecture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chemeClr val="tx1"/>
                          </a:solidFill>
                        </a:rPr>
                        <a:t>This can affect both bias and variance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6192676"/>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E135DCD-006A-4602-A26A-D9663E82AB87}"/>
                  </a:ext>
                </a:extLst>
              </p14:cNvPr>
              <p14:cNvContentPartPr/>
              <p14:nvPr/>
            </p14:nvContentPartPr>
            <p14:xfrm>
              <a:off x="1293120" y="840960"/>
              <a:ext cx="9417600" cy="5443920"/>
            </p14:xfrm>
          </p:contentPart>
        </mc:Choice>
        <mc:Fallback xmlns="">
          <p:pic>
            <p:nvPicPr>
              <p:cNvPr id="2" name="Ink 1">
                <a:extLst>
                  <a:ext uri="{FF2B5EF4-FFF2-40B4-BE49-F238E27FC236}">
                    <a16:creationId xmlns:a16="http://schemas.microsoft.com/office/drawing/2014/main" id="{4E135DCD-006A-4602-A26A-D9663E82AB87}"/>
                  </a:ext>
                </a:extLst>
              </p:cNvPr>
              <p:cNvPicPr/>
              <p:nvPr/>
            </p:nvPicPr>
            <p:blipFill>
              <a:blip r:embed="rId3"/>
              <a:stretch>
                <a:fillRect/>
              </a:stretch>
            </p:blipFill>
            <p:spPr>
              <a:xfrm>
                <a:off x="1276920" y="824760"/>
                <a:ext cx="9450000" cy="5476320"/>
              </a:xfrm>
              <a:prstGeom prst="rect">
                <a:avLst/>
              </a:prstGeom>
            </p:spPr>
          </p:pic>
        </mc:Fallback>
      </mc:AlternateContent>
    </p:spTree>
    <p:extLst>
      <p:ext uri="{BB962C8B-B14F-4D97-AF65-F5344CB8AC3E}">
        <p14:creationId xmlns:p14="http://schemas.microsoft.com/office/powerpoint/2010/main" val="4231213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5">
            <a:extLst>
              <a:ext uri="{FF2B5EF4-FFF2-40B4-BE49-F238E27FC236}">
                <a16:creationId xmlns:a16="http://schemas.microsoft.com/office/drawing/2014/main" id="{9141D620-E19D-1BDF-A092-7FE9CA0A3D27}"/>
              </a:ext>
            </a:extLst>
          </p:cNvPr>
          <p:cNvSpPr/>
          <p:nvPr/>
        </p:nvSpPr>
        <p:spPr>
          <a:xfrm>
            <a:off x="7924800" y="1260208"/>
            <a:ext cx="3548688" cy="2196224"/>
          </a:xfrm>
          <a:prstGeom prst="rect">
            <a:avLst/>
          </a:prstGeom>
          <a:blipFill>
            <a:blip r:embed="rId2" cstate="print"/>
            <a:stretch>
              <a:fillRect/>
            </a:stretch>
          </a:blipFill>
        </p:spPr>
        <p:txBody>
          <a:bodyPr wrap="square" lIns="0" tIns="0" rIns="0" bIns="0" rtlCol="0"/>
          <a:lstStyle/>
          <a:p>
            <a:endParaRPr dirty="0"/>
          </a:p>
        </p:txBody>
      </p:sp>
      <p:sp>
        <p:nvSpPr>
          <p:cNvPr id="3" name="object 7">
            <a:extLst>
              <a:ext uri="{FF2B5EF4-FFF2-40B4-BE49-F238E27FC236}">
                <a16:creationId xmlns:a16="http://schemas.microsoft.com/office/drawing/2014/main" id="{AFFCE154-E542-21FD-47D8-867E9337FE8A}"/>
              </a:ext>
            </a:extLst>
          </p:cNvPr>
          <p:cNvSpPr txBox="1"/>
          <p:nvPr/>
        </p:nvSpPr>
        <p:spPr>
          <a:xfrm>
            <a:off x="152400" y="925513"/>
            <a:ext cx="7269074" cy="5350888"/>
          </a:xfrm>
          <a:prstGeom prst="rect">
            <a:avLst/>
          </a:prstGeom>
        </p:spPr>
        <p:txBody>
          <a:bodyPr vert="horz" wrap="square" lIns="0" tIns="12700" rIns="0" bIns="0" rtlCol="0">
            <a:spAutoFit/>
          </a:bodyPr>
          <a:lstStyle/>
          <a:p>
            <a:pPr marL="139700">
              <a:lnSpc>
                <a:spcPct val="100000"/>
              </a:lnSpc>
              <a:spcBef>
                <a:spcPts val="100"/>
              </a:spcBef>
            </a:pPr>
            <a:r>
              <a:rPr sz="2000" b="1" dirty="0">
                <a:solidFill>
                  <a:srgbClr val="C55A11"/>
                </a:solidFill>
                <a:latin typeface="Arial"/>
                <a:cs typeface="Arial"/>
              </a:rPr>
              <a:t>Why </a:t>
            </a:r>
            <a:r>
              <a:rPr sz="2000" b="1" spc="-5" dirty="0">
                <a:solidFill>
                  <a:srgbClr val="C55A11"/>
                </a:solidFill>
                <a:latin typeface="Arial"/>
                <a:cs typeface="Arial"/>
              </a:rPr>
              <a:t>Regularization?</a:t>
            </a:r>
            <a:endParaRPr sz="2000" dirty="0">
              <a:latin typeface="Arial"/>
              <a:cs typeface="Arial"/>
            </a:endParaRPr>
          </a:p>
          <a:p>
            <a:pPr>
              <a:lnSpc>
                <a:spcPct val="100000"/>
              </a:lnSpc>
            </a:pPr>
            <a:endParaRPr sz="2000" dirty="0">
              <a:latin typeface="Arial"/>
              <a:cs typeface="Arial"/>
            </a:endParaRPr>
          </a:p>
          <a:p>
            <a:pPr marL="393700" marR="7620" indent="-381635" algn="just">
              <a:lnSpc>
                <a:spcPct val="115100"/>
              </a:lnSpc>
              <a:spcBef>
                <a:spcPts val="1920"/>
              </a:spcBef>
              <a:buChar char="●"/>
              <a:tabLst>
                <a:tab pos="394335" algn="l"/>
              </a:tabLst>
            </a:pPr>
            <a:r>
              <a:rPr sz="2000" dirty="0">
                <a:latin typeface="Arial"/>
                <a:cs typeface="Arial"/>
              </a:rPr>
              <a:t>One </a:t>
            </a:r>
            <a:r>
              <a:rPr sz="2000" spc="-5" dirty="0">
                <a:latin typeface="Arial"/>
                <a:cs typeface="Arial"/>
              </a:rPr>
              <a:t>of </a:t>
            </a:r>
            <a:r>
              <a:rPr sz="2000" dirty="0">
                <a:latin typeface="Arial"/>
                <a:cs typeface="Arial"/>
              </a:rPr>
              <a:t>the major </a:t>
            </a:r>
            <a:r>
              <a:rPr sz="2000" spc="-5" dirty="0">
                <a:latin typeface="Arial"/>
                <a:cs typeface="Arial"/>
              </a:rPr>
              <a:t>aspects of training </a:t>
            </a:r>
            <a:r>
              <a:rPr sz="2000" dirty="0">
                <a:latin typeface="Arial"/>
                <a:cs typeface="Arial"/>
              </a:rPr>
              <a:t>your </a:t>
            </a:r>
            <a:r>
              <a:rPr sz="2000" spc="-5" dirty="0">
                <a:latin typeface="Arial"/>
                <a:cs typeface="Arial"/>
              </a:rPr>
              <a:t>machine  </a:t>
            </a:r>
            <a:r>
              <a:rPr sz="2000" dirty="0">
                <a:latin typeface="Arial"/>
                <a:cs typeface="Arial"/>
              </a:rPr>
              <a:t>learning model </a:t>
            </a:r>
            <a:r>
              <a:rPr sz="2000" spc="-5" dirty="0">
                <a:latin typeface="Arial"/>
                <a:cs typeface="Arial"/>
              </a:rPr>
              <a:t>is </a:t>
            </a:r>
            <a:r>
              <a:rPr sz="2000" dirty="0">
                <a:solidFill>
                  <a:srgbClr val="FF0000"/>
                </a:solidFill>
                <a:latin typeface="Arial"/>
                <a:cs typeface="Arial"/>
              </a:rPr>
              <a:t>avoiding </a:t>
            </a:r>
            <a:r>
              <a:rPr sz="2000" spc="-5" dirty="0">
                <a:solidFill>
                  <a:srgbClr val="FF0000"/>
                </a:solidFill>
                <a:latin typeface="Arial"/>
                <a:cs typeface="Arial"/>
              </a:rPr>
              <a:t>overfitting. </a:t>
            </a:r>
            <a:r>
              <a:rPr sz="2000" i="1" spc="-5" dirty="0">
                <a:latin typeface="Arial"/>
                <a:cs typeface="Arial"/>
              </a:rPr>
              <a:t>The model </a:t>
            </a:r>
            <a:r>
              <a:rPr sz="2000" i="1" dirty="0">
                <a:latin typeface="Arial"/>
                <a:cs typeface="Arial"/>
              </a:rPr>
              <a:t>will  </a:t>
            </a:r>
            <a:r>
              <a:rPr sz="2000" i="1" spc="-5" dirty="0">
                <a:latin typeface="Arial"/>
                <a:cs typeface="Arial"/>
              </a:rPr>
              <a:t>have a </a:t>
            </a:r>
            <a:r>
              <a:rPr sz="2000" i="1" spc="-5" dirty="0">
                <a:solidFill>
                  <a:srgbClr val="0000FF"/>
                </a:solidFill>
                <a:latin typeface="Arial"/>
                <a:cs typeface="Arial"/>
              </a:rPr>
              <a:t>low accuracy </a:t>
            </a:r>
            <a:r>
              <a:rPr sz="2000" i="1" spc="-5" dirty="0">
                <a:latin typeface="Arial"/>
                <a:cs typeface="Arial"/>
              </a:rPr>
              <a:t>if it is</a:t>
            </a:r>
            <a:r>
              <a:rPr sz="2000" i="1" spc="55" dirty="0">
                <a:latin typeface="Arial"/>
                <a:cs typeface="Arial"/>
              </a:rPr>
              <a:t> </a:t>
            </a:r>
            <a:r>
              <a:rPr sz="2000" i="1" spc="-5" dirty="0">
                <a:latin typeface="Arial"/>
                <a:cs typeface="Arial"/>
              </a:rPr>
              <a:t>overfitting.</a:t>
            </a:r>
            <a:endParaRPr sz="2000" dirty="0">
              <a:latin typeface="Arial"/>
              <a:cs typeface="Arial"/>
            </a:endParaRPr>
          </a:p>
          <a:p>
            <a:pPr>
              <a:lnSpc>
                <a:spcPct val="100000"/>
              </a:lnSpc>
              <a:spcBef>
                <a:spcPts val="30"/>
              </a:spcBef>
              <a:buFont typeface="Arial"/>
              <a:buChar char="●"/>
            </a:pPr>
            <a:endParaRPr sz="2000" dirty="0">
              <a:latin typeface="Arial"/>
              <a:cs typeface="Arial"/>
            </a:endParaRPr>
          </a:p>
          <a:p>
            <a:pPr marL="393700" marR="5080" indent="-381635" algn="just">
              <a:lnSpc>
                <a:spcPct val="114999"/>
              </a:lnSpc>
              <a:spcBef>
                <a:spcPts val="5"/>
              </a:spcBef>
              <a:buChar char="●"/>
              <a:tabLst>
                <a:tab pos="394335" algn="l"/>
              </a:tabLst>
            </a:pPr>
            <a:r>
              <a:rPr sz="2000" spc="-5" dirty="0">
                <a:latin typeface="Arial"/>
                <a:cs typeface="Arial"/>
              </a:rPr>
              <a:t>This </a:t>
            </a:r>
            <a:r>
              <a:rPr sz="2000" dirty="0">
                <a:latin typeface="Arial"/>
                <a:cs typeface="Arial"/>
              </a:rPr>
              <a:t>happens </a:t>
            </a:r>
            <a:r>
              <a:rPr sz="2000" spc="-5" dirty="0">
                <a:latin typeface="Arial"/>
                <a:cs typeface="Arial"/>
              </a:rPr>
              <a:t>because </a:t>
            </a:r>
            <a:r>
              <a:rPr sz="2000" spc="-5" dirty="0">
                <a:solidFill>
                  <a:srgbClr val="0000FF"/>
                </a:solidFill>
                <a:latin typeface="Arial"/>
                <a:cs typeface="Arial"/>
              </a:rPr>
              <a:t>your </a:t>
            </a:r>
            <a:r>
              <a:rPr sz="2000" dirty="0">
                <a:solidFill>
                  <a:srgbClr val="0000FF"/>
                </a:solidFill>
                <a:latin typeface="Arial"/>
                <a:cs typeface="Arial"/>
              </a:rPr>
              <a:t>model </a:t>
            </a:r>
            <a:r>
              <a:rPr sz="2000" spc="-5" dirty="0">
                <a:solidFill>
                  <a:srgbClr val="0000FF"/>
                </a:solidFill>
                <a:latin typeface="Arial"/>
                <a:cs typeface="Arial"/>
              </a:rPr>
              <a:t>is trying </a:t>
            </a:r>
            <a:r>
              <a:rPr sz="2000" dirty="0">
                <a:solidFill>
                  <a:srgbClr val="0000FF"/>
                </a:solidFill>
                <a:latin typeface="Arial"/>
                <a:cs typeface="Arial"/>
              </a:rPr>
              <a:t>too </a:t>
            </a:r>
            <a:r>
              <a:rPr sz="2000" spc="-5" dirty="0">
                <a:solidFill>
                  <a:srgbClr val="0000FF"/>
                </a:solidFill>
                <a:latin typeface="Arial"/>
                <a:cs typeface="Arial"/>
              </a:rPr>
              <a:t>hard </a:t>
            </a:r>
            <a:r>
              <a:rPr sz="2000" dirty="0">
                <a:solidFill>
                  <a:srgbClr val="0000FF"/>
                </a:solidFill>
                <a:latin typeface="Arial"/>
                <a:cs typeface="Arial"/>
              </a:rPr>
              <a:t>to  </a:t>
            </a:r>
            <a:r>
              <a:rPr sz="2000" spc="-5" dirty="0">
                <a:solidFill>
                  <a:srgbClr val="0000FF"/>
                </a:solidFill>
                <a:latin typeface="Arial"/>
                <a:cs typeface="Arial"/>
              </a:rPr>
              <a:t>capture </a:t>
            </a:r>
            <a:r>
              <a:rPr sz="2000" dirty="0">
                <a:solidFill>
                  <a:srgbClr val="0000FF"/>
                </a:solidFill>
                <a:latin typeface="Arial"/>
                <a:cs typeface="Arial"/>
              </a:rPr>
              <a:t>the noise in your training dataset</a:t>
            </a:r>
            <a:r>
              <a:rPr sz="2000" dirty="0">
                <a:latin typeface="Arial"/>
                <a:cs typeface="Arial"/>
              </a:rPr>
              <a:t>. </a:t>
            </a:r>
            <a:r>
              <a:rPr sz="2000" b="1" i="1" spc="-5" dirty="0">
                <a:latin typeface="Arial"/>
                <a:cs typeface="Arial"/>
              </a:rPr>
              <a:t>By noise  </a:t>
            </a:r>
            <a:r>
              <a:rPr sz="2000" b="1" i="1" dirty="0">
                <a:latin typeface="Arial"/>
                <a:cs typeface="Arial"/>
              </a:rPr>
              <a:t>we </a:t>
            </a:r>
            <a:r>
              <a:rPr sz="2000" b="1" i="1" spc="-5" dirty="0">
                <a:latin typeface="Arial"/>
                <a:cs typeface="Arial"/>
              </a:rPr>
              <a:t>mean the </a:t>
            </a:r>
            <a:r>
              <a:rPr sz="2000" b="1" i="1" dirty="0">
                <a:latin typeface="Arial"/>
                <a:cs typeface="Arial"/>
              </a:rPr>
              <a:t>data </a:t>
            </a:r>
            <a:r>
              <a:rPr sz="2000" b="1" i="1" spc="-5" dirty="0">
                <a:latin typeface="Arial"/>
                <a:cs typeface="Arial"/>
              </a:rPr>
              <a:t>points </a:t>
            </a:r>
            <a:r>
              <a:rPr sz="2000" b="1" i="1" dirty="0">
                <a:latin typeface="Arial"/>
                <a:cs typeface="Arial"/>
              </a:rPr>
              <a:t>that </a:t>
            </a:r>
            <a:r>
              <a:rPr sz="2000" b="1" i="1" spc="-5" dirty="0">
                <a:latin typeface="Arial"/>
                <a:cs typeface="Arial"/>
              </a:rPr>
              <a:t>don’t really represent  </a:t>
            </a:r>
            <a:r>
              <a:rPr sz="2000" b="1" i="1" dirty="0">
                <a:latin typeface="Arial"/>
                <a:cs typeface="Arial"/>
              </a:rPr>
              <a:t>the </a:t>
            </a:r>
            <a:r>
              <a:rPr sz="2000" b="1" i="1" spc="-5" dirty="0">
                <a:latin typeface="Arial"/>
                <a:cs typeface="Arial"/>
              </a:rPr>
              <a:t>true properties of your </a:t>
            </a:r>
            <a:r>
              <a:rPr sz="2000" b="1" i="1" dirty="0">
                <a:latin typeface="Arial"/>
                <a:cs typeface="Arial"/>
              </a:rPr>
              <a:t>data, </a:t>
            </a:r>
            <a:r>
              <a:rPr sz="2000" b="1" i="1" spc="-10" dirty="0">
                <a:latin typeface="Arial"/>
                <a:cs typeface="Arial"/>
              </a:rPr>
              <a:t>but </a:t>
            </a:r>
            <a:r>
              <a:rPr sz="2000" b="1" i="1" spc="-5" dirty="0">
                <a:latin typeface="Arial"/>
                <a:cs typeface="Arial"/>
              </a:rPr>
              <a:t>random  chance</a:t>
            </a:r>
            <a:r>
              <a:rPr sz="2000" spc="-5" dirty="0">
                <a:latin typeface="Arial"/>
                <a:cs typeface="Arial"/>
              </a:rPr>
              <a:t>. Learning such data points, makes your </a:t>
            </a:r>
            <a:r>
              <a:rPr sz="2000" dirty="0">
                <a:latin typeface="Arial"/>
                <a:cs typeface="Arial"/>
              </a:rPr>
              <a:t>model  more </a:t>
            </a:r>
            <a:r>
              <a:rPr sz="2000" spc="-5" dirty="0">
                <a:latin typeface="Arial"/>
                <a:cs typeface="Arial"/>
              </a:rPr>
              <a:t>flexible, at </a:t>
            </a:r>
            <a:r>
              <a:rPr sz="2000" dirty="0">
                <a:latin typeface="Arial"/>
                <a:cs typeface="Arial"/>
              </a:rPr>
              <a:t>the risk </a:t>
            </a:r>
            <a:r>
              <a:rPr sz="2000" spc="-5" dirty="0">
                <a:latin typeface="Arial"/>
                <a:cs typeface="Arial"/>
              </a:rPr>
              <a:t>of</a:t>
            </a:r>
            <a:r>
              <a:rPr sz="2000" spc="15" dirty="0">
                <a:latin typeface="Arial"/>
                <a:cs typeface="Arial"/>
              </a:rPr>
              <a:t> </a:t>
            </a:r>
            <a:r>
              <a:rPr sz="2000" spc="-5" dirty="0">
                <a:latin typeface="Arial"/>
                <a:cs typeface="Arial"/>
              </a:rPr>
              <a:t>overfitting.</a:t>
            </a:r>
            <a:endParaRPr sz="2000" dirty="0">
              <a:latin typeface="Arial"/>
              <a:cs typeface="Arial"/>
            </a:endParaRPr>
          </a:p>
          <a:p>
            <a:pPr>
              <a:lnSpc>
                <a:spcPct val="100000"/>
              </a:lnSpc>
              <a:spcBef>
                <a:spcPts val="35"/>
              </a:spcBef>
              <a:buFont typeface="Arial"/>
              <a:buChar char="●"/>
            </a:pPr>
            <a:endParaRPr sz="2000" dirty="0">
              <a:latin typeface="Arial"/>
              <a:cs typeface="Arial"/>
            </a:endParaRPr>
          </a:p>
          <a:p>
            <a:pPr marL="393700" marR="6350" indent="-381635" algn="just">
              <a:lnSpc>
                <a:spcPct val="114999"/>
              </a:lnSpc>
              <a:buFont typeface="Arial"/>
              <a:buChar char="●"/>
              <a:tabLst>
                <a:tab pos="394335" algn="l"/>
              </a:tabLst>
            </a:pPr>
            <a:r>
              <a:rPr sz="2000" b="1" i="1" spc="-5" dirty="0">
                <a:latin typeface="Arial"/>
                <a:cs typeface="Arial"/>
              </a:rPr>
              <a:t>The concept </a:t>
            </a:r>
            <a:r>
              <a:rPr sz="2000" b="1" i="1" spc="-10" dirty="0">
                <a:latin typeface="Arial"/>
                <a:cs typeface="Arial"/>
              </a:rPr>
              <a:t>of </a:t>
            </a:r>
            <a:r>
              <a:rPr sz="2000" b="1" i="1" spc="-5" dirty="0">
                <a:solidFill>
                  <a:srgbClr val="0000FF"/>
                </a:solidFill>
                <a:latin typeface="Arial"/>
                <a:cs typeface="Arial"/>
              </a:rPr>
              <a:t>balancing bias and variance</a:t>
            </a:r>
            <a:r>
              <a:rPr sz="2000" b="1" i="1" spc="-5" dirty="0">
                <a:latin typeface="Arial"/>
                <a:cs typeface="Arial"/>
              </a:rPr>
              <a:t>, </a:t>
            </a:r>
            <a:r>
              <a:rPr sz="2000" b="1" i="1" spc="-10" dirty="0">
                <a:latin typeface="Arial"/>
                <a:cs typeface="Arial"/>
              </a:rPr>
              <a:t>is  </a:t>
            </a:r>
            <a:r>
              <a:rPr sz="2000" b="1" i="1" spc="-5" dirty="0">
                <a:latin typeface="Arial"/>
                <a:cs typeface="Arial"/>
              </a:rPr>
              <a:t>helpful in understanding the </a:t>
            </a:r>
            <a:r>
              <a:rPr sz="2000" b="1" i="1" spc="-5" dirty="0">
                <a:solidFill>
                  <a:srgbClr val="FF0000"/>
                </a:solidFill>
                <a:latin typeface="Arial"/>
                <a:cs typeface="Arial"/>
              </a:rPr>
              <a:t>phenomenon of  </a:t>
            </a:r>
            <a:r>
              <a:rPr sz="2000" b="1" i="1" dirty="0">
                <a:solidFill>
                  <a:srgbClr val="FF0000"/>
                </a:solidFill>
                <a:latin typeface="Arial"/>
                <a:cs typeface="Arial"/>
              </a:rPr>
              <a:t>overfitting.</a:t>
            </a:r>
            <a:endParaRPr sz="2000" dirty="0">
              <a:latin typeface="Arial"/>
              <a:cs typeface="Arial"/>
            </a:endParaRPr>
          </a:p>
        </p:txBody>
      </p:sp>
      <p:sp>
        <p:nvSpPr>
          <p:cNvPr id="4" name="object 8">
            <a:extLst>
              <a:ext uri="{FF2B5EF4-FFF2-40B4-BE49-F238E27FC236}">
                <a16:creationId xmlns:a16="http://schemas.microsoft.com/office/drawing/2014/main" id="{03B19EDD-EFD9-B5B9-2EC3-1C361899E570}"/>
              </a:ext>
            </a:extLst>
          </p:cNvPr>
          <p:cNvSpPr/>
          <p:nvPr/>
        </p:nvSpPr>
        <p:spPr>
          <a:xfrm>
            <a:off x="8259264" y="3795702"/>
            <a:ext cx="2833987" cy="249174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5F1A448-4EAD-A059-165D-9595BF4DC35A}"/>
                  </a:ext>
                </a:extLst>
              </p14:cNvPr>
              <p14:cNvContentPartPr/>
              <p14:nvPr/>
            </p14:nvContentPartPr>
            <p14:xfrm>
              <a:off x="606240" y="1938960"/>
              <a:ext cx="11058840" cy="4051440"/>
            </p14:xfrm>
          </p:contentPart>
        </mc:Choice>
        <mc:Fallback xmlns="">
          <p:pic>
            <p:nvPicPr>
              <p:cNvPr id="5" name="Ink 4">
                <a:extLst>
                  <a:ext uri="{FF2B5EF4-FFF2-40B4-BE49-F238E27FC236}">
                    <a16:creationId xmlns:a16="http://schemas.microsoft.com/office/drawing/2014/main" id="{B5F1A448-4EAD-A059-165D-9595BF4DC35A}"/>
                  </a:ext>
                </a:extLst>
              </p:cNvPr>
              <p:cNvPicPr/>
              <p:nvPr/>
            </p:nvPicPr>
            <p:blipFill>
              <a:blip r:embed="rId5"/>
              <a:stretch>
                <a:fillRect/>
              </a:stretch>
            </p:blipFill>
            <p:spPr>
              <a:xfrm>
                <a:off x="590040" y="1922760"/>
                <a:ext cx="11091240" cy="4083840"/>
              </a:xfrm>
              <a:prstGeom prst="rect">
                <a:avLst/>
              </a:prstGeom>
            </p:spPr>
          </p:pic>
        </mc:Fallback>
      </mc:AlternateContent>
    </p:spTree>
    <p:extLst>
      <p:ext uri="{BB962C8B-B14F-4D97-AF65-F5344CB8AC3E}">
        <p14:creationId xmlns:p14="http://schemas.microsoft.com/office/powerpoint/2010/main" val="2560244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5" name="object 6">
            <a:extLst>
              <a:ext uri="{FF2B5EF4-FFF2-40B4-BE49-F238E27FC236}">
                <a16:creationId xmlns:a16="http://schemas.microsoft.com/office/drawing/2014/main" id="{BF8931F8-F4DE-1457-EC5E-843293A60C24}"/>
              </a:ext>
            </a:extLst>
          </p:cNvPr>
          <p:cNvSpPr txBox="1"/>
          <p:nvPr/>
        </p:nvSpPr>
        <p:spPr>
          <a:xfrm>
            <a:off x="606044" y="1523894"/>
            <a:ext cx="376364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0000"/>
                </a:solidFill>
                <a:latin typeface="Arial"/>
                <a:cs typeface="Arial"/>
              </a:rPr>
              <a:t>Types of</a:t>
            </a:r>
            <a:r>
              <a:rPr sz="2800" spc="-60" dirty="0">
                <a:solidFill>
                  <a:srgbClr val="FF0000"/>
                </a:solidFill>
                <a:latin typeface="Arial"/>
                <a:cs typeface="Arial"/>
              </a:rPr>
              <a:t> </a:t>
            </a:r>
            <a:r>
              <a:rPr sz="2800" dirty="0">
                <a:solidFill>
                  <a:srgbClr val="FF0000"/>
                </a:solidFill>
                <a:latin typeface="Arial"/>
                <a:cs typeface="Arial"/>
              </a:rPr>
              <a:t>Regularization</a:t>
            </a:r>
            <a:endParaRPr sz="2800" dirty="0">
              <a:latin typeface="Arial"/>
              <a:cs typeface="Arial"/>
            </a:endParaRPr>
          </a:p>
        </p:txBody>
      </p:sp>
      <p:sp>
        <p:nvSpPr>
          <p:cNvPr id="6" name="object 7">
            <a:extLst>
              <a:ext uri="{FF2B5EF4-FFF2-40B4-BE49-F238E27FC236}">
                <a16:creationId xmlns:a16="http://schemas.microsoft.com/office/drawing/2014/main" id="{3C5A341D-C1C1-43E7-54D5-18415A7F33ED}"/>
              </a:ext>
            </a:extLst>
          </p:cNvPr>
          <p:cNvSpPr txBox="1"/>
          <p:nvPr/>
        </p:nvSpPr>
        <p:spPr>
          <a:xfrm>
            <a:off x="682244" y="2514600"/>
            <a:ext cx="3676015" cy="2219960"/>
          </a:xfrm>
          <a:prstGeom prst="rect">
            <a:avLst/>
          </a:prstGeom>
        </p:spPr>
        <p:txBody>
          <a:bodyPr vert="horz" wrap="square" lIns="0" tIns="194945" rIns="0" bIns="0" rtlCol="0">
            <a:spAutoFit/>
          </a:bodyPr>
          <a:lstStyle/>
          <a:p>
            <a:pPr marL="393700" indent="-381000">
              <a:lnSpc>
                <a:spcPct val="100000"/>
              </a:lnSpc>
              <a:spcBef>
                <a:spcPts val="1535"/>
              </a:spcBef>
              <a:buClr>
                <a:srgbClr val="000000"/>
              </a:buClr>
              <a:buChar char="●"/>
              <a:tabLst>
                <a:tab pos="393065" algn="l"/>
                <a:tab pos="393700" algn="l"/>
              </a:tabLst>
            </a:pPr>
            <a:r>
              <a:rPr sz="2400" spc="-5" dirty="0">
                <a:solidFill>
                  <a:srgbClr val="0000FF"/>
                </a:solidFill>
                <a:latin typeface="Arial"/>
                <a:cs typeface="Arial"/>
              </a:rPr>
              <a:t>L2 and L1</a:t>
            </a:r>
            <a:r>
              <a:rPr sz="2400" spc="-20" dirty="0">
                <a:solidFill>
                  <a:srgbClr val="0000FF"/>
                </a:solidFill>
                <a:latin typeface="Arial"/>
                <a:cs typeface="Arial"/>
              </a:rPr>
              <a:t> </a:t>
            </a:r>
            <a:r>
              <a:rPr sz="2400" spc="-5" dirty="0">
                <a:solidFill>
                  <a:srgbClr val="0000FF"/>
                </a:solidFill>
                <a:latin typeface="Arial"/>
                <a:cs typeface="Arial"/>
              </a:rPr>
              <a:t>regularization</a:t>
            </a:r>
            <a:endParaRPr sz="2400" dirty="0">
              <a:latin typeface="Arial"/>
              <a:cs typeface="Arial"/>
            </a:endParaRPr>
          </a:p>
          <a:p>
            <a:pPr marL="393700" indent="-381000">
              <a:lnSpc>
                <a:spcPct val="100000"/>
              </a:lnSpc>
              <a:spcBef>
                <a:spcPts val="1440"/>
              </a:spcBef>
              <a:buClr>
                <a:srgbClr val="000000"/>
              </a:buClr>
              <a:buChar char="●"/>
              <a:tabLst>
                <a:tab pos="393065" algn="l"/>
                <a:tab pos="393700" algn="l"/>
              </a:tabLst>
            </a:pPr>
            <a:r>
              <a:rPr sz="2400" spc="-5" dirty="0">
                <a:solidFill>
                  <a:srgbClr val="FF0000"/>
                </a:solidFill>
                <a:latin typeface="Arial"/>
                <a:cs typeface="Arial"/>
              </a:rPr>
              <a:t>Dropout</a:t>
            </a:r>
            <a:endParaRPr sz="2400" dirty="0">
              <a:latin typeface="Arial"/>
              <a:cs typeface="Arial"/>
            </a:endParaRPr>
          </a:p>
          <a:p>
            <a:pPr marL="393700" indent="-381000">
              <a:lnSpc>
                <a:spcPct val="100000"/>
              </a:lnSpc>
              <a:spcBef>
                <a:spcPts val="1445"/>
              </a:spcBef>
              <a:buClr>
                <a:srgbClr val="000000"/>
              </a:buClr>
              <a:buChar char="●"/>
              <a:tabLst>
                <a:tab pos="393065" algn="l"/>
                <a:tab pos="393700" algn="l"/>
              </a:tabLst>
            </a:pPr>
            <a:r>
              <a:rPr sz="2400" spc="-5" dirty="0">
                <a:solidFill>
                  <a:srgbClr val="0000FF"/>
                </a:solidFill>
                <a:latin typeface="Arial"/>
                <a:cs typeface="Arial"/>
              </a:rPr>
              <a:t>Data</a:t>
            </a:r>
            <a:r>
              <a:rPr sz="2400" dirty="0">
                <a:solidFill>
                  <a:srgbClr val="0000FF"/>
                </a:solidFill>
                <a:latin typeface="Arial"/>
                <a:cs typeface="Arial"/>
              </a:rPr>
              <a:t> </a:t>
            </a:r>
            <a:r>
              <a:rPr sz="2400" spc="-5" dirty="0">
                <a:solidFill>
                  <a:srgbClr val="0000FF"/>
                </a:solidFill>
                <a:latin typeface="Arial"/>
                <a:cs typeface="Arial"/>
              </a:rPr>
              <a:t>Augmentation</a:t>
            </a:r>
            <a:endParaRPr sz="2400" dirty="0">
              <a:latin typeface="Arial"/>
              <a:cs typeface="Arial"/>
            </a:endParaRPr>
          </a:p>
          <a:p>
            <a:pPr marL="393700" indent="-381000">
              <a:lnSpc>
                <a:spcPct val="100000"/>
              </a:lnSpc>
              <a:spcBef>
                <a:spcPts val="1440"/>
              </a:spcBef>
              <a:buClr>
                <a:srgbClr val="000000"/>
              </a:buClr>
              <a:buChar char="●"/>
              <a:tabLst>
                <a:tab pos="393065" algn="l"/>
                <a:tab pos="393700" algn="l"/>
              </a:tabLst>
            </a:pPr>
            <a:r>
              <a:rPr sz="2400" spc="-5" dirty="0">
                <a:solidFill>
                  <a:srgbClr val="FF0000"/>
                </a:solidFill>
                <a:latin typeface="Arial"/>
                <a:cs typeface="Arial"/>
              </a:rPr>
              <a:t>Early</a:t>
            </a:r>
            <a:r>
              <a:rPr sz="2400" dirty="0">
                <a:solidFill>
                  <a:srgbClr val="FF0000"/>
                </a:solidFill>
                <a:latin typeface="Arial"/>
                <a:cs typeface="Arial"/>
              </a:rPr>
              <a:t> </a:t>
            </a:r>
            <a:r>
              <a:rPr sz="2400" spc="-5" dirty="0">
                <a:solidFill>
                  <a:srgbClr val="FF0000"/>
                </a:solidFill>
                <a:latin typeface="Arial"/>
                <a:cs typeface="Arial"/>
              </a:rPr>
              <a:t>stopping</a:t>
            </a:r>
            <a:endParaRPr sz="24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5EAB5F-32A7-24A9-E38D-2E66F8715E6C}"/>
                  </a:ext>
                </a:extLst>
              </p14:cNvPr>
              <p14:cNvContentPartPr/>
              <p14:nvPr/>
            </p14:nvContentPartPr>
            <p14:xfrm>
              <a:off x="2264040" y="2791800"/>
              <a:ext cx="2188800" cy="1897920"/>
            </p14:xfrm>
          </p:contentPart>
        </mc:Choice>
        <mc:Fallback xmlns="">
          <p:pic>
            <p:nvPicPr>
              <p:cNvPr id="2" name="Ink 1">
                <a:extLst>
                  <a:ext uri="{FF2B5EF4-FFF2-40B4-BE49-F238E27FC236}">
                    <a16:creationId xmlns:a16="http://schemas.microsoft.com/office/drawing/2014/main" id="{B25EAB5F-32A7-24A9-E38D-2E66F8715E6C}"/>
                  </a:ext>
                </a:extLst>
              </p:cNvPr>
              <p:cNvPicPr/>
              <p:nvPr/>
            </p:nvPicPr>
            <p:blipFill>
              <a:blip r:embed="rId3"/>
              <a:stretch>
                <a:fillRect/>
              </a:stretch>
            </p:blipFill>
            <p:spPr>
              <a:xfrm>
                <a:off x="2247840" y="2775600"/>
                <a:ext cx="2221200" cy="1930320"/>
              </a:xfrm>
              <a:prstGeom prst="rect">
                <a:avLst/>
              </a:prstGeom>
            </p:spPr>
          </p:pic>
        </mc:Fallback>
      </mc:AlternateContent>
    </p:spTree>
    <p:extLst>
      <p:ext uri="{BB962C8B-B14F-4D97-AF65-F5344CB8AC3E}">
        <p14:creationId xmlns:p14="http://schemas.microsoft.com/office/powerpoint/2010/main" val="3410716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5">
            <a:extLst>
              <a:ext uri="{FF2B5EF4-FFF2-40B4-BE49-F238E27FC236}">
                <a16:creationId xmlns:a16="http://schemas.microsoft.com/office/drawing/2014/main" id="{F3C8977F-E1B9-2B11-8ECA-A3CB3071D63B}"/>
              </a:ext>
            </a:extLst>
          </p:cNvPr>
          <p:cNvSpPr txBox="1"/>
          <p:nvPr/>
        </p:nvSpPr>
        <p:spPr>
          <a:xfrm>
            <a:off x="572820" y="985773"/>
            <a:ext cx="4408170" cy="320601"/>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55A11"/>
                </a:solidFill>
                <a:latin typeface="Arial"/>
                <a:cs typeface="Arial"/>
              </a:rPr>
              <a:t>L2 and L1</a:t>
            </a:r>
            <a:r>
              <a:rPr sz="2000" b="1" spc="-40" dirty="0">
                <a:solidFill>
                  <a:srgbClr val="C55A11"/>
                </a:solidFill>
                <a:latin typeface="Arial"/>
                <a:cs typeface="Arial"/>
              </a:rPr>
              <a:t> </a:t>
            </a:r>
            <a:r>
              <a:rPr sz="2000" b="1" spc="-5" dirty="0">
                <a:solidFill>
                  <a:srgbClr val="C55A11"/>
                </a:solidFill>
                <a:latin typeface="Arial"/>
                <a:cs typeface="Arial"/>
              </a:rPr>
              <a:t>regularization</a:t>
            </a:r>
            <a:endParaRPr sz="2000" dirty="0">
              <a:latin typeface="Arial"/>
              <a:cs typeface="Arial"/>
            </a:endParaRPr>
          </a:p>
        </p:txBody>
      </p:sp>
      <p:sp>
        <p:nvSpPr>
          <p:cNvPr id="3" name="object 6">
            <a:extLst>
              <a:ext uri="{FF2B5EF4-FFF2-40B4-BE49-F238E27FC236}">
                <a16:creationId xmlns:a16="http://schemas.microsoft.com/office/drawing/2014/main" id="{E68E220A-1DD1-BDEF-AA82-3D0F2309E29B}"/>
              </a:ext>
            </a:extLst>
          </p:cNvPr>
          <p:cNvSpPr txBox="1"/>
          <p:nvPr/>
        </p:nvSpPr>
        <p:spPr>
          <a:xfrm>
            <a:off x="377748" y="1375800"/>
            <a:ext cx="11509452" cy="1859483"/>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FF"/>
                </a:solidFill>
                <a:latin typeface="Arial"/>
                <a:cs typeface="Arial"/>
              </a:rPr>
              <a:t>What’s </a:t>
            </a:r>
            <a:r>
              <a:rPr sz="2000" spc="-5" dirty="0">
                <a:solidFill>
                  <a:srgbClr val="0000FF"/>
                </a:solidFill>
                <a:latin typeface="Arial"/>
                <a:cs typeface="Arial"/>
              </a:rPr>
              <a:t>L1 and</a:t>
            </a:r>
            <a:r>
              <a:rPr sz="2000" spc="5" dirty="0">
                <a:solidFill>
                  <a:srgbClr val="0000FF"/>
                </a:solidFill>
                <a:latin typeface="Arial"/>
                <a:cs typeface="Arial"/>
              </a:rPr>
              <a:t> </a:t>
            </a:r>
            <a:r>
              <a:rPr sz="2000" spc="-5" dirty="0">
                <a:solidFill>
                  <a:srgbClr val="0000FF"/>
                </a:solidFill>
                <a:latin typeface="Arial"/>
                <a:cs typeface="Arial"/>
              </a:rPr>
              <a:t>L2?</a:t>
            </a:r>
            <a:endParaRPr sz="2000" dirty="0">
              <a:latin typeface="Arial"/>
              <a:cs typeface="Arial"/>
            </a:endParaRPr>
          </a:p>
          <a:p>
            <a:pPr>
              <a:lnSpc>
                <a:spcPct val="100000"/>
              </a:lnSpc>
              <a:spcBef>
                <a:spcPts val="5"/>
              </a:spcBef>
            </a:pPr>
            <a:endParaRPr sz="2000" dirty="0">
              <a:latin typeface="Arial"/>
              <a:cs typeface="Arial"/>
            </a:endParaRPr>
          </a:p>
          <a:p>
            <a:pPr marL="12700" marR="5080">
              <a:lnSpc>
                <a:spcPct val="100000"/>
              </a:lnSpc>
              <a:tabLst>
                <a:tab pos="478790" algn="l"/>
                <a:tab pos="1114425" algn="l"/>
                <a:tab pos="1582420" algn="l"/>
                <a:tab pos="3540760" algn="l"/>
                <a:tab pos="4378960" algn="l"/>
                <a:tab pos="4812030" algn="l"/>
                <a:tab pos="6548120" algn="l"/>
                <a:tab pos="7183120" algn="l"/>
                <a:tab pos="7651115" algn="l"/>
                <a:tab pos="8472805" algn="l"/>
                <a:tab pos="8853805" algn="l"/>
                <a:tab pos="10106660" algn="l"/>
              </a:tabLst>
            </a:pPr>
            <a:r>
              <a:rPr sz="2000" spc="-5" dirty="0">
                <a:solidFill>
                  <a:srgbClr val="FF0000"/>
                </a:solidFill>
                <a:latin typeface="Arial"/>
                <a:cs typeface="Arial"/>
              </a:rPr>
              <a:t>L1	and	L2	regularisation	</a:t>
            </a:r>
            <a:r>
              <a:rPr sz="2000" spc="-5" dirty="0">
                <a:latin typeface="Arial"/>
                <a:cs typeface="Arial"/>
              </a:rPr>
              <a:t>owes	</a:t>
            </a:r>
            <a:r>
              <a:rPr sz="2000" dirty="0">
                <a:latin typeface="Arial"/>
                <a:cs typeface="Arial"/>
              </a:rPr>
              <a:t>its	</a:t>
            </a:r>
            <a:r>
              <a:rPr sz="2000" spc="-5" dirty="0">
                <a:latin typeface="Arial"/>
                <a:cs typeface="Arial"/>
              </a:rPr>
              <a:t>name</a:t>
            </a:r>
            <a:r>
              <a:rPr sz="2000" spc="330" dirty="0">
                <a:latin typeface="Arial"/>
                <a:cs typeface="Arial"/>
              </a:rPr>
              <a:t> </a:t>
            </a:r>
            <a:r>
              <a:rPr sz="2000" dirty="0">
                <a:latin typeface="Arial"/>
                <a:cs typeface="Arial"/>
              </a:rPr>
              <a:t>to</a:t>
            </a:r>
            <a:r>
              <a:rPr sz="2000" spc="335" dirty="0">
                <a:latin typeface="Arial"/>
                <a:cs typeface="Arial"/>
              </a:rPr>
              <a:t> </a:t>
            </a:r>
            <a:r>
              <a:rPr sz="2000" spc="-5" dirty="0">
                <a:solidFill>
                  <a:srgbClr val="0000FF"/>
                </a:solidFill>
                <a:latin typeface="Arial"/>
                <a:cs typeface="Arial"/>
              </a:rPr>
              <a:t>L1	and	L2	norm	</a:t>
            </a:r>
            <a:r>
              <a:rPr sz="2000" spc="-5" dirty="0">
                <a:latin typeface="Arial"/>
                <a:cs typeface="Arial"/>
              </a:rPr>
              <a:t>of	a</a:t>
            </a:r>
            <a:r>
              <a:rPr sz="2000" spc="325" dirty="0">
                <a:latin typeface="Arial"/>
                <a:cs typeface="Arial"/>
              </a:rPr>
              <a:t> </a:t>
            </a:r>
            <a:r>
              <a:rPr sz="2000" dirty="0">
                <a:latin typeface="Arial"/>
                <a:cs typeface="Arial"/>
              </a:rPr>
              <a:t>vector	</a:t>
            </a:r>
            <a:r>
              <a:rPr sz="2000" spc="-5" dirty="0">
                <a:latin typeface="Arial"/>
                <a:cs typeface="Arial"/>
              </a:rPr>
              <a:t>w </a:t>
            </a:r>
            <a:r>
              <a:rPr sz="2000" dirty="0">
                <a:latin typeface="Arial"/>
                <a:cs typeface="Arial"/>
              </a:rPr>
              <a:t>respectively.  </a:t>
            </a:r>
            <a:r>
              <a:rPr sz="2000" spc="-5" dirty="0">
                <a:latin typeface="Arial"/>
                <a:cs typeface="Arial"/>
              </a:rPr>
              <a:t>Here’s </a:t>
            </a:r>
            <a:r>
              <a:rPr sz="2000" dirty="0">
                <a:latin typeface="Arial"/>
                <a:cs typeface="Arial"/>
              </a:rPr>
              <a:t>a primer </a:t>
            </a:r>
            <a:r>
              <a:rPr sz="2000" spc="-5" dirty="0">
                <a:latin typeface="Arial"/>
                <a:cs typeface="Arial"/>
              </a:rPr>
              <a:t>on</a:t>
            </a:r>
            <a:r>
              <a:rPr sz="2000" spc="10" dirty="0">
                <a:latin typeface="Arial"/>
                <a:cs typeface="Arial"/>
              </a:rPr>
              <a:t> </a:t>
            </a:r>
            <a:r>
              <a:rPr sz="2000" dirty="0">
                <a:latin typeface="Arial"/>
                <a:cs typeface="Arial"/>
              </a:rPr>
              <a:t>norms:</a:t>
            </a:r>
          </a:p>
          <a:p>
            <a:pPr>
              <a:lnSpc>
                <a:spcPct val="100000"/>
              </a:lnSpc>
              <a:spcBef>
                <a:spcPts val="5"/>
              </a:spcBef>
            </a:pPr>
            <a:endParaRPr sz="2000" dirty="0">
              <a:latin typeface="Arial"/>
              <a:cs typeface="Arial"/>
            </a:endParaRPr>
          </a:p>
          <a:p>
            <a:pPr marL="12700">
              <a:lnSpc>
                <a:spcPct val="100000"/>
              </a:lnSpc>
            </a:pPr>
            <a:r>
              <a:rPr sz="2000" spc="-5" dirty="0">
                <a:solidFill>
                  <a:srgbClr val="0000FF"/>
                </a:solidFill>
                <a:latin typeface="Arial"/>
                <a:cs typeface="Arial"/>
              </a:rPr>
              <a:t>1-norm (also known as L1</a:t>
            </a:r>
            <a:r>
              <a:rPr sz="2000" spc="35" dirty="0">
                <a:solidFill>
                  <a:srgbClr val="0000FF"/>
                </a:solidFill>
                <a:latin typeface="Arial"/>
                <a:cs typeface="Arial"/>
              </a:rPr>
              <a:t> </a:t>
            </a:r>
            <a:r>
              <a:rPr sz="2000" spc="-5" dirty="0">
                <a:solidFill>
                  <a:srgbClr val="0000FF"/>
                </a:solidFill>
                <a:latin typeface="Arial"/>
                <a:cs typeface="Arial"/>
              </a:rPr>
              <a:t>norm)</a:t>
            </a:r>
            <a:endParaRPr sz="2000" dirty="0">
              <a:latin typeface="Arial"/>
              <a:cs typeface="Arial"/>
            </a:endParaRPr>
          </a:p>
        </p:txBody>
      </p:sp>
      <p:sp>
        <p:nvSpPr>
          <p:cNvPr id="4" name="object 7">
            <a:extLst>
              <a:ext uri="{FF2B5EF4-FFF2-40B4-BE49-F238E27FC236}">
                <a16:creationId xmlns:a16="http://schemas.microsoft.com/office/drawing/2014/main" id="{2D1FE981-7E1C-6275-F3AB-BC32D3933BA5}"/>
              </a:ext>
            </a:extLst>
          </p:cNvPr>
          <p:cNvSpPr/>
          <p:nvPr/>
        </p:nvSpPr>
        <p:spPr>
          <a:xfrm>
            <a:off x="1316736" y="4408932"/>
            <a:ext cx="7827263" cy="440436"/>
          </a:xfrm>
          <a:prstGeom prst="rect">
            <a:avLst/>
          </a:prstGeom>
          <a:blipFill>
            <a:blip r:embed="rId2"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AE48266D-CE55-DD3B-CE2B-C63BCD06DBFF}"/>
              </a:ext>
            </a:extLst>
          </p:cNvPr>
          <p:cNvSpPr txBox="1"/>
          <p:nvPr/>
        </p:nvSpPr>
        <p:spPr>
          <a:xfrm>
            <a:off x="304800" y="5164193"/>
            <a:ext cx="7557134" cy="321242"/>
          </a:xfrm>
          <a:prstGeom prst="rect">
            <a:avLst/>
          </a:prstGeom>
        </p:spPr>
        <p:txBody>
          <a:bodyPr vert="horz" wrap="square" lIns="0" tIns="13335" rIns="0" bIns="0" rtlCol="0">
            <a:spAutoFit/>
          </a:bodyPr>
          <a:lstStyle/>
          <a:p>
            <a:pPr marL="12700">
              <a:lnSpc>
                <a:spcPct val="100000"/>
              </a:lnSpc>
              <a:spcBef>
                <a:spcPts val="105"/>
              </a:spcBef>
            </a:pPr>
            <a:r>
              <a:rPr lang="en-IN" sz="2000" dirty="0">
                <a:solidFill>
                  <a:srgbClr val="0000FF"/>
                </a:solidFill>
                <a:latin typeface="Arial"/>
                <a:cs typeface="Arial"/>
              </a:rPr>
              <a:t>2-norm (also known as L2 norm or Euclidean</a:t>
            </a:r>
            <a:r>
              <a:rPr lang="en-IN" sz="2000" spc="-80" dirty="0">
                <a:solidFill>
                  <a:srgbClr val="0000FF"/>
                </a:solidFill>
                <a:latin typeface="Arial"/>
                <a:cs typeface="Arial"/>
              </a:rPr>
              <a:t> </a:t>
            </a:r>
            <a:r>
              <a:rPr lang="en-IN" sz="2000" dirty="0">
                <a:solidFill>
                  <a:srgbClr val="0000FF"/>
                </a:solidFill>
                <a:latin typeface="Arial"/>
                <a:cs typeface="Arial"/>
              </a:rPr>
              <a:t>norm)</a:t>
            </a:r>
            <a:endParaRPr sz="2000" dirty="0">
              <a:latin typeface="Arial"/>
              <a:cs typeface="Arial"/>
            </a:endParaRPr>
          </a:p>
        </p:txBody>
      </p:sp>
      <p:sp>
        <p:nvSpPr>
          <p:cNvPr id="8" name="object 9">
            <a:extLst>
              <a:ext uri="{FF2B5EF4-FFF2-40B4-BE49-F238E27FC236}">
                <a16:creationId xmlns:a16="http://schemas.microsoft.com/office/drawing/2014/main" id="{560A9D73-45B7-E544-0271-A26B0F640386}"/>
              </a:ext>
            </a:extLst>
          </p:cNvPr>
          <p:cNvSpPr/>
          <p:nvPr/>
        </p:nvSpPr>
        <p:spPr>
          <a:xfrm>
            <a:off x="1316736" y="5800258"/>
            <a:ext cx="9560053" cy="601979"/>
          </a:xfrm>
          <a:prstGeom prst="rect">
            <a:avLst/>
          </a:prstGeom>
          <a:blipFill>
            <a:blip r:embed="rId3" cstate="print"/>
            <a:stretch>
              <a:fillRect r="-2502"/>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6E8D912-ECA4-E831-8DF7-5651C0BF9A8C}"/>
                  </a:ext>
                </a:extLst>
              </p14:cNvPr>
              <p14:cNvContentPartPr/>
              <p14:nvPr/>
            </p14:nvContentPartPr>
            <p14:xfrm>
              <a:off x="622800" y="1809360"/>
              <a:ext cx="11497680" cy="4803480"/>
            </p14:xfrm>
          </p:contentPart>
        </mc:Choice>
        <mc:Fallback xmlns="">
          <p:pic>
            <p:nvPicPr>
              <p:cNvPr id="5" name="Ink 4">
                <a:extLst>
                  <a:ext uri="{FF2B5EF4-FFF2-40B4-BE49-F238E27FC236}">
                    <a16:creationId xmlns:a16="http://schemas.microsoft.com/office/drawing/2014/main" id="{16E8D912-ECA4-E831-8DF7-5651C0BF9A8C}"/>
                  </a:ext>
                </a:extLst>
              </p:cNvPr>
              <p:cNvPicPr/>
              <p:nvPr/>
            </p:nvPicPr>
            <p:blipFill>
              <a:blip r:embed="rId5"/>
              <a:stretch>
                <a:fillRect/>
              </a:stretch>
            </p:blipFill>
            <p:spPr>
              <a:xfrm>
                <a:off x="606600" y="1793160"/>
                <a:ext cx="11530080" cy="4835880"/>
              </a:xfrm>
              <a:prstGeom prst="rect">
                <a:avLst/>
              </a:prstGeom>
            </p:spPr>
          </p:pic>
        </mc:Fallback>
      </mc:AlternateContent>
    </p:spTree>
    <p:extLst>
      <p:ext uri="{BB962C8B-B14F-4D97-AF65-F5344CB8AC3E}">
        <p14:creationId xmlns:p14="http://schemas.microsoft.com/office/powerpoint/2010/main" val="234481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5" name="object 5">
            <a:extLst>
              <a:ext uri="{FF2B5EF4-FFF2-40B4-BE49-F238E27FC236}">
                <a16:creationId xmlns:a16="http://schemas.microsoft.com/office/drawing/2014/main" id="{51BC4883-030E-891C-4E7D-66F259A82456}"/>
              </a:ext>
            </a:extLst>
          </p:cNvPr>
          <p:cNvSpPr txBox="1"/>
          <p:nvPr/>
        </p:nvSpPr>
        <p:spPr>
          <a:xfrm>
            <a:off x="524967" y="1079754"/>
            <a:ext cx="9990633" cy="1859483"/>
          </a:xfrm>
          <a:prstGeom prst="rect">
            <a:avLst/>
          </a:prstGeom>
        </p:spPr>
        <p:txBody>
          <a:bodyPr vert="horz" wrap="square" lIns="0" tIns="12700" rIns="0" bIns="0" rtlCol="0">
            <a:spAutoFit/>
          </a:bodyPr>
          <a:lstStyle/>
          <a:p>
            <a:pPr marL="34925" algn="just">
              <a:lnSpc>
                <a:spcPct val="100000"/>
              </a:lnSpc>
              <a:spcBef>
                <a:spcPts val="100"/>
              </a:spcBef>
            </a:pPr>
            <a:r>
              <a:rPr sz="2000" b="1" dirty="0">
                <a:solidFill>
                  <a:srgbClr val="C55A11"/>
                </a:solidFill>
                <a:latin typeface="Calibri" panose="020F0502020204030204" pitchFamily="34" charset="0"/>
                <a:cs typeface="Calibri" panose="020F0502020204030204" pitchFamily="34" charset="0"/>
              </a:rPr>
              <a:t>L1 and L2 Regularization</a:t>
            </a:r>
            <a:endParaRPr sz="2000" dirty="0">
              <a:latin typeface="Calibri" panose="020F0502020204030204" pitchFamily="34" charset="0"/>
              <a:cs typeface="Calibri" panose="020F0502020204030204" pitchFamily="34" charset="0"/>
            </a:endParaRPr>
          </a:p>
          <a:p>
            <a:pPr>
              <a:lnSpc>
                <a:spcPct val="100000"/>
              </a:lnSpc>
              <a:spcBef>
                <a:spcPts val="15"/>
              </a:spcBef>
            </a:pPr>
            <a:endParaRPr sz="2000" dirty="0">
              <a:latin typeface="Calibri" panose="020F0502020204030204" pitchFamily="34" charset="0"/>
              <a:cs typeface="Calibri" panose="020F0502020204030204" pitchFamily="34" charset="0"/>
            </a:endParaRPr>
          </a:p>
          <a:p>
            <a:pPr marL="12700" marR="5080" algn="just">
              <a:lnSpc>
                <a:spcPct val="100000"/>
              </a:lnSpc>
              <a:spcBef>
                <a:spcPts val="5"/>
              </a:spcBef>
            </a:pPr>
            <a:r>
              <a:rPr sz="2000" dirty="0">
                <a:latin typeface="Calibri" panose="020F0502020204030204" pitchFamily="34" charset="0"/>
                <a:cs typeface="Calibri" panose="020F0502020204030204" pitchFamily="34" charset="0"/>
              </a:rPr>
              <a:t>A </a:t>
            </a:r>
            <a:r>
              <a:rPr sz="2000" spc="-5" dirty="0">
                <a:latin typeface="Calibri" panose="020F0502020204030204" pitchFamily="34" charset="0"/>
                <a:cs typeface="Calibri" panose="020F0502020204030204" pitchFamily="34" charset="0"/>
              </a:rPr>
              <a:t>linear </a:t>
            </a:r>
            <a:r>
              <a:rPr sz="2000" dirty="0">
                <a:latin typeface="Calibri" panose="020F0502020204030204" pitchFamily="34" charset="0"/>
                <a:cs typeface="Calibri" panose="020F0502020204030204" pitchFamily="34" charset="0"/>
              </a:rPr>
              <a:t>regression model that </a:t>
            </a:r>
            <a:r>
              <a:rPr sz="2000" spc="-5" dirty="0">
                <a:latin typeface="Calibri" panose="020F0502020204030204" pitchFamily="34" charset="0"/>
                <a:cs typeface="Calibri" panose="020F0502020204030204" pitchFamily="34" charset="0"/>
              </a:rPr>
              <a:t>implements L1 norm for regularisation is </a:t>
            </a:r>
            <a:r>
              <a:rPr sz="2000" dirty="0">
                <a:latin typeface="Calibri" panose="020F0502020204030204" pitchFamily="34" charset="0"/>
                <a:cs typeface="Calibri" panose="020F0502020204030204" pitchFamily="34" charset="0"/>
              </a:rPr>
              <a:t>called </a:t>
            </a:r>
            <a:r>
              <a:rPr sz="2000" b="1" dirty="0">
                <a:latin typeface="Calibri" panose="020F0502020204030204" pitchFamily="34" charset="0"/>
                <a:cs typeface="Calibri" panose="020F0502020204030204" pitchFamily="34" charset="0"/>
              </a:rPr>
              <a:t>lasso  regression</a:t>
            </a:r>
            <a:r>
              <a:rPr sz="2000"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and one </a:t>
            </a:r>
            <a:r>
              <a:rPr sz="2000" dirty="0">
                <a:latin typeface="Calibri" panose="020F0502020204030204" pitchFamily="34" charset="0"/>
                <a:cs typeface="Calibri" panose="020F0502020204030204" pitchFamily="34" charset="0"/>
              </a:rPr>
              <a:t>that implements </a:t>
            </a:r>
            <a:r>
              <a:rPr sz="2000" spc="-5" dirty="0">
                <a:latin typeface="Calibri" panose="020F0502020204030204" pitchFamily="34" charset="0"/>
                <a:cs typeface="Calibri" panose="020F0502020204030204" pitchFamily="34" charset="0"/>
              </a:rPr>
              <a:t>(squared) L2 norm </a:t>
            </a:r>
            <a:r>
              <a:rPr sz="2000" dirty="0">
                <a:latin typeface="Calibri" panose="020F0502020204030204" pitchFamily="34" charset="0"/>
                <a:cs typeface="Calibri" panose="020F0502020204030204" pitchFamily="34" charset="0"/>
              </a:rPr>
              <a:t>for </a:t>
            </a:r>
            <a:r>
              <a:rPr sz="2000" spc="-5" dirty="0">
                <a:latin typeface="Calibri" panose="020F0502020204030204" pitchFamily="34" charset="0"/>
                <a:cs typeface="Calibri" panose="020F0502020204030204" pitchFamily="34" charset="0"/>
              </a:rPr>
              <a:t>regularisation is </a:t>
            </a:r>
            <a:r>
              <a:rPr sz="2000" dirty="0">
                <a:latin typeface="Calibri" panose="020F0502020204030204" pitchFamily="34" charset="0"/>
                <a:cs typeface="Calibri" panose="020F0502020204030204" pitchFamily="34" charset="0"/>
              </a:rPr>
              <a:t>called  </a:t>
            </a:r>
            <a:r>
              <a:rPr sz="2000" b="1" dirty="0">
                <a:latin typeface="Calibri" panose="020F0502020204030204" pitchFamily="34" charset="0"/>
                <a:cs typeface="Calibri" panose="020F0502020204030204" pitchFamily="34" charset="0"/>
              </a:rPr>
              <a:t>ridge</a:t>
            </a:r>
            <a:r>
              <a:rPr sz="2000" b="1" spc="-15" dirty="0">
                <a:latin typeface="Calibri" panose="020F0502020204030204" pitchFamily="34" charset="0"/>
                <a:cs typeface="Calibri" panose="020F0502020204030204" pitchFamily="34" charset="0"/>
              </a:rPr>
              <a:t> </a:t>
            </a:r>
            <a:r>
              <a:rPr sz="2000" b="1" spc="-5" dirty="0">
                <a:latin typeface="Calibri" panose="020F0502020204030204" pitchFamily="34" charset="0"/>
                <a:cs typeface="Calibri" panose="020F0502020204030204" pitchFamily="34" charset="0"/>
              </a:rPr>
              <a:t>regression</a:t>
            </a:r>
            <a:r>
              <a:rPr sz="2000" spc="-5"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a:lnSpc>
                <a:spcPct val="100000"/>
              </a:lnSpc>
              <a:spcBef>
                <a:spcPts val="5"/>
              </a:spcBef>
            </a:pPr>
            <a:endParaRPr sz="2000" dirty="0">
              <a:latin typeface="Calibri" panose="020F0502020204030204" pitchFamily="34" charset="0"/>
              <a:cs typeface="Calibri" panose="020F0502020204030204" pitchFamily="34" charset="0"/>
            </a:endParaRPr>
          </a:p>
          <a:p>
            <a:pPr marL="12700" algn="just">
              <a:lnSpc>
                <a:spcPct val="100000"/>
              </a:lnSpc>
            </a:pPr>
            <a:r>
              <a:rPr sz="2000" spc="-5" dirty="0">
                <a:latin typeface="Calibri" panose="020F0502020204030204" pitchFamily="34" charset="0"/>
                <a:cs typeface="Calibri" panose="020F0502020204030204" pitchFamily="34" charset="0"/>
              </a:rPr>
              <a:t>To implement these two, note that the linear regression model </a:t>
            </a:r>
            <a:r>
              <a:rPr sz="2000" dirty="0">
                <a:latin typeface="Calibri" panose="020F0502020204030204" pitchFamily="34" charset="0"/>
                <a:cs typeface="Calibri" panose="020F0502020204030204" pitchFamily="34" charset="0"/>
              </a:rPr>
              <a:t>stays the</a:t>
            </a:r>
            <a:r>
              <a:rPr sz="2000" spc="15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same:</a:t>
            </a:r>
            <a:endParaRPr sz="2000" dirty="0">
              <a:latin typeface="Calibri" panose="020F0502020204030204" pitchFamily="34" charset="0"/>
              <a:cs typeface="Calibri" panose="020F0502020204030204" pitchFamily="34" charset="0"/>
            </a:endParaRPr>
          </a:p>
        </p:txBody>
      </p:sp>
      <p:sp>
        <p:nvSpPr>
          <p:cNvPr id="6" name="object 6">
            <a:extLst>
              <a:ext uri="{FF2B5EF4-FFF2-40B4-BE49-F238E27FC236}">
                <a16:creationId xmlns:a16="http://schemas.microsoft.com/office/drawing/2014/main" id="{5313988D-7E7C-EC78-3362-C61911BDEC38}"/>
              </a:ext>
            </a:extLst>
          </p:cNvPr>
          <p:cNvSpPr/>
          <p:nvPr/>
        </p:nvSpPr>
        <p:spPr>
          <a:xfrm>
            <a:off x="1600200" y="3026104"/>
            <a:ext cx="6260591" cy="420624"/>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CD92D59-9ABE-73D7-C49F-D109427B6ECA}"/>
              </a:ext>
            </a:extLst>
          </p:cNvPr>
          <p:cNvSpPr/>
          <p:nvPr/>
        </p:nvSpPr>
        <p:spPr>
          <a:xfrm>
            <a:off x="4267200" y="4068128"/>
            <a:ext cx="3451860" cy="420624"/>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C91618E8-B36F-1903-64C2-3BFAB2608EAC}"/>
              </a:ext>
            </a:extLst>
          </p:cNvPr>
          <p:cNvSpPr/>
          <p:nvPr/>
        </p:nvSpPr>
        <p:spPr>
          <a:xfrm>
            <a:off x="3573779" y="4981598"/>
            <a:ext cx="5112713" cy="804672"/>
          </a:xfrm>
          <a:prstGeom prst="rect">
            <a:avLst/>
          </a:prstGeom>
          <a:blipFill>
            <a:blip r:embed="rId4"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90A22926-042B-1932-6E02-2ABC27C83A66}"/>
              </a:ext>
            </a:extLst>
          </p:cNvPr>
          <p:cNvSpPr txBox="1"/>
          <p:nvPr/>
        </p:nvSpPr>
        <p:spPr>
          <a:xfrm>
            <a:off x="762000" y="3550588"/>
            <a:ext cx="5677535" cy="232627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AutoNum type="arabicPeriod"/>
              <a:tabLst>
                <a:tab pos="355600" algn="l"/>
              </a:tabLst>
            </a:pPr>
            <a:r>
              <a:rPr sz="2400" b="1" dirty="0">
                <a:solidFill>
                  <a:srgbClr val="0000FF"/>
                </a:solidFill>
                <a:latin typeface="Arial"/>
                <a:cs typeface="Arial"/>
              </a:rPr>
              <a:t>Loss function </a:t>
            </a:r>
            <a:r>
              <a:rPr sz="2400" b="1" spc="5" dirty="0">
                <a:solidFill>
                  <a:srgbClr val="0000FF"/>
                </a:solidFill>
                <a:latin typeface="Arial"/>
                <a:cs typeface="Arial"/>
              </a:rPr>
              <a:t>with </a:t>
            </a:r>
            <a:r>
              <a:rPr sz="2400" b="1" dirty="0">
                <a:solidFill>
                  <a:srgbClr val="0000FF"/>
                </a:solidFill>
                <a:latin typeface="Arial"/>
                <a:cs typeface="Arial"/>
              </a:rPr>
              <a:t>no</a:t>
            </a:r>
            <a:r>
              <a:rPr sz="2400" b="1" spc="-170" dirty="0">
                <a:solidFill>
                  <a:srgbClr val="0000FF"/>
                </a:solidFill>
                <a:latin typeface="Arial"/>
                <a:cs typeface="Arial"/>
              </a:rPr>
              <a:t> </a:t>
            </a:r>
            <a:r>
              <a:rPr sz="2400" b="1" dirty="0">
                <a:solidFill>
                  <a:srgbClr val="0000FF"/>
                </a:solidFill>
                <a:latin typeface="Arial"/>
                <a:cs typeface="Arial"/>
              </a:rPr>
              <a:t>regularisation</a:t>
            </a:r>
            <a:endParaRPr sz="2400" dirty="0">
              <a:latin typeface="Arial"/>
              <a:cs typeface="Arial"/>
            </a:endParaRPr>
          </a:p>
          <a:p>
            <a:pPr>
              <a:lnSpc>
                <a:spcPct val="100000"/>
              </a:lnSpc>
              <a:buAutoNum type="arabicPeriod"/>
            </a:pPr>
            <a:endParaRPr sz="2700" dirty="0">
              <a:latin typeface="Arial"/>
              <a:cs typeface="Arial"/>
            </a:endParaRPr>
          </a:p>
          <a:p>
            <a:pPr>
              <a:lnSpc>
                <a:spcPct val="100000"/>
              </a:lnSpc>
              <a:spcBef>
                <a:spcPts val="50"/>
              </a:spcBef>
              <a:buAutoNum type="arabicPeriod"/>
            </a:pPr>
            <a:endParaRPr sz="2350" dirty="0">
              <a:latin typeface="Arial"/>
              <a:cs typeface="Arial"/>
            </a:endParaRPr>
          </a:p>
          <a:p>
            <a:pPr marL="436245" indent="-424180">
              <a:lnSpc>
                <a:spcPct val="100000"/>
              </a:lnSpc>
              <a:buClr>
                <a:srgbClr val="000000"/>
              </a:buClr>
              <a:buFont typeface="Arial"/>
              <a:buAutoNum type="arabicPeriod"/>
              <a:tabLst>
                <a:tab pos="436245" algn="l"/>
                <a:tab pos="436880" algn="l"/>
              </a:tabLst>
            </a:pPr>
            <a:r>
              <a:rPr sz="2400" b="1" dirty="0">
                <a:solidFill>
                  <a:srgbClr val="0000FF"/>
                </a:solidFill>
                <a:latin typeface="Arial"/>
                <a:cs typeface="Arial"/>
              </a:rPr>
              <a:t>Loss function </a:t>
            </a:r>
            <a:r>
              <a:rPr sz="2400" b="1" spc="5" dirty="0">
                <a:solidFill>
                  <a:srgbClr val="0000FF"/>
                </a:solidFill>
                <a:latin typeface="Arial"/>
                <a:cs typeface="Arial"/>
              </a:rPr>
              <a:t>with </a:t>
            </a:r>
            <a:r>
              <a:rPr sz="2400" b="1" dirty="0">
                <a:solidFill>
                  <a:srgbClr val="0000FF"/>
                </a:solidFill>
                <a:latin typeface="Arial"/>
                <a:cs typeface="Arial"/>
              </a:rPr>
              <a:t>L1</a:t>
            </a:r>
            <a:r>
              <a:rPr sz="2400" b="1" spc="-190" dirty="0">
                <a:solidFill>
                  <a:srgbClr val="0000FF"/>
                </a:solidFill>
                <a:latin typeface="Arial"/>
                <a:cs typeface="Arial"/>
              </a:rPr>
              <a:t> </a:t>
            </a:r>
            <a:r>
              <a:rPr sz="2400" b="1" dirty="0">
                <a:solidFill>
                  <a:srgbClr val="0000FF"/>
                </a:solidFill>
                <a:latin typeface="Arial"/>
                <a:cs typeface="Arial"/>
              </a:rPr>
              <a:t>regularisation</a:t>
            </a:r>
            <a:endParaRPr sz="2400" dirty="0">
              <a:latin typeface="Arial"/>
              <a:cs typeface="Arial"/>
            </a:endParaRPr>
          </a:p>
          <a:p>
            <a:pPr>
              <a:lnSpc>
                <a:spcPct val="100000"/>
              </a:lnSpc>
              <a:buAutoNum type="arabicPeriod"/>
            </a:pPr>
            <a:endParaRPr sz="2700" dirty="0">
              <a:latin typeface="Arial"/>
              <a:cs typeface="Arial"/>
            </a:endParaRPr>
          </a:p>
          <a:p>
            <a:pPr marL="436245" indent="-424180">
              <a:lnSpc>
                <a:spcPct val="100000"/>
              </a:lnSpc>
              <a:buClr>
                <a:srgbClr val="000000"/>
              </a:buClr>
              <a:buFont typeface="Arial"/>
              <a:buAutoNum type="arabicPeriod"/>
              <a:tabLst>
                <a:tab pos="436245" algn="l"/>
                <a:tab pos="436880" algn="l"/>
              </a:tabLst>
            </a:pPr>
            <a:r>
              <a:rPr lang="en-IN" sz="2400" b="1" spc="-5" dirty="0">
                <a:solidFill>
                  <a:srgbClr val="0000FF"/>
                </a:solidFill>
                <a:latin typeface="Arial"/>
                <a:cs typeface="Arial"/>
              </a:rPr>
              <a:t>L</a:t>
            </a:r>
            <a:r>
              <a:rPr sz="2400" b="1" spc="-5" dirty="0" err="1">
                <a:solidFill>
                  <a:srgbClr val="0000FF"/>
                </a:solidFill>
                <a:latin typeface="Arial"/>
                <a:cs typeface="Arial"/>
              </a:rPr>
              <a:t>oss</a:t>
            </a:r>
            <a:r>
              <a:rPr sz="2400" b="1" spc="-5" dirty="0">
                <a:solidFill>
                  <a:srgbClr val="0000FF"/>
                </a:solidFill>
                <a:latin typeface="Arial"/>
                <a:cs typeface="Arial"/>
              </a:rPr>
              <a:t> </a:t>
            </a:r>
            <a:r>
              <a:rPr sz="2400" b="1" dirty="0">
                <a:solidFill>
                  <a:srgbClr val="0000FF"/>
                </a:solidFill>
                <a:latin typeface="Arial"/>
                <a:cs typeface="Arial"/>
              </a:rPr>
              <a:t>function </a:t>
            </a:r>
            <a:r>
              <a:rPr sz="2400" b="1" spc="5" dirty="0">
                <a:solidFill>
                  <a:srgbClr val="0000FF"/>
                </a:solidFill>
                <a:latin typeface="Arial"/>
                <a:cs typeface="Arial"/>
              </a:rPr>
              <a:t>with </a:t>
            </a:r>
            <a:r>
              <a:rPr sz="2400" b="1" dirty="0">
                <a:solidFill>
                  <a:srgbClr val="0000FF"/>
                </a:solidFill>
                <a:latin typeface="Arial"/>
                <a:cs typeface="Arial"/>
              </a:rPr>
              <a:t>L2</a:t>
            </a:r>
            <a:r>
              <a:rPr sz="2400" b="1" spc="-175" dirty="0">
                <a:solidFill>
                  <a:srgbClr val="0000FF"/>
                </a:solidFill>
                <a:latin typeface="Arial"/>
                <a:cs typeface="Arial"/>
              </a:rPr>
              <a:t> </a:t>
            </a:r>
            <a:r>
              <a:rPr sz="2400" b="1" dirty="0">
                <a:solidFill>
                  <a:srgbClr val="0000FF"/>
                </a:solidFill>
                <a:latin typeface="Arial"/>
                <a:cs typeface="Arial"/>
              </a:rPr>
              <a:t>regularisation</a:t>
            </a:r>
            <a:endParaRPr sz="2400" dirty="0">
              <a:latin typeface="Arial"/>
              <a:cs typeface="Arial"/>
            </a:endParaRPr>
          </a:p>
        </p:txBody>
      </p:sp>
      <p:sp>
        <p:nvSpPr>
          <p:cNvPr id="12" name="object 10">
            <a:extLst>
              <a:ext uri="{FF2B5EF4-FFF2-40B4-BE49-F238E27FC236}">
                <a16:creationId xmlns:a16="http://schemas.microsoft.com/office/drawing/2014/main" id="{DF1786D6-664E-4CA1-84F4-DBEBBCFAB0DA}"/>
              </a:ext>
            </a:extLst>
          </p:cNvPr>
          <p:cNvSpPr/>
          <p:nvPr/>
        </p:nvSpPr>
        <p:spPr>
          <a:xfrm>
            <a:off x="3573779" y="6023622"/>
            <a:ext cx="5417821" cy="674040"/>
          </a:xfrm>
          <a:prstGeom prst="rect">
            <a:avLst/>
          </a:prstGeom>
          <a:blipFill>
            <a:blip r:embed="rId5"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8E59186-142C-9751-29DB-D2D965841A1D}"/>
                  </a:ext>
                </a:extLst>
              </p14:cNvPr>
              <p14:cNvContentPartPr/>
              <p14:nvPr/>
            </p14:nvContentPartPr>
            <p14:xfrm>
              <a:off x="2885400" y="1610640"/>
              <a:ext cx="8304480" cy="5247360"/>
            </p14:xfrm>
          </p:contentPart>
        </mc:Choice>
        <mc:Fallback xmlns="">
          <p:pic>
            <p:nvPicPr>
              <p:cNvPr id="2" name="Ink 1">
                <a:extLst>
                  <a:ext uri="{FF2B5EF4-FFF2-40B4-BE49-F238E27FC236}">
                    <a16:creationId xmlns:a16="http://schemas.microsoft.com/office/drawing/2014/main" id="{18E59186-142C-9751-29DB-D2D965841A1D}"/>
                  </a:ext>
                </a:extLst>
              </p:cNvPr>
              <p:cNvPicPr/>
              <p:nvPr/>
            </p:nvPicPr>
            <p:blipFill>
              <a:blip r:embed="rId7"/>
              <a:stretch>
                <a:fillRect/>
              </a:stretch>
            </p:blipFill>
            <p:spPr>
              <a:xfrm>
                <a:off x="2869200" y="1594440"/>
                <a:ext cx="8336880" cy="5279760"/>
              </a:xfrm>
              <a:prstGeom prst="rect">
                <a:avLst/>
              </a:prstGeom>
            </p:spPr>
          </p:pic>
        </mc:Fallback>
      </mc:AlternateContent>
    </p:spTree>
    <p:extLst>
      <p:ext uri="{BB962C8B-B14F-4D97-AF65-F5344CB8AC3E}">
        <p14:creationId xmlns:p14="http://schemas.microsoft.com/office/powerpoint/2010/main" val="2209226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TextBox 1">
            <a:extLst>
              <a:ext uri="{FF2B5EF4-FFF2-40B4-BE49-F238E27FC236}">
                <a16:creationId xmlns:a16="http://schemas.microsoft.com/office/drawing/2014/main" id="{32EC1C1C-3961-96D0-BCE7-6AF6DFC3D860}"/>
              </a:ext>
            </a:extLst>
          </p:cNvPr>
          <p:cNvSpPr txBox="1"/>
          <p:nvPr/>
        </p:nvSpPr>
        <p:spPr>
          <a:xfrm>
            <a:off x="381000" y="925513"/>
            <a:ext cx="11430000" cy="5021055"/>
          </a:xfrm>
          <a:prstGeom prst="rect">
            <a:avLst/>
          </a:prstGeom>
          <a:noFill/>
        </p:spPr>
        <p:txBody>
          <a:bodyPr wrap="square">
            <a:spAutoFit/>
          </a:bodyPr>
          <a:lstStyle/>
          <a:p>
            <a:pPr algn="l">
              <a:lnSpc>
                <a:spcPct val="150000"/>
              </a:lnSpc>
              <a:buFont typeface="Arial" panose="020B0604020202020204" pitchFamily="34" charset="0"/>
              <a:buChar char="•"/>
            </a:pPr>
            <a:r>
              <a:rPr lang="en-IN" sz="2400" b="0" i="0" u="none" strike="noStrike" dirty="0">
                <a:solidFill>
                  <a:srgbClr val="24292F"/>
                </a:solidFill>
                <a:effectLst/>
              </a:rPr>
              <a:t>The normal cost function that we want to minimize is: J(</a:t>
            </a:r>
            <a:r>
              <a:rPr lang="en-IN" sz="2400" b="0" i="0" u="none" strike="noStrike" dirty="0" err="1">
                <a:solidFill>
                  <a:srgbClr val="24292F"/>
                </a:solidFill>
                <a:effectLst/>
              </a:rPr>
              <a:t>w,b</a:t>
            </a:r>
            <a:r>
              <a:rPr lang="en-IN" sz="2400" b="0" i="0" u="none" strike="noStrike" dirty="0">
                <a:solidFill>
                  <a:srgbClr val="24292F"/>
                </a:solidFill>
                <a:effectLst/>
              </a:rPr>
              <a:t>) = (1/m) * Sum(L(y(</a:t>
            </a:r>
            <a:r>
              <a:rPr lang="en-IN" sz="2400" b="0" i="0" u="none" strike="noStrike" dirty="0" err="1">
                <a:solidFill>
                  <a:srgbClr val="24292F"/>
                </a:solidFill>
                <a:effectLst/>
              </a:rPr>
              <a:t>i</a:t>
            </a:r>
            <a:r>
              <a:rPr lang="en-IN" sz="2400" b="0" i="0" u="none" strike="noStrike" dirty="0">
                <a:solidFill>
                  <a:srgbClr val="24292F"/>
                </a:solidFill>
                <a:effectLst/>
              </a:rPr>
              <a:t>),y'(</a:t>
            </a:r>
            <a:r>
              <a:rPr lang="en-IN" sz="2400" b="0" i="0" u="none" strike="noStrike" dirty="0" err="1">
                <a:solidFill>
                  <a:srgbClr val="24292F"/>
                </a:solidFill>
                <a:effectLst/>
              </a:rPr>
              <a:t>i</a:t>
            </a:r>
            <a:r>
              <a:rPr lang="en-IN" sz="2400" b="0" i="0" u="none" strike="noStrike" dirty="0">
                <a:solidFill>
                  <a:srgbClr val="24292F"/>
                </a:solidFill>
                <a:effectLst/>
              </a:rPr>
              <a:t>)))</a:t>
            </a:r>
          </a:p>
          <a:p>
            <a:pPr algn="l">
              <a:lnSpc>
                <a:spcPct val="150000"/>
              </a:lnSpc>
              <a:buFont typeface="Arial" panose="020B0604020202020204" pitchFamily="34" charset="0"/>
              <a:buChar char="•"/>
            </a:pPr>
            <a:r>
              <a:rPr lang="en-IN" sz="2400" b="0" i="0" u="none" strike="noStrike" dirty="0">
                <a:solidFill>
                  <a:srgbClr val="24292F"/>
                </a:solidFill>
                <a:effectLst/>
              </a:rPr>
              <a:t>The L2 regularization version: J(</a:t>
            </a:r>
            <a:r>
              <a:rPr lang="en-IN" sz="2400" b="0" i="0" u="none" strike="noStrike" dirty="0" err="1">
                <a:solidFill>
                  <a:srgbClr val="24292F"/>
                </a:solidFill>
                <a:effectLst/>
              </a:rPr>
              <a:t>w,b</a:t>
            </a:r>
            <a:r>
              <a:rPr lang="en-IN" sz="2400" b="0" i="0" u="none" strike="noStrike" dirty="0">
                <a:solidFill>
                  <a:srgbClr val="24292F"/>
                </a:solidFill>
                <a:effectLst/>
              </a:rPr>
              <a:t>) = (1/m) * Sum(L(y(</a:t>
            </a:r>
            <a:r>
              <a:rPr lang="en-IN" sz="2400" b="0" i="0" u="none" strike="noStrike" dirty="0" err="1">
                <a:solidFill>
                  <a:srgbClr val="24292F"/>
                </a:solidFill>
                <a:effectLst/>
              </a:rPr>
              <a:t>i</a:t>
            </a:r>
            <a:r>
              <a:rPr lang="en-IN" sz="2400" b="0" i="0" u="none" strike="noStrike" dirty="0">
                <a:solidFill>
                  <a:srgbClr val="24292F"/>
                </a:solidFill>
                <a:effectLst/>
              </a:rPr>
              <a:t>),y'(</a:t>
            </a:r>
            <a:r>
              <a:rPr lang="en-IN" sz="2400" b="0" i="0" u="none" strike="noStrike" dirty="0" err="1">
                <a:solidFill>
                  <a:srgbClr val="24292F"/>
                </a:solidFill>
                <a:effectLst/>
              </a:rPr>
              <a:t>i</a:t>
            </a:r>
            <a:r>
              <a:rPr lang="en-IN" sz="2400" b="0" i="0" u="none" strike="noStrike" dirty="0">
                <a:solidFill>
                  <a:srgbClr val="24292F"/>
                </a:solidFill>
                <a:effectLst/>
              </a:rPr>
              <a:t>))) + (lambda/2m) * Sum(|w[</a:t>
            </a:r>
            <a:r>
              <a:rPr lang="en-IN" sz="2400" b="0" i="0" u="none" strike="noStrike" dirty="0" err="1">
                <a:solidFill>
                  <a:srgbClr val="24292F"/>
                </a:solidFill>
                <a:effectLst/>
              </a:rPr>
              <a:t>i</a:t>
            </a:r>
            <a:r>
              <a:rPr lang="en-IN" sz="2400" b="0" i="0" u="none" strike="noStrike" dirty="0">
                <a:solidFill>
                  <a:srgbClr val="24292F"/>
                </a:solidFill>
                <a:effectLst/>
              </a:rPr>
              <a:t>]|^2)</a:t>
            </a:r>
          </a:p>
          <a:p>
            <a:pPr algn="l">
              <a:lnSpc>
                <a:spcPct val="150000"/>
              </a:lnSpc>
              <a:buFont typeface="Arial" panose="020B0604020202020204" pitchFamily="34" charset="0"/>
              <a:buChar char="•"/>
            </a:pPr>
            <a:r>
              <a:rPr lang="en-IN" sz="2400" b="0" i="0" u="none" strike="noStrike" dirty="0">
                <a:solidFill>
                  <a:srgbClr val="24292F"/>
                </a:solidFill>
                <a:effectLst/>
              </a:rPr>
              <a:t>The L1 regularization version: J(</a:t>
            </a:r>
            <a:r>
              <a:rPr lang="en-IN" sz="2400" b="0" i="0" u="none" strike="noStrike" dirty="0" err="1">
                <a:solidFill>
                  <a:srgbClr val="24292F"/>
                </a:solidFill>
                <a:effectLst/>
              </a:rPr>
              <a:t>w,b</a:t>
            </a:r>
            <a:r>
              <a:rPr lang="en-IN" sz="2400" b="0" i="0" u="none" strike="noStrike" dirty="0">
                <a:solidFill>
                  <a:srgbClr val="24292F"/>
                </a:solidFill>
                <a:effectLst/>
              </a:rPr>
              <a:t>) = (1/m) * Sum(L(y(</a:t>
            </a:r>
            <a:r>
              <a:rPr lang="en-IN" sz="2400" b="0" i="0" u="none" strike="noStrike" dirty="0" err="1">
                <a:solidFill>
                  <a:srgbClr val="24292F"/>
                </a:solidFill>
                <a:effectLst/>
              </a:rPr>
              <a:t>i</a:t>
            </a:r>
            <a:r>
              <a:rPr lang="en-IN" sz="2400" b="0" i="0" u="none" strike="noStrike" dirty="0">
                <a:solidFill>
                  <a:srgbClr val="24292F"/>
                </a:solidFill>
                <a:effectLst/>
              </a:rPr>
              <a:t>),y'(</a:t>
            </a:r>
            <a:r>
              <a:rPr lang="en-IN" sz="2400" b="0" i="0" u="none" strike="noStrike" dirty="0" err="1">
                <a:solidFill>
                  <a:srgbClr val="24292F"/>
                </a:solidFill>
                <a:effectLst/>
              </a:rPr>
              <a:t>i</a:t>
            </a:r>
            <a:r>
              <a:rPr lang="en-IN" sz="2400" b="0" i="0" u="none" strike="noStrike" dirty="0">
                <a:solidFill>
                  <a:srgbClr val="24292F"/>
                </a:solidFill>
                <a:effectLst/>
              </a:rPr>
              <a:t>))) + (lambda/2m) * Sum(|w[</a:t>
            </a:r>
            <a:r>
              <a:rPr lang="en-IN" sz="2400" b="0" i="0" u="none" strike="noStrike" dirty="0" err="1">
                <a:solidFill>
                  <a:srgbClr val="24292F"/>
                </a:solidFill>
                <a:effectLst/>
              </a:rPr>
              <a:t>i</a:t>
            </a:r>
            <a:r>
              <a:rPr lang="en-IN" sz="2400" b="0" i="0" u="none" strike="noStrike" dirty="0">
                <a:solidFill>
                  <a:srgbClr val="24292F"/>
                </a:solidFill>
                <a:effectLst/>
              </a:rPr>
              <a:t>]|)</a:t>
            </a:r>
          </a:p>
          <a:p>
            <a:pPr algn="l">
              <a:lnSpc>
                <a:spcPct val="150000"/>
              </a:lnSpc>
              <a:buFont typeface="Arial" panose="020B0604020202020204" pitchFamily="34" charset="0"/>
              <a:buChar char="•"/>
            </a:pPr>
            <a:r>
              <a:rPr lang="en-IN" sz="2400" b="0" i="0" u="none" strike="noStrike" dirty="0">
                <a:solidFill>
                  <a:srgbClr val="24292F"/>
                </a:solidFill>
                <a:effectLst/>
              </a:rPr>
              <a:t>The L1 regularization version makes a lot of w values become zeros, which makes the model size smaller.</a:t>
            </a:r>
          </a:p>
          <a:p>
            <a:pPr algn="l">
              <a:lnSpc>
                <a:spcPct val="150000"/>
              </a:lnSpc>
              <a:buFont typeface="Arial" panose="020B0604020202020204" pitchFamily="34" charset="0"/>
              <a:buChar char="•"/>
            </a:pPr>
            <a:r>
              <a:rPr lang="en-IN" sz="2400" b="0" i="0" u="none" strike="noStrike" dirty="0">
                <a:solidFill>
                  <a:srgbClr val="24292F"/>
                </a:solidFill>
                <a:effectLst/>
              </a:rPr>
              <a:t>L2 regularization is being used much more often.</a:t>
            </a:r>
          </a:p>
          <a:p>
            <a:pPr algn="l">
              <a:lnSpc>
                <a:spcPct val="150000"/>
              </a:lnSpc>
              <a:buFont typeface="Arial" panose="020B0604020202020204" pitchFamily="34" charset="0"/>
              <a:buChar char="•"/>
            </a:pPr>
            <a:r>
              <a:rPr lang="en-IN" sz="2400" b="0" i="0" u="none" strike="noStrike" dirty="0">
                <a:solidFill>
                  <a:srgbClr val="24292F"/>
                </a:solidFill>
                <a:effectLst/>
              </a:rPr>
              <a:t>lambda here is the regularization parameter (hyperparameter)</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EC2609E-49AD-43D7-C618-849F5061275E}"/>
                  </a:ext>
                </a:extLst>
              </p14:cNvPr>
              <p14:cNvContentPartPr/>
              <p14:nvPr/>
            </p14:nvContentPartPr>
            <p14:xfrm>
              <a:off x="510840" y="276480"/>
              <a:ext cx="11397240" cy="6248160"/>
            </p14:xfrm>
          </p:contentPart>
        </mc:Choice>
        <mc:Fallback xmlns="">
          <p:pic>
            <p:nvPicPr>
              <p:cNvPr id="3" name="Ink 2">
                <a:extLst>
                  <a:ext uri="{FF2B5EF4-FFF2-40B4-BE49-F238E27FC236}">
                    <a16:creationId xmlns:a16="http://schemas.microsoft.com/office/drawing/2014/main" id="{2EC2609E-49AD-43D7-C618-849F5061275E}"/>
                  </a:ext>
                </a:extLst>
              </p:cNvPr>
              <p:cNvPicPr/>
              <p:nvPr/>
            </p:nvPicPr>
            <p:blipFill>
              <a:blip r:embed="rId3"/>
              <a:stretch>
                <a:fillRect/>
              </a:stretch>
            </p:blipFill>
            <p:spPr>
              <a:xfrm>
                <a:off x="494640" y="260280"/>
                <a:ext cx="11429640" cy="6280560"/>
              </a:xfrm>
              <a:prstGeom prst="rect">
                <a:avLst/>
              </a:prstGeom>
            </p:spPr>
          </p:pic>
        </mc:Fallback>
      </mc:AlternateContent>
    </p:spTree>
    <p:extLst>
      <p:ext uri="{BB962C8B-B14F-4D97-AF65-F5344CB8AC3E}">
        <p14:creationId xmlns:p14="http://schemas.microsoft.com/office/powerpoint/2010/main" val="4219853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dirty="0">
                <a:solidFill>
                  <a:srgbClr val="C55A11"/>
                </a:solidFill>
                <a:latin typeface="Arial"/>
                <a:cs typeface="Arial"/>
              </a:rPr>
              <a:t>L1 - Loss function </a:t>
            </a:r>
            <a:r>
              <a:rPr lang="en-IN" sz="3200" b="1" spc="-5" dirty="0">
                <a:solidFill>
                  <a:srgbClr val="C55A11"/>
                </a:solidFill>
                <a:latin typeface="Arial"/>
                <a:cs typeface="Arial"/>
              </a:rPr>
              <a:t>with </a:t>
            </a:r>
            <a:r>
              <a:rPr lang="en-IN" sz="3200" b="1" dirty="0">
                <a:solidFill>
                  <a:srgbClr val="C55A11"/>
                </a:solidFill>
                <a:latin typeface="Arial"/>
                <a:cs typeface="Arial"/>
              </a:rPr>
              <a:t>L1</a:t>
            </a:r>
            <a:r>
              <a:rPr lang="en-IN" sz="3200" b="1" spc="25" dirty="0">
                <a:solidFill>
                  <a:srgbClr val="C55A11"/>
                </a:solidFill>
                <a:latin typeface="Arial"/>
                <a:cs typeface="Arial"/>
              </a:rPr>
              <a:t> </a:t>
            </a:r>
            <a:r>
              <a:rPr lang="en-IN" sz="3200" b="1" spc="-5" dirty="0">
                <a:solidFill>
                  <a:srgbClr val="C55A11"/>
                </a:solidFill>
                <a:latin typeface="Arial"/>
                <a:cs typeface="Arial"/>
              </a:rPr>
              <a:t>regularisation</a:t>
            </a:r>
            <a:endParaRPr lang="en-IN" sz="3200" dirty="0">
              <a:latin typeface="Arial"/>
              <a:cs typeface="Arial"/>
            </a:endParaRPr>
          </a:p>
        </p:txBody>
      </p:sp>
      <p:sp>
        <p:nvSpPr>
          <p:cNvPr id="2" name="object 3">
            <a:extLst>
              <a:ext uri="{FF2B5EF4-FFF2-40B4-BE49-F238E27FC236}">
                <a16:creationId xmlns:a16="http://schemas.microsoft.com/office/drawing/2014/main" id="{18E7D3EB-9E5C-0E23-9AFE-A30191ED616F}"/>
              </a:ext>
            </a:extLst>
          </p:cNvPr>
          <p:cNvSpPr txBox="1"/>
          <p:nvPr/>
        </p:nvSpPr>
        <p:spPr>
          <a:xfrm>
            <a:off x="50990" y="3208033"/>
            <a:ext cx="11744960" cy="1287780"/>
          </a:xfrm>
          <a:prstGeom prst="rect">
            <a:avLst/>
          </a:prstGeom>
        </p:spPr>
        <p:txBody>
          <a:bodyPr vert="horz" wrap="square" lIns="0" tIns="12700" rIns="0" bIns="0" rtlCol="0">
            <a:spAutoFit/>
          </a:bodyPr>
          <a:lstStyle/>
          <a:p>
            <a:pPr marL="12700" marR="5080">
              <a:lnSpc>
                <a:spcPct val="114999"/>
              </a:lnSpc>
              <a:spcBef>
                <a:spcPts val="100"/>
              </a:spcBef>
              <a:tabLst>
                <a:tab pos="9129395" algn="l"/>
                <a:tab pos="10664190" algn="l"/>
              </a:tabLst>
            </a:pPr>
            <a:r>
              <a:rPr sz="2400" spc="-10" dirty="0">
                <a:latin typeface="Arial"/>
                <a:cs typeface="Arial"/>
              </a:rPr>
              <a:t>w</a:t>
            </a:r>
            <a:r>
              <a:rPr sz="2400" spc="-5" dirty="0">
                <a:latin typeface="Arial"/>
                <a:cs typeface="Arial"/>
              </a:rPr>
              <a:t>here</a:t>
            </a:r>
            <a:r>
              <a:rPr sz="2400" spc="15" dirty="0">
                <a:latin typeface="Arial"/>
                <a:cs typeface="Arial"/>
              </a:rPr>
              <a:t> </a:t>
            </a:r>
            <a:r>
              <a:rPr sz="2400" dirty="0">
                <a:latin typeface="Arial"/>
                <a:cs typeface="Arial"/>
              </a:rPr>
              <a:t>the</a:t>
            </a:r>
            <a:r>
              <a:rPr sz="2400" spc="-10" dirty="0">
                <a:latin typeface="Arial"/>
                <a:cs typeface="Arial"/>
              </a:rPr>
              <a:t> </a:t>
            </a:r>
            <a:r>
              <a:rPr sz="2400" spc="-5" dirty="0">
                <a:latin typeface="Arial"/>
                <a:cs typeface="Arial"/>
              </a:rPr>
              <a:t>regu</a:t>
            </a:r>
            <a:r>
              <a:rPr sz="2400" spc="-15" dirty="0">
                <a:latin typeface="Arial"/>
                <a:cs typeface="Arial"/>
              </a:rPr>
              <a:t>l</a:t>
            </a:r>
            <a:r>
              <a:rPr sz="2400" spc="-5" dirty="0">
                <a:latin typeface="Arial"/>
                <a:cs typeface="Arial"/>
              </a:rPr>
              <a:t>arisati</a:t>
            </a:r>
            <a:r>
              <a:rPr sz="2400" spc="-15" dirty="0">
                <a:latin typeface="Arial"/>
                <a:cs typeface="Arial"/>
              </a:rPr>
              <a:t>o</a:t>
            </a:r>
            <a:r>
              <a:rPr sz="2400" spc="-5" dirty="0">
                <a:latin typeface="Arial"/>
                <a:cs typeface="Arial"/>
              </a:rPr>
              <a:t>n</a:t>
            </a:r>
            <a:r>
              <a:rPr sz="2400" spc="50" dirty="0">
                <a:latin typeface="Arial"/>
                <a:cs typeface="Arial"/>
              </a:rPr>
              <a:t> </a:t>
            </a:r>
            <a:r>
              <a:rPr sz="2400" spc="-5" dirty="0">
                <a:latin typeface="Arial"/>
                <a:cs typeface="Arial"/>
              </a:rPr>
              <a:t>parameter</a:t>
            </a:r>
            <a:r>
              <a:rPr sz="2400" dirty="0">
                <a:latin typeface="Arial"/>
                <a:cs typeface="Arial"/>
              </a:rPr>
              <a:t> </a:t>
            </a:r>
            <a:r>
              <a:rPr sz="2400" i="1" dirty="0">
                <a:latin typeface="Arial"/>
                <a:cs typeface="Arial"/>
              </a:rPr>
              <a:t>λ</a:t>
            </a:r>
            <a:r>
              <a:rPr sz="2400" i="1" spc="10" dirty="0">
                <a:latin typeface="Arial"/>
                <a:cs typeface="Arial"/>
              </a:rPr>
              <a:t> </a:t>
            </a:r>
            <a:r>
              <a:rPr sz="2400" dirty="0">
                <a:latin typeface="Arial"/>
                <a:cs typeface="Arial"/>
              </a:rPr>
              <a:t>&gt;</a:t>
            </a:r>
            <a:r>
              <a:rPr sz="2400" spc="-20" dirty="0">
                <a:latin typeface="Arial"/>
                <a:cs typeface="Arial"/>
              </a:rPr>
              <a:t> </a:t>
            </a:r>
            <a:r>
              <a:rPr sz="2400" dirty="0">
                <a:latin typeface="Arial"/>
                <a:cs typeface="Arial"/>
              </a:rPr>
              <a:t>0</a:t>
            </a:r>
            <a:r>
              <a:rPr sz="2400" spc="-5" dirty="0">
                <a:latin typeface="Arial"/>
                <a:cs typeface="Arial"/>
              </a:rPr>
              <a:t> i</a:t>
            </a:r>
            <a:r>
              <a:rPr sz="2400" dirty="0">
                <a:latin typeface="Arial"/>
                <a:cs typeface="Arial"/>
              </a:rPr>
              <a:t>s</a:t>
            </a:r>
            <a:r>
              <a:rPr sz="2400" spc="-5" dirty="0">
                <a:latin typeface="Arial"/>
                <a:cs typeface="Arial"/>
              </a:rPr>
              <a:t> </a:t>
            </a:r>
            <a:r>
              <a:rPr sz="2400" dirty="0">
                <a:latin typeface="Arial"/>
                <a:cs typeface="Arial"/>
              </a:rPr>
              <a:t>m</a:t>
            </a:r>
            <a:r>
              <a:rPr sz="2400" spc="-5" dirty="0">
                <a:latin typeface="Arial"/>
                <a:cs typeface="Arial"/>
              </a:rPr>
              <a:t>an</a:t>
            </a:r>
            <a:r>
              <a:rPr sz="2400" spc="-10" dirty="0">
                <a:latin typeface="Arial"/>
                <a:cs typeface="Arial"/>
              </a:rPr>
              <a:t>u</a:t>
            </a:r>
            <a:r>
              <a:rPr sz="2400" spc="-5" dirty="0">
                <a:latin typeface="Arial"/>
                <a:cs typeface="Arial"/>
              </a:rPr>
              <a:t>a</a:t>
            </a:r>
            <a:r>
              <a:rPr sz="2400" spc="-10" dirty="0">
                <a:latin typeface="Arial"/>
                <a:cs typeface="Arial"/>
              </a:rPr>
              <a:t>l</a:t>
            </a:r>
            <a:r>
              <a:rPr sz="2400" spc="-5" dirty="0">
                <a:latin typeface="Arial"/>
                <a:cs typeface="Arial"/>
              </a:rPr>
              <a:t>l</a:t>
            </a:r>
            <a:r>
              <a:rPr sz="2400" dirty="0">
                <a:latin typeface="Arial"/>
                <a:cs typeface="Arial"/>
              </a:rPr>
              <a:t>y</a:t>
            </a:r>
            <a:r>
              <a:rPr sz="2400" spc="20" dirty="0">
                <a:latin typeface="Arial"/>
                <a:cs typeface="Arial"/>
              </a:rPr>
              <a:t> </a:t>
            </a:r>
            <a:r>
              <a:rPr sz="2400" dirty="0">
                <a:latin typeface="Arial"/>
                <a:cs typeface="Arial"/>
              </a:rPr>
              <a:t>tuned. </a:t>
            </a:r>
            <a:r>
              <a:rPr sz="2400" spc="-5" dirty="0">
                <a:latin typeface="Arial"/>
                <a:cs typeface="Arial"/>
              </a:rPr>
              <a:t>Let’</a:t>
            </a:r>
            <a:r>
              <a:rPr sz="2400" dirty="0">
                <a:latin typeface="Arial"/>
                <a:cs typeface="Arial"/>
              </a:rPr>
              <a:t>s</a:t>
            </a:r>
            <a:r>
              <a:rPr sz="2400" spc="-5" dirty="0">
                <a:latin typeface="Arial"/>
                <a:cs typeface="Arial"/>
              </a:rPr>
              <a:t> </a:t>
            </a:r>
            <a:r>
              <a:rPr sz="2400" dirty="0">
                <a:latin typeface="Arial"/>
                <a:cs typeface="Arial"/>
              </a:rPr>
              <a:t>call</a:t>
            </a:r>
            <a:r>
              <a:rPr sz="2400" spc="5" dirty="0">
                <a:latin typeface="Arial"/>
                <a:cs typeface="Arial"/>
              </a:rPr>
              <a:t> </a:t>
            </a:r>
            <a:r>
              <a:rPr sz="2400" dirty="0">
                <a:latin typeface="Arial"/>
                <a:cs typeface="Arial"/>
              </a:rPr>
              <a:t>this </a:t>
            </a:r>
            <a:r>
              <a:rPr sz="2400" spc="-5" dirty="0">
                <a:latin typeface="Arial"/>
                <a:cs typeface="Arial"/>
              </a:rPr>
              <a:t>los</a:t>
            </a:r>
            <a:r>
              <a:rPr sz="2400" dirty="0">
                <a:latin typeface="Arial"/>
                <a:cs typeface="Arial"/>
              </a:rPr>
              <a:t>s	</a:t>
            </a:r>
            <a:r>
              <a:rPr sz="2400" spc="5" dirty="0">
                <a:latin typeface="Arial"/>
                <a:cs typeface="Arial"/>
              </a:rPr>
              <a:t>f</a:t>
            </a:r>
            <a:r>
              <a:rPr sz="2400" spc="-5" dirty="0">
                <a:latin typeface="Arial"/>
                <a:cs typeface="Arial"/>
              </a:rPr>
              <a:t>uncti</a:t>
            </a:r>
            <a:r>
              <a:rPr sz="2400" spc="-10" dirty="0">
                <a:latin typeface="Arial"/>
                <a:cs typeface="Arial"/>
              </a:rPr>
              <a:t>o</a:t>
            </a:r>
            <a:r>
              <a:rPr sz="2400" dirty="0">
                <a:latin typeface="Arial"/>
                <a:cs typeface="Arial"/>
              </a:rPr>
              <a:t>n  L1. </a:t>
            </a:r>
            <a:r>
              <a:rPr sz="2400" spc="-5" dirty="0">
                <a:latin typeface="Arial"/>
                <a:cs typeface="Arial"/>
              </a:rPr>
              <a:t>Note </a:t>
            </a:r>
            <a:r>
              <a:rPr sz="2400" dirty="0">
                <a:latin typeface="Arial"/>
                <a:cs typeface="Arial"/>
              </a:rPr>
              <a:t>that </a:t>
            </a:r>
            <a:r>
              <a:rPr sz="2400" spc="-5" dirty="0">
                <a:latin typeface="Arial"/>
                <a:cs typeface="Arial"/>
              </a:rPr>
              <a:t>|</a:t>
            </a:r>
            <a:r>
              <a:rPr sz="2400" i="1" spc="-5" dirty="0">
                <a:latin typeface="Arial"/>
                <a:cs typeface="Arial"/>
              </a:rPr>
              <a:t>w| </a:t>
            </a:r>
            <a:r>
              <a:rPr sz="2400" spc="-5" dirty="0">
                <a:latin typeface="Arial"/>
                <a:cs typeface="Arial"/>
              </a:rPr>
              <a:t>is differentiable everywhere except when</a:t>
            </a:r>
            <a:r>
              <a:rPr sz="2400" spc="235" dirty="0">
                <a:latin typeface="Arial"/>
                <a:cs typeface="Arial"/>
              </a:rPr>
              <a:t> </a:t>
            </a:r>
            <a:r>
              <a:rPr sz="2400" i="1" spc="-5" dirty="0">
                <a:latin typeface="Arial"/>
                <a:cs typeface="Arial"/>
              </a:rPr>
              <a:t>w</a:t>
            </a:r>
            <a:r>
              <a:rPr sz="2400" spc="-5" dirty="0">
                <a:latin typeface="Arial"/>
                <a:cs typeface="Arial"/>
              </a:rPr>
              <a:t>=0,</a:t>
            </a:r>
            <a:r>
              <a:rPr sz="2400" spc="10" dirty="0">
                <a:latin typeface="Arial"/>
                <a:cs typeface="Arial"/>
              </a:rPr>
              <a:t> </a:t>
            </a:r>
            <a:r>
              <a:rPr sz="2400" spc="-5" dirty="0">
                <a:latin typeface="Arial"/>
                <a:cs typeface="Arial"/>
              </a:rPr>
              <a:t>as	shown below. </a:t>
            </a:r>
            <a:r>
              <a:rPr sz="2400" dirty="0">
                <a:latin typeface="Arial"/>
                <a:cs typeface="Arial"/>
              </a:rPr>
              <a:t>We  </a:t>
            </a:r>
            <a:r>
              <a:rPr sz="2400" spc="-5" dirty="0">
                <a:latin typeface="Arial"/>
                <a:cs typeface="Arial"/>
              </a:rPr>
              <a:t>will need </a:t>
            </a:r>
            <a:r>
              <a:rPr sz="2400" dirty="0">
                <a:latin typeface="Arial"/>
                <a:cs typeface="Arial"/>
              </a:rPr>
              <a:t>this</a:t>
            </a:r>
            <a:r>
              <a:rPr sz="2400" spc="30" dirty="0">
                <a:latin typeface="Arial"/>
                <a:cs typeface="Arial"/>
              </a:rPr>
              <a:t> </a:t>
            </a:r>
            <a:r>
              <a:rPr sz="2400" dirty="0">
                <a:latin typeface="Arial"/>
                <a:cs typeface="Arial"/>
              </a:rPr>
              <a:t>later.</a:t>
            </a:r>
          </a:p>
        </p:txBody>
      </p:sp>
      <p:sp>
        <p:nvSpPr>
          <p:cNvPr id="3" name="object 4">
            <a:extLst>
              <a:ext uri="{FF2B5EF4-FFF2-40B4-BE49-F238E27FC236}">
                <a16:creationId xmlns:a16="http://schemas.microsoft.com/office/drawing/2014/main" id="{D6111BEC-94C9-0196-D5FC-E6B280BF5738}"/>
              </a:ext>
            </a:extLst>
          </p:cNvPr>
          <p:cNvSpPr/>
          <p:nvPr/>
        </p:nvSpPr>
        <p:spPr>
          <a:xfrm>
            <a:off x="2202179" y="2692894"/>
            <a:ext cx="5366004" cy="435863"/>
          </a:xfrm>
          <a:prstGeom prst="rect">
            <a:avLst/>
          </a:prstGeom>
          <a:blipFill>
            <a:blip r:embed="rId2"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096E0DE1-F067-2FA2-767E-74BA86FB7B2B}"/>
              </a:ext>
            </a:extLst>
          </p:cNvPr>
          <p:cNvSpPr/>
          <p:nvPr/>
        </p:nvSpPr>
        <p:spPr>
          <a:xfrm>
            <a:off x="2743200" y="4324718"/>
            <a:ext cx="5119116" cy="809244"/>
          </a:xfrm>
          <a:prstGeom prst="rect">
            <a:avLst/>
          </a:prstGeom>
          <a:blipFill>
            <a:blip r:embed="rId3"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E8D3D275-ED2D-0892-C485-652B7418CD4C}"/>
              </a:ext>
            </a:extLst>
          </p:cNvPr>
          <p:cNvSpPr/>
          <p:nvPr/>
        </p:nvSpPr>
        <p:spPr>
          <a:xfrm>
            <a:off x="2209800" y="1878105"/>
            <a:ext cx="5126736" cy="832103"/>
          </a:xfrm>
          <a:prstGeom prst="rect">
            <a:avLst/>
          </a:prstGeom>
          <a:blipFill>
            <a:blip r:embed="rId4"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50203C30-52D2-5601-F85D-D487CF19430F}"/>
              </a:ext>
            </a:extLst>
          </p:cNvPr>
          <p:cNvSpPr txBox="1"/>
          <p:nvPr/>
        </p:nvSpPr>
        <p:spPr>
          <a:xfrm>
            <a:off x="581355" y="943813"/>
            <a:ext cx="10594975" cy="751488"/>
          </a:xfrm>
          <a:prstGeom prst="rect">
            <a:avLst/>
          </a:prstGeom>
        </p:spPr>
        <p:txBody>
          <a:bodyPr vert="horz" wrap="square" lIns="0" tIns="12700" rIns="0" bIns="0" rtlCol="0">
            <a:spAutoFit/>
          </a:bodyPr>
          <a:lstStyle/>
          <a:p>
            <a:pPr marL="173990" marR="5080">
              <a:lnSpc>
                <a:spcPct val="100000"/>
              </a:lnSpc>
            </a:pPr>
            <a:r>
              <a:rPr sz="2400" spc="-5" dirty="0">
                <a:latin typeface="Arial"/>
                <a:cs typeface="Arial"/>
              </a:rPr>
              <a:t>Based on </a:t>
            </a:r>
            <a:r>
              <a:rPr sz="2400" dirty="0">
                <a:latin typeface="Arial"/>
                <a:cs typeface="Arial"/>
              </a:rPr>
              <a:t>the </a:t>
            </a:r>
            <a:r>
              <a:rPr sz="2400" spc="-5" dirty="0">
                <a:latin typeface="Arial"/>
                <a:cs typeface="Arial"/>
              </a:rPr>
              <a:t>above loss </a:t>
            </a:r>
            <a:r>
              <a:rPr sz="2400" dirty="0">
                <a:latin typeface="Arial"/>
                <a:cs typeface="Arial"/>
              </a:rPr>
              <a:t>function, </a:t>
            </a:r>
            <a:r>
              <a:rPr sz="2400" spc="-5" dirty="0">
                <a:latin typeface="Arial"/>
                <a:cs typeface="Arial"/>
              </a:rPr>
              <a:t>adding an L1 regularisation </a:t>
            </a:r>
            <a:r>
              <a:rPr sz="2400" dirty="0">
                <a:latin typeface="Arial"/>
                <a:cs typeface="Arial"/>
              </a:rPr>
              <a:t>term to </a:t>
            </a:r>
            <a:r>
              <a:rPr sz="2400" spc="-5" dirty="0">
                <a:latin typeface="Arial"/>
                <a:cs typeface="Arial"/>
              </a:rPr>
              <a:t>it looks  like</a:t>
            </a:r>
            <a:r>
              <a:rPr sz="2400" spc="5" dirty="0">
                <a:latin typeface="Arial"/>
                <a:cs typeface="Arial"/>
              </a:rPr>
              <a:t> </a:t>
            </a:r>
            <a:r>
              <a:rPr sz="2400" dirty="0">
                <a:latin typeface="Arial"/>
                <a:cs typeface="Arial"/>
              </a:rPr>
              <a:t>this:</a:t>
            </a:r>
          </a:p>
        </p:txBody>
      </p:sp>
      <p:sp>
        <p:nvSpPr>
          <p:cNvPr id="7" name="object 10">
            <a:extLst>
              <a:ext uri="{FF2B5EF4-FFF2-40B4-BE49-F238E27FC236}">
                <a16:creationId xmlns:a16="http://schemas.microsoft.com/office/drawing/2014/main" id="{FE797861-7F4D-0EAC-9A54-30A1B2E772EE}"/>
              </a:ext>
            </a:extLst>
          </p:cNvPr>
          <p:cNvSpPr txBox="1"/>
          <p:nvPr/>
        </p:nvSpPr>
        <p:spPr>
          <a:xfrm>
            <a:off x="63182" y="5271978"/>
            <a:ext cx="830135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Similarly, adding </a:t>
            </a:r>
            <a:r>
              <a:rPr sz="2400" dirty="0">
                <a:latin typeface="Arial"/>
                <a:cs typeface="Arial"/>
              </a:rPr>
              <a:t>an L2 </a:t>
            </a:r>
            <a:r>
              <a:rPr sz="2400" spc="-5" dirty="0">
                <a:latin typeface="Arial"/>
                <a:cs typeface="Arial"/>
              </a:rPr>
              <a:t>regularisation </a:t>
            </a:r>
            <a:r>
              <a:rPr sz="2400" dirty="0">
                <a:latin typeface="Arial"/>
                <a:cs typeface="Arial"/>
              </a:rPr>
              <a:t>term to L </a:t>
            </a:r>
            <a:r>
              <a:rPr sz="2400" spc="-5" dirty="0">
                <a:latin typeface="Arial"/>
                <a:cs typeface="Arial"/>
              </a:rPr>
              <a:t>looks like</a:t>
            </a:r>
            <a:r>
              <a:rPr sz="2400" spc="140" dirty="0">
                <a:latin typeface="Arial"/>
                <a:cs typeface="Arial"/>
              </a:rPr>
              <a:t> </a:t>
            </a:r>
            <a:r>
              <a:rPr sz="2400" dirty="0">
                <a:latin typeface="Arial"/>
                <a:cs typeface="Arial"/>
              </a:rPr>
              <a:t>this:</a:t>
            </a:r>
          </a:p>
        </p:txBody>
      </p:sp>
      <p:sp>
        <p:nvSpPr>
          <p:cNvPr id="8" name="object 11">
            <a:extLst>
              <a:ext uri="{FF2B5EF4-FFF2-40B4-BE49-F238E27FC236}">
                <a16:creationId xmlns:a16="http://schemas.microsoft.com/office/drawing/2014/main" id="{74202CAA-5585-BD93-34A7-CB95807777DC}"/>
              </a:ext>
            </a:extLst>
          </p:cNvPr>
          <p:cNvSpPr/>
          <p:nvPr/>
        </p:nvSpPr>
        <p:spPr>
          <a:xfrm>
            <a:off x="1905000" y="5553212"/>
            <a:ext cx="5663183" cy="573940"/>
          </a:xfrm>
          <a:prstGeom prst="rect">
            <a:avLst/>
          </a:prstGeom>
          <a:blipFill>
            <a:blip r:embed="rId5" cstate="print"/>
            <a:stretch>
              <a:fillRect/>
            </a:stretch>
          </a:blipFill>
        </p:spPr>
        <p:txBody>
          <a:bodyPr wrap="square" lIns="0" tIns="0" rIns="0" bIns="0" rtlCol="0"/>
          <a:lstStyle/>
          <a:p>
            <a:endParaRPr/>
          </a:p>
        </p:txBody>
      </p:sp>
      <p:sp>
        <p:nvSpPr>
          <p:cNvPr id="9" name="object 12">
            <a:extLst>
              <a:ext uri="{FF2B5EF4-FFF2-40B4-BE49-F238E27FC236}">
                <a16:creationId xmlns:a16="http://schemas.microsoft.com/office/drawing/2014/main" id="{6C4C7944-F9E6-F1E7-6BCC-006D9BF0DDFE}"/>
              </a:ext>
            </a:extLst>
          </p:cNvPr>
          <p:cNvSpPr/>
          <p:nvPr/>
        </p:nvSpPr>
        <p:spPr>
          <a:xfrm>
            <a:off x="2557271" y="6160170"/>
            <a:ext cx="4431793" cy="573940"/>
          </a:xfrm>
          <a:prstGeom prst="rect">
            <a:avLst/>
          </a:prstGeom>
          <a:blipFill>
            <a:blip r:embed="rId6" cstate="print"/>
            <a:stretch>
              <a:fillRect/>
            </a:stretch>
          </a:blipFill>
        </p:spPr>
        <p:txBody>
          <a:bodyPr wrap="square" lIns="0" tIns="0" rIns="0" bIns="0" rtlCol="0"/>
          <a:lstStyle/>
          <a:p>
            <a:endParaRPr/>
          </a:p>
        </p:txBody>
      </p:sp>
      <p:sp>
        <p:nvSpPr>
          <p:cNvPr id="10" name="object 13">
            <a:extLst>
              <a:ext uri="{FF2B5EF4-FFF2-40B4-BE49-F238E27FC236}">
                <a16:creationId xmlns:a16="http://schemas.microsoft.com/office/drawing/2014/main" id="{61C6B00E-1901-6509-190F-5BA6DFE6D3A6}"/>
              </a:ext>
            </a:extLst>
          </p:cNvPr>
          <p:cNvSpPr txBox="1"/>
          <p:nvPr/>
        </p:nvSpPr>
        <p:spPr>
          <a:xfrm>
            <a:off x="8077200" y="6351954"/>
            <a:ext cx="2694306"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where again, </a:t>
            </a:r>
            <a:r>
              <a:rPr sz="2400" i="1" dirty="0">
                <a:latin typeface="Arial"/>
                <a:cs typeface="Arial"/>
              </a:rPr>
              <a:t>λ </a:t>
            </a:r>
            <a:r>
              <a:rPr sz="2400" dirty="0">
                <a:latin typeface="Arial"/>
                <a:cs typeface="Arial"/>
              </a:rPr>
              <a:t>&gt;</a:t>
            </a:r>
            <a:r>
              <a:rPr sz="2400" spc="-20" dirty="0">
                <a:latin typeface="Arial"/>
                <a:cs typeface="Arial"/>
              </a:rPr>
              <a:t> </a:t>
            </a:r>
            <a:r>
              <a:rPr sz="2400" spc="-10" dirty="0">
                <a:latin typeface="Arial"/>
                <a:cs typeface="Arial"/>
              </a:rPr>
              <a:t>0</a:t>
            </a:r>
            <a:r>
              <a:rPr sz="2150" spc="-10" dirty="0">
                <a:latin typeface="Arial"/>
                <a:cs typeface="Arial"/>
              </a:rPr>
              <a:t>.</a:t>
            </a:r>
            <a:endParaRPr sz="2150" dirty="0">
              <a:latin typeface="Arial"/>
              <a:cs typeface="Arial"/>
            </a:endParaRPr>
          </a:p>
        </p:txBody>
      </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082C3CC-90E9-B594-4A99-9F3EE859926A}"/>
                  </a:ext>
                </a:extLst>
              </p14:cNvPr>
              <p14:cNvContentPartPr/>
              <p14:nvPr/>
            </p14:nvContentPartPr>
            <p14:xfrm>
              <a:off x="6726600" y="2078280"/>
              <a:ext cx="1038240" cy="4694760"/>
            </p14:xfrm>
          </p:contentPart>
        </mc:Choice>
        <mc:Fallback xmlns="">
          <p:pic>
            <p:nvPicPr>
              <p:cNvPr id="11" name="Ink 10">
                <a:extLst>
                  <a:ext uri="{FF2B5EF4-FFF2-40B4-BE49-F238E27FC236}">
                    <a16:creationId xmlns:a16="http://schemas.microsoft.com/office/drawing/2014/main" id="{8082C3CC-90E9-B594-4A99-9F3EE859926A}"/>
                  </a:ext>
                </a:extLst>
              </p:cNvPr>
              <p:cNvPicPr/>
              <p:nvPr/>
            </p:nvPicPr>
            <p:blipFill>
              <a:blip r:embed="rId8"/>
              <a:stretch>
                <a:fillRect/>
              </a:stretch>
            </p:blipFill>
            <p:spPr>
              <a:xfrm>
                <a:off x="6710400" y="2062080"/>
                <a:ext cx="1070640" cy="4727160"/>
              </a:xfrm>
              <a:prstGeom prst="rect">
                <a:avLst/>
              </a:prstGeom>
            </p:spPr>
          </p:pic>
        </mc:Fallback>
      </mc:AlternateContent>
    </p:spTree>
    <p:extLst>
      <p:ext uri="{BB962C8B-B14F-4D97-AF65-F5344CB8AC3E}">
        <p14:creationId xmlns:p14="http://schemas.microsoft.com/office/powerpoint/2010/main" val="143982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3">
            <a:extLst>
              <a:ext uri="{FF2B5EF4-FFF2-40B4-BE49-F238E27FC236}">
                <a16:creationId xmlns:a16="http://schemas.microsoft.com/office/drawing/2014/main" id="{F5B11255-80CC-E23C-F6F8-F60386971311}"/>
              </a:ext>
            </a:extLst>
          </p:cNvPr>
          <p:cNvSpPr txBox="1"/>
          <p:nvPr/>
        </p:nvSpPr>
        <p:spPr>
          <a:xfrm>
            <a:off x="459435" y="1055623"/>
            <a:ext cx="10774045" cy="2457450"/>
          </a:xfrm>
          <a:prstGeom prst="rect">
            <a:avLst/>
          </a:prstGeom>
        </p:spPr>
        <p:txBody>
          <a:bodyPr vert="horz" wrap="square" lIns="0" tIns="12700" rIns="0" bIns="0" rtlCol="0">
            <a:spAutoFit/>
          </a:bodyPr>
          <a:lstStyle/>
          <a:p>
            <a:pPr marL="143510">
              <a:lnSpc>
                <a:spcPct val="100000"/>
              </a:lnSpc>
              <a:spcBef>
                <a:spcPts val="100"/>
              </a:spcBef>
            </a:pPr>
            <a:r>
              <a:rPr sz="3000" b="1" spc="-5" dirty="0">
                <a:solidFill>
                  <a:srgbClr val="C55A11"/>
                </a:solidFill>
                <a:latin typeface="Arial"/>
                <a:cs typeface="Arial"/>
              </a:rPr>
              <a:t>Use Gradient </a:t>
            </a:r>
            <a:r>
              <a:rPr sz="3000" b="1" dirty="0">
                <a:solidFill>
                  <a:srgbClr val="C55A11"/>
                </a:solidFill>
                <a:latin typeface="Arial"/>
                <a:cs typeface="Arial"/>
              </a:rPr>
              <a:t>Descent to update</a:t>
            </a:r>
            <a:r>
              <a:rPr sz="3000" b="1" spc="-25" dirty="0">
                <a:solidFill>
                  <a:srgbClr val="C55A11"/>
                </a:solidFill>
                <a:latin typeface="Arial"/>
                <a:cs typeface="Arial"/>
              </a:rPr>
              <a:t> </a:t>
            </a:r>
            <a:r>
              <a:rPr sz="3000" b="1" spc="-5" dirty="0">
                <a:solidFill>
                  <a:srgbClr val="C55A11"/>
                </a:solidFill>
                <a:latin typeface="Arial"/>
                <a:cs typeface="Arial"/>
              </a:rPr>
              <a:t>weight</a:t>
            </a:r>
            <a:endParaRPr sz="3000">
              <a:latin typeface="Arial"/>
              <a:cs typeface="Arial"/>
            </a:endParaRPr>
          </a:p>
          <a:p>
            <a:pPr>
              <a:lnSpc>
                <a:spcPct val="100000"/>
              </a:lnSpc>
            </a:pPr>
            <a:endParaRPr sz="3500">
              <a:latin typeface="Arial"/>
              <a:cs typeface="Arial"/>
            </a:endParaRPr>
          </a:p>
          <a:p>
            <a:pPr marL="12700" marR="5080">
              <a:lnSpc>
                <a:spcPct val="100000"/>
              </a:lnSpc>
            </a:pPr>
            <a:r>
              <a:rPr sz="2400" spc="-5" dirty="0">
                <a:latin typeface="Arial"/>
                <a:cs typeface="Arial"/>
              </a:rPr>
              <a:t>Now, </a:t>
            </a:r>
            <a:r>
              <a:rPr sz="2400" spc="-5" dirty="0">
                <a:solidFill>
                  <a:srgbClr val="0000FF"/>
                </a:solidFill>
                <a:latin typeface="Arial"/>
                <a:cs typeface="Arial"/>
              </a:rPr>
              <a:t>let’s </a:t>
            </a:r>
            <a:r>
              <a:rPr sz="2400" dirty="0">
                <a:solidFill>
                  <a:srgbClr val="0000FF"/>
                </a:solidFill>
                <a:latin typeface="Arial"/>
                <a:cs typeface="Arial"/>
              </a:rPr>
              <a:t>solve the </a:t>
            </a:r>
            <a:r>
              <a:rPr sz="2400" spc="-10" dirty="0">
                <a:solidFill>
                  <a:srgbClr val="0000FF"/>
                </a:solidFill>
                <a:latin typeface="Arial"/>
                <a:cs typeface="Arial"/>
              </a:rPr>
              <a:t>linear </a:t>
            </a:r>
            <a:r>
              <a:rPr sz="2400" dirty="0">
                <a:solidFill>
                  <a:srgbClr val="0000FF"/>
                </a:solidFill>
                <a:latin typeface="Arial"/>
                <a:cs typeface="Arial"/>
              </a:rPr>
              <a:t>regression model </a:t>
            </a:r>
            <a:r>
              <a:rPr sz="2400" spc="-5" dirty="0">
                <a:latin typeface="Arial"/>
                <a:cs typeface="Arial"/>
              </a:rPr>
              <a:t>using </a:t>
            </a:r>
            <a:r>
              <a:rPr sz="2400" spc="-5" dirty="0">
                <a:solidFill>
                  <a:srgbClr val="FF0000"/>
                </a:solidFill>
                <a:latin typeface="Arial"/>
                <a:cs typeface="Arial"/>
              </a:rPr>
              <a:t>gradient descent optimization  </a:t>
            </a:r>
            <a:r>
              <a:rPr sz="2400" spc="-5" dirty="0">
                <a:latin typeface="Arial"/>
                <a:cs typeface="Arial"/>
              </a:rPr>
              <a:t>based on </a:t>
            </a:r>
            <a:r>
              <a:rPr sz="2400" dirty="0">
                <a:latin typeface="Arial"/>
                <a:cs typeface="Arial"/>
              </a:rPr>
              <a:t>the </a:t>
            </a:r>
            <a:r>
              <a:rPr sz="2400" spc="-5" dirty="0">
                <a:latin typeface="Arial"/>
                <a:cs typeface="Arial"/>
              </a:rPr>
              <a:t>3 loss functions defined</a:t>
            </a:r>
            <a:r>
              <a:rPr sz="2400" spc="55" dirty="0">
                <a:latin typeface="Arial"/>
                <a:cs typeface="Arial"/>
              </a:rPr>
              <a:t> </a:t>
            </a:r>
            <a:r>
              <a:rPr sz="2400" spc="-5" dirty="0">
                <a:latin typeface="Arial"/>
                <a:cs typeface="Arial"/>
              </a:rPr>
              <a:t>above</a:t>
            </a:r>
            <a:r>
              <a:rPr sz="2400" i="1" spc="-5" dirty="0">
                <a:latin typeface="Arial"/>
                <a:cs typeface="Arial"/>
              </a:rPr>
              <a:t>.</a:t>
            </a:r>
            <a:endParaRPr sz="2400">
              <a:latin typeface="Arial"/>
              <a:cs typeface="Arial"/>
            </a:endParaRPr>
          </a:p>
          <a:p>
            <a:pPr>
              <a:lnSpc>
                <a:spcPct val="100000"/>
              </a:lnSpc>
              <a:spcBef>
                <a:spcPts val="5"/>
              </a:spcBef>
            </a:pPr>
            <a:endParaRPr sz="2500">
              <a:latin typeface="Arial"/>
              <a:cs typeface="Arial"/>
            </a:endParaRPr>
          </a:p>
          <a:p>
            <a:pPr marL="12700">
              <a:lnSpc>
                <a:spcPct val="100000"/>
              </a:lnSpc>
              <a:tabLst>
                <a:tab pos="3386454" algn="l"/>
              </a:tabLst>
            </a:pPr>
            <a:r>
              <a:rPr sz="2400" spc="-5" dirty="0">
                <a:latin typeface="Arial"/>
                <a:cs typeface="Arial"/>
              </a:rPr>
              <a:t>Recall </a:t>
            </a:r>
            <a:r>
              <a:rPr sz="2400" dirty="0">
                <a:latin typeface="Arial"/>
                <a:cs typeface="Arial"/>
              </a:rPr>
              <a:t>that</a:t>
            </a:r>
            <a:r>
              <a:rPr sz="2400" spc="35" dirty="0">
                <a:latin typeface="Arial"/>
                <a:cs typeface="Arial"/>
              </a:rPr>
              <a:t> </a:t>
            </a:r>
            <a:r>
              <a:rPr sz="2400" spc="-5" dirty="0">
                <a:latin typeface="Arial"/>
                <a:cs typeface="Arial"/>
              </a:rPr>
              <a:t>updating</a:t>
            </a:r>
            <a:r>
              <a:rPr sz="2400" spc="25" dirty="0">
                <a:latin typeface="Arial"/>
                <a:cs typeface="Arial"/>
              </a:rPr>
              <a:t> </a:t>
            </a:r>
            <a:r>
              <a:rPr sz="2400" dirty="0">
                <a:latin typeface="Arial"/>
                <a:cs typeface="Arial"/>
              </a:rPr>
              <a:t>the	</a:t>
            </a:r>
            <a:r>
              <a:rPr sz="2400" spc="-5" dirty="0">
                <a:latin typeface="Arial"/>
                <a:cs typeface="Arial"/>
              </a:rPr>
              <a:t>parameter </a:t>
            </a:r>
            <a:r>
              <a:rPr sz="2400" i="1" spc="-5" dirty="0">
                <a:latin typeface="Arial"/>
                <a:cs typeface="Arial"/>
              </a:rPr>
              <a:t>w </a:t>
            </a:r>
            <a:r>
              <a:rPr sz="2400" spc="-5" dirty="0">
                <a:latin typeface="Arial"/>
                <a:cs typeface="Arial"/>
              </a:rPr>
              <a:t>in gradient descent is as</a:t>
            </a:r>
            <a:r>
              <a:rPr sz="2400" spc="65" dirty="0">
                <a:latin typeface="Arial"/>
                <a:cs typeface="Arial"/>
              </a:rPr>
              <a:t> </a:t>
            </a:r>
            <a:r>
              <a:rPr sz="2400" spc="-5" dirty="0">
                <a:latin typeface="Arial"/>
                <a:cs typeface="Arial"/>
              </a:rPr>
              <a:t>follows:</a:t>
            </a:r>
            <a:endParaRPr sz="2400">
              <a:latin typeface="Arial"/>
              <a:cs typeface="Arial"/>
            </a:endParaRPr>
          </a:p>
        </p:txBody>
      </p:sp>
      <p:sp>
        <p:nvSpPr>
          <p:cNvPr id="3" name="object 4">
            <a:extLst>
              <a:ext uri="{FF2B5EF4-FFF2-40B4-BE49-F238E27FC236}">
                <a16:creationId xmlns:a16="http://schemas.microsoft.com/office/drawing/2014/main" id="{8E7D1352-2EB5-F255-5FF4-3E0762168957}"/>
              </a:ext>
            </a:extLst>
          </p:cNvPr>
          <p:cNvSpPr txBox="1"/>
          <p:nvPr/>
        </p:nvSpPr>
        <p:spPr>
          <a:xfrm>
            <a:off x="1585086" y="6043041"/>
            <a:ext cx="566610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where L is Loss function</a:t>
            </a:r>
            <a:endParaRPr sz="2400" dirty="0">
              <a:latin typeface="Arial"/>
              <a:cs typeface="Arial"/>
            </a:endParaRPr>
          </a:p>
        </p:txBody>
      </p:sp>
      <p:sp>
        <p:nvSpPr>
          <p:cNvPr id="4" name="object 5">
            <a:extLst>
              <a:ext uri="{FF2B5EF4-FFF2-40B4-BE49-F238E27FC236}">
                <a16:creationId xmlns:a16="http://schemas.microsoft.com/office/drawing/2014/main" id="{10CE1609-E2DB-5980-8B4C-F7ED4F6C2339}"/>
              </a:ext>
            </a:extLst>
          </p:cNvPr>
          <p:cNvSpPr/>
          <p:nvPr/>
        </p:nvSpPr>
        <p:spPr>
          <a:xfrm>
            <a:off x="4544567" y="4465320"/>
            <a:ext cx="3753612" cy="771143"/>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C5F173C-9830-5126-DE89-983C40963E4D}"/>
                  </a:ext>
                </a:extLst>
              </p14:cNvPr>
              <p14:cNvContentPartPr/>
              <p14:nvPr/>
            </p14:nvContentPartPr>
            <p14:xfrm>
              <a:off x="4548240" y="3579120"/>
              <a:ext cx="6415920" cy="1810080"/>
            </p14:xfrm>
          </p:contentPart>
        </mc:Choice>
        <mc:Fallback xmlns="">
          <p:pic>
            <p:nvPicPr>
              <p:cNvPr id="5" name="Ink 4">
                <a:extLst>
                  <a:ext uri="{FF2B5EF4-FFF2-40B4-BE49-F238E27FC236}">
                    <a16:creationId xmlns:a16="http://schemas.microsoft.com/office/drawing/2014/main" id="{3C5F173C-9830-5126-DE89-983C40963E4D}"/>
                  </a:ext>
                </a:extLst>
              </p:cNvPr>
              <p:cNvPicPr/>
              <p:nvPr/>
            </p:nvPicPr>
            <p:blipFill>
              <a:blip r:embed="rId4"/>
              <a:stretch>
                <a:fillRect/>
              </a:stretch>
            </p:blipFill>
            <p:spPr>
              <a:xfrm>
                <a:off x="4532040" y="3562920"/>
                <a:ext cx="6448320" cy="1842480"/>
              </a:xfrm>
              <a:prstGeom prst="rect">
                <a:avLst/>
              </a:prstGeom>
            </p:spPr>
          </p:pic>
        </mc:Fallback>
      </mc:AlternateContent>
    </p:spTree>
    <p:extLst>
      <p:ext uri="{BB962C8B-B14F-4D97-AF65-F5344CB8AC3E}">
        <p14:creationId xmlns:p14="http://schemas.microsoft.com/office/powerpoint/2010/main" val="1184353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3" name="Picture 2" descr="C:\Users\divya\OneDrive\Desktop\divyaprabha\Deep Learning\2.SVM\1_zLJnMjuGdamCpN4yJMTR5g.png">
            <a:extLst>
              <a:ext uri="{FF2B5EF4-FFF2-40B4-BE49-F238E27FC236}">
                <a16:creationId xmlns:a16="http://schemas.microsoft.com/office/drawing/2014/main" id="{27C0B800-3016-3682-3A38-F5E27F89342E}"/>
              </a:ext>
            </a:extLst>
          </p:cNvPr>
          <p:cNvPicPr>
            <a:picLocks noChangeAspect="1" noChangeArrowheads="1"/>
          </p:cNvPicPr>
          <p:nvPr/>
        </p:nvPicPr>
        <p:blipFill>
          <a:blip r:embed="rId2" cstate="print"/>
          <a:srcRect/>
          <a:stretch>
            <a:fillRect/>
          </a:stretch>
        </p:blipFill>
        <p:spPr bwMode="auto">
          <a:xfrm>
            <a:off x="859536" y="1516000"/>
            <a:ext cx="6091844" cy="3012078"/>
          </a:xfrm>
          <a:prstGeom prst="rect">
            <a:avLst/>
          </a:prstGeom>
          <a:noFill/>
        </p:spPr>
      </p:pic>
      <p:sp>
        <p:nvSpPr>
          <p:cNvPr id="4" name="TextBox 3">
            <a:extLst>
              <a:ext uri="{FF2B5EF4-FFF2-40B4-BE49-F238E27FC236}">
                <a16:creationId xmlns:a16="http://schemas.microsoft.com/office/drawing/2014/main" id="{4D0706A9-2462-AD13-35B3-E2952BFCEA96}"/>
              </a:ext>
            </a:extLst>
          </p:cNvPr>
          <p:cNvSpPr txBox="1"/>
          <p:nvPr/>
        </p:nvSpPr>
        <p:spPr>
          <a:xfrm>
            <a:off x="831273" y="5119145"/>
            <a:ext cx="6094070" cy="1200329"/>
          </a:xfrm>
          <a:prstGeom prst="rect">
            <a:avLst/>
          </a:prstGeom>
          <a:noFill/>
        </p:spPr>
        <p:txBody>
          <a:bodyPr wrap="square">
            <a:spAutoFit/>
          </a:bodyPr>
          <a:lstStyle/>
          <a:p>
            <a:pPr algn="just"/>
            <a:r>
              <a:rPr lang="en-IN" b="0" i="0" u="none" strike="noStrike" dirty="0">
                <a:solidFill>
                  <a:srgbClr val="222222"/>
                </a:solidFill>
                <a:effectLst/>
              </a:rPr>
              <a:t>Extracting features manually from an image needs strong knowledge of the subject as well as the domain. It is an extremely time-consuming process. Thanks to Deep Learning, we can automate the process of Feature Engineering!</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97DFD79-2A27-776F-DC16-8295279F3F0A}"/>
                  </a:ext>
                </a:extLst>
              </p14:cNvPr>
              <p14:cNvContentPartPr/>
              <p14:nvPr/>
            </p14:nvContentPartPr>
            <p14:xfrm>
              <a:off x="739440" y="1035360"/>
              <a:ext cx="11452320" cy="4844880"/>
            </p14:xfrm>
          </p:contentPart>
        </mc:Choice>
        <mc:Fallback xmlns="">
          <p:pic>
            <p:nvPicPr>
              <p:cNvPr id="7" name="Ink 6">
                <a:extLst>
                  <a:ext uri="{FF2B5EF4-FFF2-40B4-BE49-F238E27FC236}">
                    <a16:creationId xmlns:a16="http://schemas.microsoft.com/office/drawing/2014/main" id="{997DFD79-2A27-776F-DC16-8295279F3F0A}"/>
                  </a:ext>
                </a:extLst>
              </p:cNvPr>
              <p:cNvPicPr/>
              <p:nvPr/>
            </p:nvPicPr>
            <p:blipFill>
              <a:blip r:embed="rId4"/>
              <a:stretch>
                <a:fillRect/>
              </a:stretch>
            </p:blipFill>
            <p:spPr>
              <a:xfrm>
                <a:off x="723240" y="1019160"/>
                <a:ext cx="11484720" cy="4877280"/>
              </a:xfrm>
              <a:prstGeom prst="rect">
                <a:avLst/>
              </a:prstGeom>
            </p:spPr>
          </p:pic>
        </mc:Fallback>
      </mc:AlternateContent>
    </p:spTree>
    <p:extLst>
      <p:ext uri="{BB962C8B-B14F-4D97-AF65-F5344CB8AC3E}">
        <p14:creationId xmlns:p14="http://schemas.microsoft.com/office/powerpoint/2010/main" val="2694809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pPr marL="12700">
              <a:lnSpc>
                <a:spcPct val="100000"/>
              </a:lnSpc>
              <a:spcBef>
                <a:spcPts val="100"/>
              </a:spcBef>
            </a:pPr>
            <a:r>
              <a:rPr lang="en-IN" sz="3200" b="1" spc="-5" dirty="0">
                <a:solidFill>
                  <a:srgbClr val="C55A11"/>
                </a:solidFill>
                <a:latin typeface="Arial"/>
                <a:cs typeface="Arial"/>
              </a:rPr>
              <a:t>Use Gradient </a:t>
            </a:r>
            <a:r>
              <a:rPr lang="en-IN" sz="3200" b="1" dirty="0">
                <a:solidFill>
                  <a:srgbClr val="C55A11"/>
                </a:solidFill>
                <a:latin typeface="Arial"/>
                <a:cs typeface="Arial"/>
              </a:rPr>
              <a:t>Descent to update</a:t>
            </a:r>
            <a:r>
              <a:rPr lang="en-IN" sz="3200" b="1" spc="-25" dirty="0">
                <a:solidFill>
                  <a:srgbClr val="C55A11"/>
                </a:solidFill>
                <a:latin typeface="Arial"/>
                <a:cs typeface="Arial"/>
              </a:rPr>
              <a:t> </a:t>
            </a:r>
            <a:r>
              <a:rPr lang="en-IN" sz="3200" b="1" spc="-5" dirty="0">
                <a:solidFill>
                  <a:srgbClr val="C55A11"/>
                </a:solidFill>
                <a:latin typeface="Arial"/>
                <a:cs typeface="Arial"/>
              </a:rPr>
              <a:t>weight</a:t>
            </a:r>
            <a:endParaRPr lang="en-IN" sz="3200" dirty="0">
              <a:latin typeface="Arial"/>
              <a:cs typeface="Arial"/>
            </a:endParaRPr>
          </a:p>
        </p:txBody>
      </p:sp>
      <p:sp>
        <p:nvSpPr>
          <p:cNvPr id="2" name="object 4">
            <a:extLst>
              <a:ext uri="{FF2B5EF4-FFF2-40B4-BE49-F238E27FC236}">
                <a16:creationId xmlns:a16="http://schemas.microsoft.com/office/drawing/2014/main" id="{12BCF323-2F15-0AE9-48C1-896451E16A26}"/>
              </a:ext>
            </a:extLst>
          </p:cNvPr>
          <p:cNvSpPr txBox="1"/>
          <p:nvPr/>
        </p:nvSpPr>
        <p:spPr>
          <a:xfrm>
            <a:off x="504923" y="1058341"/>
            <a:ext cx="10925077" cy="782265"/>
          </a:xfrm>
          <a:prstGeom prst="rect">
            <a:avLst/>
          </a:prstGeom>
        </p:spPr>
        <p:txBody>
          <a:bodyPr vert="horz" wrap="square" lIns="0" tIns="12700" rIns="0" bIns="0" rtlCol="0">
            <a:spAutoFit/>
          </a:bodyPr>
          <a:lstStyle/>
          <a:p>
            <a:pPr marL="211454" marR="5080">
              <a:lnSpc>
                <a:spcPct val="100000"/>
              </a:lnSpc>
              <a:spcBef>
                <a:spcPts val="5"/>
              </a:spcBef>
            </a:pPr>
            <a:r>
              <a:rPr sz="2500" spc="-5" dirty="0">
                <a:latin typeface="Arial"/>
                <a:cs typeface="Arial"/>
              </a:rPr>
              <a:t>Let’s substitute the </a:t>
            </a:r>
            <a:r>
              <a:rPr sz="2500" spc="-10" dirty="0">
                <a:latin typeface="Arial"/>
                <a:cs typeface="Arial"/>
              </a:rPr>
              <a:t>last </a:t>
            </a:r>
            <a:r>
              <a:rPr sz="2500" spc="-5" dirty="0">
                <a:latin typeface="Arial"/>
                <a:cs typeface="Arial"/>
              </a:rPr>
              <a:t>term in the above equation </a:t>
            </a:r>
            <a:r>
              <a:rPr sz="2500" spc="-10" dirty="0">
                <a:latin typeface="Arial"/>
                <a:cs typeface="Arial"/>
              </a:rPr>
              <a:t>with </a:t>
            </a:r>
            <a:r>
              <a:rPr sz="2500" spc="-5" dirty="0">
                <a:latin typeface="Arial"/>
                <a:cs typeface="Arial"/>
              </a:rPr>
              <a:t>the </a:t>
            </a:r>
            <a:r>
              <a:rPr sz="2500" dirty="0">
                <a:latin typeface="Arial"/>
                <a:cs typeface="Arial"/>
              </a:rPr>
              <a:t>gradient </a:t>
            </a:r>
            <a:r>
              <a:rPr sz="2500" spc="-5" dirty="0">
                <a:latin typeface="Arial"/>
                <a:cs typeface="Arial"/>
              </a:rPr>
              <a:t>of  L</a:t>
            </a:r>
            <a:r>
              <a:rPr sz="2500" i="1" spc="-5" dirty="0">
                <a:latin typeface="Arial"/>
                <a:cs typeface="Arial"/>
              </a:rPr>
              <a:t>, </a:t>
            </a:r>
            <a:r>
              <a:rPr sz="2500" spc="-5" dirty="0">
                <a:latin typeface="Arial"/>
                <a:cs typeface="Arial"/>
              </a:rPr>
              <a:t>L1 and L2 w.r.t.</a:t>
            </a:r>
            <a:r>
              <a:rPr sz="2500" spc="50" dirty="0">
                <a:latin typeface="Arial"/>
                <a:cs typeface="Arial"/>
              </a:rPr>
              <a:t> </a:t>
            </a:r>
            <a:r>
              <a:rPr sz="2500" i="1" spc="-10" dirty="0">
                <a:latin typeface="Arial"/>
                <a:cs typeface="Arial"/>
              </a:rPr>
              <a:t>w.</a:t>
            </a:r>
            <a:endParaRPr sz="2500" dirty="0">
              <a:latin typeface="Arial"/>
              <a:cs typeface="Arial"/>
            </a:endParaRPr>
          </a:p>
        </p:txBody>
      </p:sp>
      <p:sp>
        <p:nvSpPr>
          <p:cNvPr id="3" name="object 6">
            <a:extLst>
              <a:ext uri="{FF2B5EF4-FFF2-40B4-BE49-F238E27FC236}">
                <a16:creationId xmlns:a16="http://schemas.microsoft.com/office/drawing/2014/main" id="{A3B8B322-3026-28CF-2A2B-F27292C5C23E}"/>
              </a:ext>
            </a:extLst>
          </p:cNvPr>
          <p:cNvSpPr/>
          <p:nvPr/>
        </p:nvSpPr>
        <p:spPr>
          <a:xfrm>
            <a:off x="1971519" y="2004026"/>
            <a:ext cx="3850038" cy="1934048"/>
          </a:xfrm>
          <a:prstGeom prst="rect">
            <a:avLst/>
          </a:prstGeom>
          <a:blipFill>
            <a:blip r:embed="rId2" cstate="print"/>
            <a:stretch>
              <a:fillRect/>
            </a:stretch>
          </a:blipFill>
        </p:spPr>
        <p:txBody>
          <a:bodyPr wrap="square" lIns="0" tIns="0" rIns="0" bIns="0" rtlCol="0"/>
          <a:lstStyle/>
          <a:p>
            <a:endParaRPr/>
          </a:p>
        </p:txBody>
      </p:sp>
      <p:sp>
        <p:nvSpPr>
          <p:cNvPr id="4" name="object 7">
            <a:extLst>
              <a:ext uri="{FF2B5EF4-FFF2-40B4-BE49-F238E27FC236}">
                <a16:creationId xmlns:a16="http://schemas.microsoft.com/office/drawing/2014/main" id="{DDE25EB9-C335-AE51-8B82-54BFDC71C4DE}"/>
              </a:ext>
            </a:extLst>
          </p:cNvPr>
          <p:cNvSpPr txBox="1"/>
          <p:nvPr/>
        </p:nvSpPr>
        <p:spPr>
          <a:xfrm>
            <a:off x="510925" y="2498034"/>
            <a:ext cx="931655" cy="396904"/>
          </a:xfrm>
          <a:prstGeom prst="rect">
            <a:avLst/>
          </a:prstGeom>
        </p:spPr>
        <p:txBody>
          <a:bodyPr vert="horz" wrap="square" lIns="0" tIns="12065" rIns="0" bIns="0" rtlCol="0">
            <a:spAutoFit/>
          </a:bodyPr>
          <a:lstStyle/>
          <a:p>
            <a:pPr marL="12700">
              <a:lnSpc>
                <a:spcPct val="100000"/>
              </a:lnSpc>
              <a:spcBef>
                <a:spcPts val="95"/>
              </a:spcBef>
            </a:pPr>
            <a:r>
              <a:rPr sz="2500" b="1" spc="-5" dirty="0">
                <a:solidFill>
                  <a:srgbClr val="0000FF"/>
                </a:solidFill>
                <a:latin typeface="Arial"/>
                <a:cs typeface="Arial"/>
              </a:rPr>
              <a:t>L</a:t>
            </a:r>
            <a:r>
              <a:rPr sz="2500" b="1" spc="-90" dirty="0">
                <a:solidFill>
                  <a:srgbClr val="0000FF"/>
                </a:solidFill>
                <a:latin typeface="Arial"/>
                <a:cs typeface="Arial"/>
              </a:rPr>
              <a:t> </a:t>
            </a:r>
            <a:r>
              <a:rPr sz="2500" b="1" spc="-5" dirty="0">
                <a:solidFill>
                  <a:srgbClr val="0000FF"/>
                </a:solidFill>
                <a:latin typeface="Arial"/>
                <a:cs typeface="Arial"/>
              </a:rPr>
              <a:t>:</a:t>
            </a:r>
            <a:endParaRPr sz="2500" dirty="0">
              <a:latin typeface="Arial"/>
              <a:cs typeface="Arial"/>
            </a:endParaRPr>
          </a:p>
        </p:txBody>
      </p:sp>
      <p:sp>
        <p:nvSpPr>
          <p:cNvPr id="5" name="object 8">
            <a:extLst>
              <a:ext uri="{FF2B5EF4-FFF2-40B4-BE49-F238E27FC236}">
                <a16:creationId xmlns:a16="http://schemas.microsoft.com/office/drawing/2014/main" id="{8A6D83D5-F7DF-AAF2-BBCD-74D64A1C8461}"/>
              </a:ext>
            </a:extLst>
          </p:cNvPr>
          <p:cNvSpPr txBox="1"/>
          <p:nvPr/>
        </p:nvSpPr>
        <p:spPr>
          <a:xfrm>
            <a:off x="6746702" y="2143450"/>
            <a:ext cx="808549"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00FF"/>
                </a:solidFill>
                <a:latin typeface="Arial"/>
                <a:cs typeface="Arial"/>
              </a:rPr>
              <a:t>L2:</a:t>
            </a:r>
            <a:endParaRPr sz="2400" dirty="0">
              <a:latin typeface="Arial"/>
              <a:cs typeface="Arial"/>
            </a:endParaRPr>
          </a:p>
        </p:txBody>
      </p:sp>
      <p:sp>
        <p:nvSpPr>
          <p:cNvPr id="6" name="object 9">
            <a:extLst>
              <a:ext uri="{FF2B5EF4-FFF2-40B4-BE49-F238E27FC236}">
                <a16:creationId xmlns:a16="http://schemas.microsoft.com/office/drawing/2014/main" id="{336E3AE3-F20C-4B37-0E88-EBC3AEDA76E7}"/>
              </a:ext>
            </a:extLst>
          </p:cNvPr>
          <p:cNvSpPr/>
          <p:nvPr/>
        </p:nvSpPr>
        <p:spPr>
          <a:xfrm>
            <a:off x="7699511" y="1699028"/>
            <a:ext cx="4193062" cy="1994915"/>
          </a:xfrm>
          <a:prstGeom prst="rect">
            <a:avLst/>
          </a:prstGeom>
          <a:blipFill>
            <a:blip r:embed="rId3" cstate="print"/>
            <a:stretch>
              <a:fillRect/>
            </a:stretch>
          </a:blipFill>
        </p:spPr>
        <p:txBody>
          <a:bodyPr wrap="square" lIns="0" tIns="0" rIns="0" bIns="0" rtlCol="0"/>
          <a:lstStyle/>
          <a:p>
            <a:endParaRPr/>
          </a:p>
        </p:txBody>
      </p:sp>
      <p:sp>
        <p:nvSpPr>
          <p:cNvPr id="7" name="object 10">
            <a:extLst>
              <a:ext uri="{FF2B5EF4-FFF2-40B4-BE49-F238E27FC236}">
                <a16:creationId xmlns:a16="http://schemas.microsoft.com/office/drawing/2014/main" id="{8606ED82-C0FB-E723-4281-883F707B7986}"/>
              </a:ext>
            </a:extLst>
          </p:cNvPr>
          <p:cNvSpPr txBox="1"/>
          <p:nvPr/>
        </p:nvSpPr>
        <p:spPr>
          <a:xfrm>
            <a:off x="838199" y="5048171"/>
            <a:ext cx="931655"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00FF"/>
                </a:solidFill>
                <a:latin typeface="Arial"/>
                <a:cs typeface="Arial"/>
              </a:rPr>
              <a:t>L1</a:t>
            </a:r>
            <a:r>
              <a:rPr sz="2400" b="1" spc="-90" dirty="0">
                <a:solidFill>
                  <a:srgbClr val="0000FF"/>
                </a:solidFill>
                <a:latin typeface="Arial"/>
                <a:cs typeface="Arial"/>
              </a:rPr>
              <a:t> </a:t>
            </a:r>
            <a:r>
              <a:rPr sz="2400" b="1" dirty="0">
                <a:solidFill>
                  <a:srgbClr val="0000FF"/>
                </a:solidFill>
                <a:latin typeface="Arial"/>
                <a:cs typeface="Arial"/>
              </a:rPr>
              <a:t>:</a:t>
            </a:r>
            <a:endParaRPr sz="2400" dirty="0">
              <a:latin typeface="Arial"/>
              <a:cs typeface="Arial"/>
            </a:endParaRPr>
          </a:p>
        </p:txBody>
      </p:sp>
      <p:sp>
        <p:nvSpPr>
          <p:cNvPr id="8" name="object 11">
            <a:extLst>
              <a:ext uri="{FF2B5EF4-FFF2-40B4-BE49-F238E27FC236}">
                <a16:creationId xmlns:a16="http://schemas.microsoft.com/office/drawing/2014/main" id="{BA9771E2-9D0A-7BD1-5E0A-D2012362C6CD}"/>
              </a:ext>
            </a:extLst>
          </p:cNvPr>
          <p:cNvSpPr/>
          <p:nvPr/>
        </p:nvSpPr>
        <p:spPr>
          <a:xfrm>
            <a:off x="2115779" y="4332395"/>
            <a:ext cx="5439472" cy="2324279"/>
          </a:xfrm>
          <a:prstGeom prst="rect">
            <a:avLst/>
          </a:prstGeom>
          <a:blipFill>
            <a:blip r:embed="rId4"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5194E49-1F29-719D-04E7-54E42E8C54B7}"/>
                  </a:ext>
                </a:extLst>
              </p14:cNvPr>
              <p14:cNvContentPartPr/>
              <p14:nvPr/>
            </p14:nvContentPartPr>
            <p14:xfrm>
              <a:off x="1171800" y="2511360"/>
              <a:ext cx="6363720" cy="3248280"/>
            </p14:xfrm>
          </p:contentPart>
        </mc:Choice>
        <mc:Fallback xmlns="">
          <p:pic>
            <p:nvPicPr>
              <p:cNvPr id="9" name="Ink 8">
                <a:extLst>
                  <a:ext uri="{FF2B5EF4-FFF2-40B4-BE49-F238E27FC236}">
                    <a16:creationId xmlns:a16="http://schemas.microsoft.com/office/drawing/2014/main" id="{C5194E49-1F29-719D-04E7-54E42E8C54B7}"/>
                  </a:ext>
                </a:extLst>
              </p:cNvPr>
              <p:cNvPicPr/>
              <p:nvPr/>
            </p:nvPicPr>
            <p:blipFill>
              <a:blip r:embed="rId6"/>
              <a:stretch>
                <a:fillRect/>
              </a:stretch>
            </p:blipFill>
            <p:spPr>
              <a:xfrm>
                <a:off x="1155600" y="2495160"/>
                <a:ext cx="6396120" cy="3280680"/>
              </a:xfrm>
              <a:prstGeom prst="rect">
                <a:avLst/>
              </a:prstGeom>
            </p:spPr>
          </p:pic>
        </mc:Fallback>
      </mc:AlternateContent>
    </p:spTree>
    <p:extLst>
      <p:ext uri="{BB962C8B-B14F-4D97-AF65-F5344CB8AC3E}">
        <p14:creationId xmlns:p14="http://schemas.microsoft.com/office/powerpoint/2010/main" val="2332058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6">
            <a:extLst>
              <a:ext uri="{FF2B5EF4-FFF2-40B4-BE49-F238E27FC236}">
                <a16:creationId xmlns:a16="http://schemas.microsoft.com/office/drawing/2014/main" id="{31EBBEF9-C825-419B-EB6C-CC29ABE81B2A}"/>
              </a:ext>
            </a:extLst>
          </p:cNvPr>
          <p:cNvSpPr txBox="1"/>
          <p:nvPr/>
        </p:nvSpPr>
        <p:spPr>
          <a:xfrm>
            <a:off x="140017" y="1066800"/>
            <a:ext cx="11911965" cy="5563061"/>
          </a:xfrm>
          <a:prstGeom prst="rect">
            <a:avLst/>
          </a:prstGeom>
        </p:spPr>
        <p:txBody>
          <a:bodyPr vert="horz" wrap="square" lIns="0" tIns="12700" rIns="0" bIns="0" rtlCol="0">
            <a:spAutoFit/>
          </a:bodyPr>
          <a:lstStyle/>
          <a:p>
            <a:pPr marL="344805" algn="just">
              <a:lnSpc>
                <a:spcPct val="100000"/>
              </a:lnSpc>
              <a:spcBef>
                <a:spcPts val="100"/>
              </a:spcBef>
            </a:pPr>
            <a:r>
              <a:rPr sz="2400" b="1" dirty="0">
                <a:solidFill>
                  <a:srgbClr val="0000FF"/>
                </a:solidFill>
                <a:latin typeface="Arial"/>
                <a:cs typeface="Arial"/>
              </a:rPr>
              <a:t>What </a:t>
            </a:r>
            <a:r>
              <a:rPr sz="2400" b="1" spc="-5" dirty="0">
                <a:solidFill>
                  <a:srgbClr val="0000FF"/>
                </a:solidFill>
                <a:latin typeface="Arial"/>
                <a:cs typeface="Arial"/>
              </a:rPr>
              <a:t>does a Regularization</a:t>
            </a:r>
            <a:r>
              <a:rPr sz="2400" b="1" spc="-10" dirty="0">
                <a:solidFill>
                  <a:srgbClr val="0000FF"/>
                </a:solidFill>
                <a:latin typeface="Arial"/>
                <a:cs typeface="Arial"/>
              </a:rPr>
              <a:t> </a:t>
            </a:r>
            <a:r>
              <a:rPr sz="2400" b="1" spc="-5" dirty="0">
                <a:solidFill>
                  <a:srgbClr val="0000FF"/>
                </a:solidFill>
                <a:latin typeface="Arial"/>
                <a:cs typeface="Arial"/>
              </a:rPr>
              <a:t>achieve?</a:t>
            </a:r>
            <a:endParaRPr sz="2400" dirty="0">
              <a:latin typeface="Arial"/>
              <a:cs typeface="Arial"/>
            </a:endParaRPr>
          </a:p>
          <a:p>
            <a:pPr>
              <a:lnSpc>
                <a:spcPct val="100000"/>
              </a:lnSpc>
              <a:spcBef>
                <a:spcPts val="5"/>
              </a:spcBef>
            </a:pPr>
            <a:endParaRPr sz="2500" dirty="0">
              <a:latin typeface="Arial"/>
              <a:cs typeface="Arial"/>
            </a:endParaRPr>
          </a:p>
          <a:p>
            <a:pPr marL="344805" marR="6985" algn="just">
              <a:lnSpc>
                <a:spcPct val="100000"/>
              </a:lnSpc>
            </a:pPr>
            <a:r>
              <a:rPr sz="2000" dirty="0">
                <a:latin typeface="Arial"/>
                <a:cs typeface="Arial"/>
              </a:rPr>
              <a:t>A </a:t>
            </a:r>
            <a:r>
              <a:rPr sz="2000" spc="-5" dirty="0">
                <a:latin typeface="Arial"/>
                <a:cs typeface="Arial"/>
              </a:rPr>
              <a:t>standard least squares </a:t>
            </a:r>
            <a:r>
              <a:rPr sz="2000" dirty="0">
                <a:latin typeface="Arial"/>
                <a:cs typeface="Arial"/>
              </a:rPr>
              <a:t>model </a:t>
            </a:r>
            <a:r>
              <a:rPr sz="2000" spc="-5" dirty="0">
                <a:latin typeface="Arial"/>
                <a:cs typeface="Arial"/>
              </a:rPr>
              <a:t>tends </a:t>
            </a:r>
            <a:r>
              <a:rPr sz="2000" dirty="0">
                <a:latin typeface="Arial"/>
                <a:cs typeface="Arial"/>
              </a:rPr>
              <a:t>to </a:t>
            </a:r>
            <a:r>
              <a:rPr sz="2000" spc="-5" dirty="0">
                <a:latin typeface="Arial"/>
                <a:cs typeface="Arial"/>
              </a:rPr>
              <a:t>have </a:t>
            </a:r>
            <a:r>
              <a:rPr sz="2000" dirty="0">
                <a:latin typeface="Arial"/>
                <a:cs typeface="Arial"/>
              </a:rPr>
              <a:t>some </a:t>
            </a:r>
            <a:r>
              <a:rPr sz="2000" spc="-5" dirty="0">
                <a:latin typeface="Arial"/>
                <a:cs typeface="Arial"/>
              </a:rPr>
              <a:t>variance </a:t>
            </a:r>
            <a:r>
              <a:rPr sz="2000" dirty="0">
                <a:latin typeface="Arial"/>
                <a:cs typeface="Arial"/>
              </a:rPr>
              <a:t>in it, </a:t>
            </a:r>
            <a:r>
              <a:rPr sz="2000" spc="-5" dirty="0">
                <a:latin typeface="Arial"/>
                <a:cs typeface="Arial"/>
              </a:rPr>
              <a:t>i.e. </a:t>
            </a:r>
            <a:r>
              <a:rPr sz="2000" dirty="0">
                <a:latin typeface="Arial"/>
                <a:cs typeface="Arial"/>
              </a:rPr>
              <a:t>this model  </a:t>
            </a:r>
            <a:r>
              <a:rPr sz="2000" spc="-5" dirty="0">
                <a:latin typeface="Arial"/>
                <a:cs typeface="Arial"/>
              </a:rPr>
              <a:t>won’t generalize well </a:t>
            </a:r>
            <a:r>
              <a:rPr sz="2000" dirty="0">
                <a:latin typeface="Arial"/>
                <a:cs typeface="Arial"/>
              </a:rPr>
              <a:t>for a </a:t>
            </a:r>
            <a:r>
              <a:rPr sz="2000" spc="-5" dirty="0">
                <a:latin typeface="Arial"/>
                <a:cs typeface="Arial"/>
              </a:rPr>
              <a:t>data </a:t>
            </a:r>
            <a:r>
              <a:rPr sz="2000" dirty="0">
                <a:latin typeface="Arial"/>
                <a:cs typeface="Arial"/>
              </a:rPr>
              <a:t>set </a:t>
            </a:r>
            <a:r>
              <a:rPr sz="2000" spc="-5" dirty="0">
                <a:latin typeface="Arial"/>
                <a:cs typeface="Arial"/>
              </a:rPr>
              <a:t>different </a:t>
            </a:r>
            <a:r>
              <a:rPr sz="2000" dirty="0">
                <a:latin typeface="Arial"/>
                <a:cs typeface="Arial"/>
              </a:rPr>
              <a:t>than its </a:t>
            </a:r>
            <a:r>
              <a:rPr sz="2000" spc="-5" dirty="0">
                <a:latin typeface="Arial"/>
                <a:cs typeface="Arial"/>
              </a:rPr>
              <a:t>training</a:t>
            </a:r>
            <a:r>
              <a:rPr sz="2000" spc="85" dirty="0">
                <a:latin typeface="Arial"/>
                <a:cs typeface="Arial"/>
              </a:rPr>
              <a:t> </a:t>
            </a:r>
            <a:r>
              <a:rPr sz="2000" spc="-5" dirty="0">
                <a:latin typeface="Arial"/>
                <a:cs typeface="Arial"/>
              </a:rPr>
              <a:t>data.</a:t>
            </a:r>
            <a:endParaRPr sz="2000" dirty="0">
              <a:latin typeface="Arial"/>
              <a:cs typeface="Arial"/>
            </a:endParaRPr>
          </a:p>
          <a:p>
            <a:pPr>
              <a:lnSpc>
                <a:spcPct val="100000"/>
              </a:lnSpc>
              <a:spcBef>
                <a:spcPts val="5"/>
              </a:spcBef>
            </a:pPr>
            <a:endParaRPr sz="2000" dirty="0">
              <a:latin typeface="Arial"/>
              <a:cs typeface="Arial"/>
            </a:endParaRPr>
          </a:p>
          <a:p>
            <a:pPr marL="344805" marR="5080" algn="just">
              <a:lnSpc>
                <a:spcPct val="100000"/>
              </a:lnSpc>
            </a:pPr>
            <a:r>
              <a:rPr sz="2000" b="1" i="1" spc="-5" dirty="0">
                <a:latin typeface="Arial"/>
                <a:cs typeface="Arial"/>
              </a:rPr>
              <a:t>Regularization, significantly reduces </a:t>
            </a:r>
            <a:r>
              <a:rPr sz="2000" b="1" i="1" dirty="0">
                <a:latin typeface="Arial"/>
                <a:cs typeface="Arial"/>
              </a:rPr>
              <a:t>the </a:t>
            </a:r>
            <a:r>
              <a:rPr sz="2000" b="1" i="1" spc="-5" dirty="0">
                <a:latin typeface="Arial"/>
                <a:cs typeface="Arial"/>
              </a:rPr>
              <a:t>variance of </a:t>
            </a:r>
            <a:r>
              <a:rPr sz="2000" b="1" i="1" dirty="0">
                <a:latin typeface="Arial"/>
                <a:cs typeface="Arial"/>
              </a:rPr>
              <a:t>the model, </a:t>
            </a:r>
            <a:r>
              <a:rPr sz="2000" b="1" i="1" spc="-5" dirty="0">
                <a:latin typeface="Arial"/>
                <a:cs typeface="Arial"/>
              </a:rPr>
              <a:t>without  substantial increase </a:t>
            </a:r>
            <a:r>
              <a:rPr sz="2000" b="1" i="1" dirty="0">
                <a:latin typeface="Arial"/>
                <a:cs typeface="Arial"/>
              </a:rPr>
              <a:t>in its</a:t>
            </a:r>
            <a:r>
              <a:rPr sz="2000" b="1" i="1" spc="-30" dirty="0">
                <a:latin typeface="Arial"/>
                <a:cs typeface="Arial"/>
              </a:rPr>
              <a:t> </a:t>
            </a:r>
            <a:r>
              <a:rPr sz="2000" b="1" i="1" spc="-5" dirty="0">
                <a:latin typeface="Arial"/>
                <a:cs typeface="Arial"/>
              </a:rPr>
              <a:t>bias</a:t>
            </a:r>
            <a:r>
              <a:rPr sz="2000" spc="-5" dirty="0">
                <a:latin typeface="Arial"/>
                <a:cs typeface="Arial"/>
              </a:rPr>
              <a:t>.</a:t>
            </a:r>
            <a:endParaRPr sz="2000" dirty="0">
              <a:latin typeface="Arial"/>
              <a:cs typeface="Arial"/>
            </a:endParaRPr>
          </a:p>
          <a:p>
            <a:pPr>
              <a:lnSpc>
                <a:spcPct val="100000"/>
              </a:lnSpc>
              <a:spcBef>
                <a:spcPts val="5"/>
              </a:spcBef>
            </a:pPr>
            <a:endParaRPr sz="2000" dirty="0">
              <a:latin typeface="Arial"/>
              <a:cs typeface="Arial"/>
            </a:endParaRPr>
          </a:p>
          <a:p>
            <a:pPr marL="344805" algn="just">
              <a:lnSpc>
                <a:spcPct val="100000"/>
              </a:lnSpc>
            </a:pPr>
            <a:r>
              <a:rPr sz="2000" spc="-5" dirty="0">
                <a:latin typeface="Arial"/>
                <a:cs typeface="Arial"/>
              </a:rPr>
              <a:t>So</a:t>
            </a:r>
            <a:r>
              <a:rPr sz="2000" spc="120" dirty="0">
                <a:latin typeface="Arial"/>
                <a:cs typeface="Arial"/>
              </a:rPr>
              <a:t> </a:t>
            </a:r>
            <a:r>
              <a:rPr sz="2000" dirty="0">
                <a:latin typeface="Arial"/>
                <a:cs typeface="Arial"/>
              </a:rPr>
              <a:t>the</a:t>
            </a:r>
            <a:r>
              <a:rPr sz="2000" spc="110" dirty="0">
                <a:latin typeface="Arial"/>
                <a:cs typeface="Arial"/>
              </a:rPr>
              <a:t> </a:t>
            </a:r>
            <a:r>
              <a:rPr sz="2000" dirty="0">
                <a:solidFill>
                  <a:srgbClr val="C00000"/>
                </a:solidFill>
                <a:latin typeface="Arial"/>
                <a:cs typeface="Arial"/>
              </a:rPr>
              <a:t>tuning</a:t>
            </a:r>
            <a:r>
              <a:rPr sz="2000" spc="125" dirty="0">
                <a:solidFill>
                  <a:srgbClr val="C00000"/>
                </a:solidFill>
                <a:latin typeface="Arial"/>
                <a:cs typeface="Arial"/>
              </a:rPr>
              <a:t> </a:t>
            </a:r>
            <a:r>
              <a:rPr sz="2000" spc="-5" dirty="0">
                <a:solidFill>
                  <a:srgbClr val="C00000"/>
                </a:solidFill>
                <a:latin typeface="Arial"/>
                <a:cs typeface="Arial"/>
              </a:rPr>
              <a:t>parameter</a:t>
            </a:r>
            <a:r>
              <a:rPr sz="2000" spc="135" dirty="0">
                <a:solidFill>
                  <a:srgbClr val="C00000"/>
                </a:solidFill>
                <a:latin typeface="Arial"/>
                <a:cs typeface="Arial"/>
              </a:rPr>
              <a:t> </a:t>
            </a:r>
            <a:r>
              <a:rPr sz="2000" spc="-10" dirty="0">
                <a:solidFill>
                  <a:srgbClr val="C00000"/>
                </a:solidFill>
                <a:latin typeface="Arial"/>
                <a:cs typeface="Arial"/>
              </a:rPr>
              <a:t>λ</a:t>
            </a:r>
            <a:r>
              <a:rPr sz="2000" spc="-10" dirty="0">
                <a:latin typeface="Arial"/>
                <a:cs typeface="Arial"/>
              </a:rPr>
              <a:t>,</a:t>
            </a:r>
            <a:r>
              <a:rPr sz="2000" spc="120" dirty="0">
                <a:latin typeface="Arial"/>
                <a:cs typeface="Arial"/>
              </a:rPr>
              <a:t> </a:t>
            </a:r>
            <a:r>
              <a:rPr sz="2000" spc="-5" dirty="0">
                <a:latin typeface="Arial"/>
                <a:cs typeface="Arial"/>
              </a:rPr>
              <a:t>used</a:t>
            </a:r>
            <a:r>
              <a:rPr sz="2000" spc="125" dirty="0">
                <a:latin typeface="Arial"/>
                <a:cs typeface="Arial"/>
              </a:rPr>
              <a:t> </a:t>
            </a:r>
            <a:r>
              <a:rPr sz="2000" spc="-5" dirty="0">
                <a:latin typeface="Arial"/>
                <a:cs typeface="Arial"/>
              </a:rPr>
              <a:t>in</a:t>
            </a:r>
            <a:r>
              <a:rPr sz="2000" spc="125" dirty="0">
                <a:latin typeface="Arial"/>
                <a:cs typeface="Arial"/>
              </a:rPr>
              <a:t> </a:t>
            </a:r>
            <a:r>
              <a:rPr sz="2000" dirty="0">
                <a:latin typeface="Arial"/>
                <a:cs typeface="Arial"/>
              </a:rPr>
              <a:t>the</a:t>
            </a:r>
            <a:r>
              <a:rPr sz="2000" spc="105" dirty="0">
                <a:latin typeface="Arial"/>
                <a:cs typeface="Arial"/>
              </a:rPr>
              <a:t> </a:t>
            </a:r>
            <a:r>
              <a:rPr sz="2000" dirty="0">
                <a:latin typeface="Arial"/>
                <a:cs typeface="Arial"/>
              </a:rPr>
              <a:t>regularization</a:t>
            </a:r>
            <a:r>
              <a:rPr sz="2000" spc="110" dirty="0">
                <a:latin typeface="Arial"/>
                <a:cs typeface="Arial"/>
              </a:rPr>
              <a:t> </a:t>
            </a:r>
            <a:r>
              <a:rPr sz="2000" dirty="0">
                <a:latin typeface="Arial"/>
                <a:cs typeface="Arial"/>
              </a:rPr>
              <a:t>techniques,</a:t>
            </a:r>
            <a:r>
              <a:rPr sz="2000" spc="130" dirty="0">
                <a:latin typeface="Arial"/>
                <a:cs typeface="Arial"/>
              </a:rPr>
              <a:t> </a:t>
            </a:r>
            <a:r>
              <a:rPr sz="2000" spc="-5" dirty="0">
                <a:latin typeface="Arial"/>
                <a:cs typeface="Arial"/>
              </a:rPr>
              <a:t>controls</a:t>
            </a:r>
            <a:r>
              <a:rPr sz="2000" spc="130" dirty="0">
                <a:latin typeface="Arial"/>
                <a:cs typeface="Arial"/>
              </a:rPr>
              <a:t> </a:t>
            </a:r>
            <a:r>
              <a:rPr sz="2000" dirty="0">
                <a:latin typeface="Arial"/>
                <a:cs typeface="Arial"/>
              </a:rPr>
              <a:t>the</a:t>
            </a:r>
            <a:r>
              <a:rPr sz="2000" spc="110" dirty="0">
                <a:latin typeface="Arial"/>
                <a:cs typeface="Arial"/>
              </a:rPr>
              <a:t> </a:t>
            </a:r>
            <a:r>
              <a:rPr sz="2000" spc="-5" dirty="0">
                <a:latin typeface="Arial"/>
                <a:cs typeface="Arial"/>
              </a:rPr>
              <a:t>impact</a:t>
            </a:r>
            <a:endParaRPr sz="2000" dirty="0">
              <a:latin typeface="Arial"/>
              <a:cs typeface="Arial"/>
            </a:endParaRPr>
          </a:p>
          <a:p>
            <a:pPr marL="344805" algn="just">
              <a:lnSpc>
                <a:spcPct val="100000"/>
              </a:lnSpc>
              <a:spcBef>
                <a:spcPts val="5"/>
              </a:spcBef>
            </a:pPr>
            <a:r>
              <a:rPr sz="2000" spc="-5" dirty="0">
                <a:latin typeface="Arial"/>
                <a:cs typeface="Arial"/>
              </a:rPr>
              <a:t>on bias and</a:t>
            </a:r>
            <a:r>
              <a:rPr sz="2000" spc="25" dirty="0">
                <a:latin typeface="Arial"/>
                <a:cs typeface="Arial"/>
              </a:rPr>
              <a:t> </a:t>
            </a:r>
            <a:r>
              <a:rPr sz="2000" spc="-5" dirty="0">
                <a:latin typeface="Arial"/>
                <a:cs typeface="Arial"/>
              </a:rPr>
              <a:t>variance.</a:t>
            </a:r>
            <a:endParaRPr sz="2000" dirty="0">
              <a:latin typeface="Arial"/>
              <a:cs typeface="Arial"/>
            </a:endParaRPr>
          </a:p>
          <a:p>
            <a:pPr>
              <a:lnSpc>
                <a:spcPct val="100000"/>
              </a:lnSpc>
              <a:spcBef>
                <a:spcPts val="5"/>
              </a:spcBef>
            </a:pPr>
            <a:endParaRPr sz="2000" dirty="0">
              <a:latin typeface="Arial"/>
              <a:cs typeface="Arial"/>
            </a:endParaRPr>
          </a:p>
          <a:p>
            <a:pPr marL="344805" marR="5080" algn="just">
              <a:lnSpc>
                <a:spcPct val="100000"/>
              </a:lnSpc>
            </a:pPr>
            <a:r>
              <a:rPr sz="2000" spc="-5" dirty="0">
                <a:latin typeface="Arial"/>
                <a:cs typeface="Arial"/>
              </a:rPr>
              <a:t>As the value of </a:t>
            </a:r>
            <a:r>
              <a:rPr sz="2000" dirty="0">
                <a:latin typeface="Arial"/>
                <a:cs typeface="Arial"/>
              </a:rPr>
              <a:t>λ rises, </a:t>
            </a:r>
            <a:r>
              <a:rPr sz="2000" spc="-5" dirty="0">
                <a:latin typeface="Arial"/>
                <a:cs typeface="Arial"/>
              </a:rPr>
              <a:t>it reduces </a:t>
            </a:r>
            <a:r>
              <a:rPr sz="2000" dirty="0">
                <a:latin typeface="Arial"/>
                <a:cs typeface="Arial"/>
              </a:rPr>
              <a:t>the </a:t>
            </a:r>
            <a:r>
              <a:rPr sz="2000" spc="-5" dirty="0">
                <a:latin typeface="Arial"/>
                <a:cs typeface="Arial"/>
              </a:rPr>
              <a:t>value of coefficients and </a:t>
            </a:r>
            <a:r>
              <a:rPr sz="2000" dirty="0">
                <a:latin typeface="Arial"/>
                <a:cs typeface="Arial"/>
              </a:rPr>
              <a:t>thus </a:t>
            </a:r>
            <a:r>
              <a:rPr sz="2000" spc="-5" dirty="0">
                <a:latin typeface="Arial"/>
                <a:cs typeface="Arial"/>
              </a:rPr>
              <a:t>reducing </a:t>
            </a:r>
            <a:r>
              <a:rPr sz="2000" dirty="0">
                <a:latin typeface="Arial"/>
                <a:cs typeface="Arial"/>
              </a:rPr>
              <a:t>the  </a:t>
            </a:r>
            <a:r>
              <a:rPr sz="2000" spc="-5" dirty="0">
                <a:latin typeface="Arial"/>
                <a:cs typeface="Arial"/>
              </a:rPr>
              <a:t>variance. </a:t>
            </a:r>
            <a:r>
              <a:rPr sz="2000" b="1" i="1" spc="-10" dirty="0">
                <a:latin typeface="Arial"/>
                <a:cs typeface="Arial"/>
              </a:rPr>
              <a:t>Till </a:t>
            </a:r>
            <a:r>
              <a:rPr sz="2000" b="1" i="1" dirty="0">
                <a:latin typeface="Arial"/>
                <a:cs typeface="Arial"/>
              </a:rPr>
              <a:t>a </a:t>
            </a:r>
            <a:r>
              <a:rPr sz="2000" b="1" i="1" spc="-5" dirty="0">
                <a:latin typeface="Arial"/>
                <a:cs typeface="Arial"/>
              </a:rPr>
              <a:t>point, this increase </a:t>
            </a:r>
            <a:r>
              <a:rPr sz="2000" b="1" i="1" dirty="0">
                <a:latin typeface="Arial"/>
                <a:cs typeface="Arial"/>
              </a:rPr>
              <a:t>in λ </a:t>
            </a:r>
            <a:r>
              <a:rPr sz="2000" b="1" i="1" spc="-5" dirty="0">
                <a:latin typeface="Arial"/>
                <a:cs typeface="Arial"/>
              </a:rPr>
              <a:t>is beneficial as </a:t>
            </a:r>
            <a:r>
              <a:rPr sz="2000" b="1" i="1" dirty="0">
                <a:latin typeface="Arial"/>
                <a:cs typeface="Arial"/>
              </a:rPr>
              <a:t>it is </a:t>
            </a:r>
            <a:r>
              <a:rPr sz="2000" b="1" i="1" spc="-5" dirty="0">
                <a:latin typeface="Arial"/>
                <a:cs typeface="Arial"/>
              </a:rPr>
              <a:t>only </a:t>
            </a:r>
            <a:r>
              <a:rPr sz="2000" b="1" i="1" dirty="0">
                <a:latin typeface="Arial"/>
                <a:cs typeface="Arial"/>
              </a:rPr>
              <a:t>reducing the  </a:t>
            </a:r>
            <a:r>
              <a:rPr sz="2000" b="1" i="1" spc="-5" dirty="0">
                <a:latin typeface="Arial"/>
                <a:cs typeface="Arial"/>
              </a:rPr>
              <a:t>variance(hence avoiding overfitting), without loosing any </a:t>
            </a:r>
            <a:r>
              <a:rPr sz="2000" b="1" i="1" dirty="0">
                <a:latin typeface="Arial"/>
                <a:cs typeface="Arial"/>
              </a:rPr>
              <a:t>important </a:t>
            </a:r>
            <a:r>
              <a:rPr sz="2000" b="1" i="1" spc="-5" dirty="0">
                <a:latin typeface="Arial"/>
                <a:cs typeface="Arial"/>
              </a:rPr>
              <a:t>properties  </a:t>
            </a:r>
            <a:r>
              <a:rPr sz="2000" b="1" i="1" dirty="0">
                <a:latin typeface="Arial"/>
                <a:cs typeface="Arial"/>
              </a:rPr>
              <a:t>in the</a:t>
            </a:r>
            <a:r>
              <a:rPr sz="2000" b="1" i="1" spc="-40" dirty="0">
                <a:latin typeface="Arial"/>
                <a:cs typeface="Arial"/>
              </a:rPr>
              <a:t> </a:t>
            </a:r>
            <a:r>
              <a:rPr sz="2000" b="1" i="1" spc="-5" dirty="0">
                <a:latin typeface="Arial"/>
                <a:cs typeface="Arial"/>
              </a:rPr>
              <a:t>data.</a:t>
            </a:r>
            <a:endParaRPr sz="2000" dirty="0">
              <a:latin typeface="Arial"/>
              <a:cs typeface="Arial"/>
            </a:endParaRPr>
          </a:p>
          <a:p>
            <a:pPr>
              <a:lnSpc>
                <a:spcPct val="100000"/>
              </a:lnSpc>
              <a:spcBef>
                <a:spcPts val="5"/>
              </a:spcBef>
            </a:pPr>
            <a:endParaRPr sz="2000" dirty="0">
              <a:latin typeface="Arial"/>
              <a:cs typeface="Arial"/>
            </a:endParaRPr>
          </a:p>
          <a:p>
            <a:pPr marL="344805" marR="6350" algn="just">
              <a:lnSpc>
                <a:spcPct val="100000"/>
              </a:lnSpc>
            </a:pPr>
            <a:r>
              <a:rPr sz="2000" spc="-5" dirty="0">
                <a:latin typeface="Arial"/>
                <a:cs typeface="Arial"/>
              </a:rPr>
              <a:t>But after certain </a:t>
            </a:r>
            <a:r>
              <a:rPr sz="2000" dirty="0">
                <a:latin typeface="Arial"/>
                <a:cs typeface="Arial"/>
              </a:rPr>
              <a:t>value, the model starts </a:t>
            </a:r>
            <a:r>
              <a:rPr sz="2000" spc="-5" dirty="0">
                <a:latin typeface="Arial"/>
                <a:cs typeface="Arial"/>
              </a:rPr>
              <a:t>loosing </a:t>
            </a:r>
            <a:r>
              <a:rPr sz="2000" dirty="0">
                <a:latin typeface="Arial"/>
                <a:cs typeface="Arial"/>
              </a:rPr>
              <a:t>important </a:t>
            </a:r>
            <a:r>
              <a:rPr sz="2000" spc="-5" dirty="0">
                <a:latin typeface="Arial"/>
                <a:cs typeface="Arial"/>
              </a:rPr>
              <a:t>properties, giving rise </a:t>
            </a:r>
            <a:r>
              <a:rPr sz="2000" dirty="0">
                <a:latin typeface="Arial"/>
                <a:cs typeface="Arial"/>
              </a:rPr>
              <a:t>to  bias </a:t>
            </a:r>
            <a:r>
              <a:rPr sz="2000" spc="-5" dirty="0">
                <a:latin typeface="Arial"/>
                <a:cs typeface="Arial"/>
              </a:rPr>
              <a:t>in </a:t>
            </a:r>
            <a:r>
              <a:rPr sz="2000" dirty="0">
                <a:latin typeface="Arial"/>
                <a:cs typeface="Arial"/>
              </a:rPr>
              <a:t>the model </a:t>
            </a:r>
            <a:r>
              <a:rPr sz="2000" spc="-5" dirty="0">
                <a:latin typeface="Arial"/>
                <a:cs typeface="Arial"/>
              </a:rPr>
              <a:t>and </a:t>
            </a:r>
            <a:r>
              <a:rPr sz="2000" dirty="0">
                <a:latin typeface="Arial"/>
                <a:cs typeface="Arial"/>
              </a:rPr>
              <a:t>thus </a:t>
            </a:r>
            <a:r>
              <a:rPr sz="2000" spc="-5" dirty="0">
                <a:latin typeface="Arial"/>
                <a:cs typeface="Arial"/>
              </a:rPr>
              <a:t>underfitting. </a:t>
            </a:r>
            <a:r>
              <a:rPr sz="2000" dirty="0">
                <a:latin typeface="Arial"/>
                <a:cs typeface="Arial"/>
              </a:rPr>
              <a:t>Therefore, the value </a:t>
            </a:r>
            <a:r>
              <a:rPr sz="2000" spc="-5" dirty="0">
                <a:latin typeface="Arial"/>
                <a:cs typeface="Arial"/>
              </a:rPr>
              <a:t>of </a:t>
            </a:r>
            <a:r>
              <a:rPr sz="2000" dirty="0">
                <a:latin typeface="Arial"/>
                <a:cs typeface="Arial"/>
              </a:rPr>
              <a:t>λ </a:t>
            </a:r>
            <a:r>
              <a:rPr sz="2000" spc="-5" dirty="0">
                <a:latin typeface="Arial"/>
                <a:cs typeface="Arial"/>
              </a:rPr>
              <a:t>should be </a:t>
            </a:r>
            <a:r>
              <a:rPr sz="2000" dirty="0">
                <a:latin typeface="Arial"/>
                <a:cs typeface="Arial"/>
              </a:rPr>
              <a:t>carefully  </a:t>
            </a:r>
            <a:r>
              <a:rPr sz="2000" spc="-5" dirty="0">
                <a:latin typeface="Arial"/>
                <a:cs typeface="Arial"/>
              </a:rPr>
              <a:t>selected.</a:t>
            </a:r>
            <a:endParaRPr sz="2000" dirty="0">
              <a:latin typeface="Arial"/>
              <a:cs typeface="Arial"/>
            </a:endParaRPr>
          </a:p>
          <a:p>
            <a:pPr marL="12700">
              <a:lnSpc>
                <a:spcPts val="1355"/>
              </a:lnSpc>
            </a:pPr>
            <a:r>
              <a:rPr sz="1400" spc="-5" dirty="0">
                <a:latin typeface="Arial"/>
                <a:cs typeface="Arial"/>
              </a:rPr>
              <a:t>Reference:</a:t>
            </a:r>
            <a:r>
              <a:rPr sz="1400" spc="-40" dirty="0">
                <a:latin typeface="Arial"/>
                <a:cs typeface="Arial"/>
              </a:rPr>
              <a:t> </a:t>
            </a:r>
            <a:r>
              <a:rPr sz="1400" spc="-5" dirty="0">
                <a:latin typeface="Arial"/>
                <a:cs typeface="Arial"/>
              </a:rPr>
              <a:t>https://towardsdatascience.com/regularization-in-machine-learning-76441ddcf99a</a:t>
            </a:r>
            <a:endParaRPr sz="14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1B65D81-1407-B09F-7B56-F2453AE60786}"/>
                  </a:ext>
                </a:extLst>
              </p14:cNvPr>
              <p14:cNvContentPartPr/>
              <p14:nvPr/>
            </p14:nvContentPartPr>
            <p14:xfrm>
              <a:off x="888840" y="2093760"/>
              <a:ext cx="6773400" cy="2332080"/>
            </p14:xfrm>
          </p:contentPart>
        </mc:Choice>
        <mc:Fallback xmlns="">
          <p:pic>
            <p:nvPicPr>
              <p:cNvPr id="3" name="Ink 2">
                <a:extLst>
                  <a:ext uri="{FF2B5EF4-FFF2-40B4-BE49-F238E27FC236}">
                    <a16:creationId xmlns:a16="http://schemas.microsoft.com/office/drawing/2014/main" id="{21B65D81-1407-B09F-7B56-F2453AE60786}"/>
                  </a:ext>
                </a:extLst>
              </p:cNvPr>
              <p:cNvPicPr/>
              <p:nvPr/>
            </p:nvPicPr>
            <p:blipFill>
              <a:blip r:embed="rId3"/>
              <a:stretch>
                <a:fillRect/>
              </a:stretch>
            </p:blipFill>
            <p:spPr>
              <a:xfrm>
                <a:off x="872640" y="2077560"/>
                <a:ext cx="6805800" cy="2364480"/>
              </a:xfrm>
              <a:prstGeom prst="rect">
                <a:avLst/>
              </a:prstGeom>
            </p:spPr>
          </p:pic>
        </mc:Fallback>
      </mc:AlternateContent>
    </p:spTree>
    <p:extLst>
      <p:ext uri="{BB962C8B-B14F-4D97-AF65-F5344CB8AC3E}">
        <p14:creationId xmlns:p14="http://schemas.microsoft.com/office/powerpoint/2010/main" val="1043816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pPr marL="344805" algn="just">
              <a:lnSpc>
                <a:spcPct val="100000"/>
              </a:lnSpc>
              <a:spcBef>
                <a:spcPts val="100"/>
              </a:spcBef>
            </a:pPr>
            <a:r>
              <a:rPr lang="en-IN" sz="3200" b="1" dirty="0">
                <a:solidFill>
                  <a:srgbClr val="0000FF"/>
                </a:solidFill>
                <a:latin typeface="Arial"/>
                <a:cs typeface="Arial"/>
              </a:rPr>
              <a:t>What </a:t>
            </a:r>
            <a:r>
              <a:rPr lang="en-IN" sz="3200" b="1" spc="-5" dirty="0">
                <a:solidFill>
                  <a:srgbClr val="0000FF"/>
                </a:solidFill>
                <a:latin typeface="Arial"/>
                <a:cs typeface="Arial"/>
              </a:rPr>
              <a:t>does a Regularization</a:t>
            </a:r>
            <a:r>
              <a:rPr lang="en-IN" sz="3200" b="1" spc="-10" dirty="0">
                <a:solidFill>
                  <a:srgbClr val="0000FF"/>
                </a:solidFill>
                <a:latin typeface="Arial"/>
                <a:cs typeface="Arial"/>
              </a:rPr>
              <a:t> </a:t>
            </a:r>
            <a:r>
              <a:rPr lang="en-IN" sz="3200" b="1" spc="-5" dirty="0">
                <a:solidFill>
                  <a:srgbClr val="0000FF"/>
                </a:solidFill>
                <a:latin typeface="Arial"/>
                <a:cs typeface="Arial"/>
              </a:rPr>
              <a:t>achieve?</a:t>
            </a:r>
            <a:endParaRPr lang="en-IN" sz="3200" dirty="0">
              <a:latin typeface="Arial"/>
              <a:cs typeface="Arial"/>
            </a:endParaRPr>
          </a:p>
        </p:txBody>
      </p:sp>
      <p:sp>
        <p:nvSpPr>
          <p:cNvPr id="2" name="object 6">
            <a:extLst>
              <a:ext uri="{FF2B5EF4-FFF2-40B4-BE49-F238E27FC236}">
                <a16:creationId xmlns:a16="http://schemas.microsoft.com/office/drawing/2014/main" id="{09EB4F39-2EE3-AF55-941C-0F6D8A2B2A9A}"/>
              </a:ext>
            </a:extLst>
          </p:cNvPr>
          <p:cNvSpPr txBox="1"/>
          <p:nvPr/>
        </p:nvSpPr>
        <p:spPr>
          <a:xfrm>
            <a:off x="152400" y="925513"/>
            <a:ext cx="11658600" cy="5116785"/>
          </a:xfrm>
          <a:prstGeom prst="rect">
            <a:avLst/>
          </a:prstGeom>
        </p:spPr>
        <p:txBody>
          <a:bodyPr vert="horz" wrap="square" lIns="0" tIns="12700" rIns="0" bIns="0" rtlCol="0">
            <a:spAutoFit/>
          </a:bodyPr>
          <a:lstStyle/>
          <a:p>
            <a:pPr>
              <a:lnSpc>
                <a:spcPct val="100000"/>
              </a:lnSpc>
              <a:spcBef>
                <a:spcPts val="5"/>
              </a:spcBef>
            </a:pPr>
            <a:endParaRPr sz="2000" dirty="0">
              <a:latin typeface="Arial"/>
              <a:cs typeface="Arial"/>
            </a:endParaRPr>
          </a:p>
          <a:p>
            <a:pPr marL="344805" marR="6985" algn="just">
              <a:lnSpc>
                <a:spcPct val="100000"/>
              </a:lnSpc>
            </a:pPr>
            <a:r>
              <a:rPr sz="2000" dirty="0">
                <a:latin typeface="Arial"/>
                <a:cs typeface="Arial"/>
              </a:rPr>
              <a:t>A </a:t>
            </a:r>
            <a:r>
              <a:rPr sz="2000" spc="-5" dirty="0">
                <a:latin typeface="Arial"/>
                <a:cs typeface="Arial"/>
              </a:rPr>
              <a:t>standard least squares </a:t>
            </a:r>
            <a:r>
              <a:rPr sz="2000" dirty="0">
                <a:latin typeface="Arial"/>
                <a:cs typeface="Arial"/>
              </a:rPr>
              <a:t>model </a:t>
            </a:r>
            <a:r>
              <a:rPr sz="2000" spc="-5" dirty="0">
                <a:latin typeface="Arial"/>
                <a:cs typeface="Arial"/>
              </a:rPr>
              <a:t>tends </a:t>
            </a:r>
            <a:r>
              <a:rPr sz="2000" dirty="0">
                <a:latin typeface="Arial"/>
                <a:cs typeface="Arial"/>
              </a:rPr>
              <a:t>to </a:t>
            </a:r>
            <a:r>
              <a:rPr sz="2000" spc="-5" dirty="0">
                <a:latin typeface="Arial"/>
                <a:cs typeface="Arial"/>
              </a:rPr>
              <a:t>have </a:t>
            </a:r>
            <a:r>
              <a:rPr sz="2000" dirty="0">
                <a:latin typeface="Arial"/>
                <a:cs typeface="Arial"/>
              </a:rPr>
              <a:t>some </a:t>
            </a:r>
            <a:r>
              <a:rPr sz="2000" spc="-5" dirty="0">
                <a:latin typeface="Arial"/>
                <a:cs typeface="Arial"/>
              </a:rPr>
              <a:t>variance </a:t>
            </a:r>
            <a:r>
              <a:rPr sz="2000" dirty="0">
                <a:latin typeface="Arial"/>
                <a:cs typeface="Arial"/>
              </a:rPr>
              <a:t>in it, </a:t>
            </a:r>
            <a:r>
              <a:rPr sz="2000" spc="-5" dirty="0">
                <a:latin typeface="Arial"/>
                <a:cs typeface="Arial"/>
              </a:rPr>
              <a:t>i.e. </a:t>
            </a:r>
            <a:r>
              <a:rPr sz="2000" dirty="0">
                <a:latin typeface="Arial"/>
                <a:cs typeface="Arial"/>
              </a:rPr>
              <a:t>this model  </a:t>
            </a:r>
            <a:r>
              <a:rPr sz="2000" spc="-5" dirty="0">
                <a:latin typeface="Arial"/>
                <a:cs typeface="Arial"/>
              </a:rPr>
              <a:t>won’t generalize well </a:t>
            </a:r>
            <a:r>
              <a:rPr sz="2000" dirty="0">
                <a:latin typeface="Arial"/>
                <a:cs typeface="Arial"/>
              </a:rPr>
              <a:t>for a </a:t>
            </a:r>
            <a:r>
              <a:rPr sz="2000" spc="-5" dirty="0">
                <a:latin typeface="Arial"/>
                <a:cs typeface="Arial"/>
              </a:rPr>
              <a:t>data </a:t>
            </a:r>
            <a:r>
              <a:rPr sz="2000" dirty="0">
                <a:latin typeface="Arial"/>
                <a:cs typeface="Arial"/>
              </a:rPr>
              <a:t>set </a:t>
            </a:r>
            <a:r>
              <a:rPr sz="2000" spc="-5" dirty="0">
                <a:latin typeface="Arial"/>
                <a:cs typeface="Arial"/>
              </a:rPr>
              <a:t>different </a:t>
            </a:r>
            <a:r>
              <a:rPr sz="2000" dirty="0">
                <a:latin typeface="Arial"/>
                <a:cs typeface="Arial"/>
              </a:rPr>
              <a:t>than its </a:t>
            </a:r>
            <a:r>
              <a:rPr sz="2000" spc="-5" dirty="0">
                <a:latin typeface="Arial"/>
                <a:cs typeface="Arial"/>
              </a:rPr>
              <a:t>training</a:t>
            </a:r>
            <a:r>
              <a:rPr sz="2000" spc="85" dirty="0">
                <a:latin typeface="Arial"/>
                <a:cs typeface="Arial"/>
              </a:rPr>
              <a:t> </a:t>
            </a:r>
            <a:r>
              <a:rPr sz="2000" spc="-5" dirty="0">
                <a:latin typeface="Arial"/>
                <a:cs typeface="Arial"/>
              </a:rPr>
              <a:t>data.</a:t>
            </a:r>
            <a:endParaRPr sz="2000" dirty="0">
              <a:latin typeface="Arial"/>
              <a:cs typeface="Arial"/>
            </a:endParaRPr>
          </a:p>
          <a:p>
            <a:pPr>
              <a:lnSpc>
                <a:spcPct val="100000"/>
              </a:lnSpc>
              <a:spcBef>
                <a:spcPts val="5"/>
              </a:spcBef>
            </a:pPr>
            <a:endParaRPr sz="2000" dirty="0">
              <a:latin typeface="Arial"/>
              <a:cs typeface="Arial"/>
            </a:endParaRPr>
          </a:p>
          <a:p>
            <a:pPr marL="344805" marR="5080" algn="just">
              <a:lnSpc>
                <a:spcPct val="100000"/>
              </a:lnSpc>
            </a:pPr>
            <a:r>
              <a:rPr sz="2000" b="1" i="1" spc="-5" dirty="0">
                <a:latin typeface="Arial"/>
                <a:cs typeface="Arial"/>
              </a:rPr>
              <a:t>Regularization, significantly reduces </a:t>
            </a:r>
            <a:r>
              <a:rPr sz="2000" b="1" i="1" dirty="0">
                <a:latin typeface="Arial"/>
                <a:cs typeface="Arial"/>
              </a:rPr>
              <a:t>the </a:t>
            </a:r>
            <a:r>
              <a:rPr sz="2000" b="1" i="1" spc="-5" dirty="0">
                <a:latin typeface="Arial"/>
                <a:cs typeface="Arial"/>
              </a:rPr>
              <a:t>variance of </a:t>
            </a:r>
            <a:r>
              <a:rPr sz="2000" b="1" i="1" dirty="0">
                <a:latin typeface="Arial"/>
                <a:cs typeface="Arial"/>
              </a:rPr>
              <a:t>the model, </a:t>
            </a:r>
            <a:r>
              <a:rPr sz="2000" b="1" i="1" spc="-5" dirty="0">
                <a:latin typeface="Arial"/>
                <a:cs typeface="Arial"/>
              </a:rPr>
              <a:t>without  substantial increase </a:t>
            </a:r>
            <a:r>
              <a:rPr sz="2000" b="1" i="1" dirty="0">
                <a:latin typeface="Arial"/>
                <a:cs typeface="Arial"/>
              </a:rPr>
              <a:t>in its</a:t>
            </a:r>
            <a:r>
              <a:rPr sz="2000" b="1" i="1" spc="-30" dirty="0">
                <a:latin typeface="Arial"/>
                <a:cs typeface="Arial"/>
              </a:rPr>
              <a:t> </a:t>
            </a:r>
            <a:r>
              <a:rPr sz="2000" b="1" i="1" spc="-5" dirty="0">
                <a:latin typeface="Arial"/>
                <a:cs typeface="Arial"/>
              </a:rPr>
              <a:t>bias</a:t>
            </a:r>
            <a:r>
              <a:rPr sz="2000" spc="-5" dirty="0">
                <a:latin typeface="Arial"/>
                <a:cs typeface="Arial"/>
              </a:rPr>
              <a:t>.</a:t>
            </a:r>
            <a:endParaRPr sz="2000" dirty="0">
              <a:latin typeface="Arial"/>
              <a:cs typeface="Arial"/>
            </a:endParaRPr>
          </a:p>
          <a:p>
            <a:pPr>
              <a:lnSpc>
                <a:spcPct val="100000"/>
              </a:lnSpc>
              <a:spcBef>
                <a:spcPts val="5"/>
              </a:spcBef>
            </a:pPr>
            <a:endParaRPr sz="2000" dirty="0">
              <a:latin typeface="Arial"/>
              <a:cs typeface="Arial"/>
            </a:endParaRPr>
          </a:p>
          <a:p>
            <a:pPr marL="344805" algn="just">
              <a:lnSpc>
                <a:spcPct val="100000"/>
              </a:lnSpc>
            </a:pPr>
            <a:r>
              <a:rPr sz="2000" spc="-5" dirty="0">
                <a:latin typeface="Arial"/>
                <a:cs typeface="Arial"/>
              </a:rPr>
              <a:t>So</a:t>
            </a:r>
            <a:r>
              <a:rPr sz="2000" spc="120" dirty="0">
                <a:latin typeface="Arial"/>
                <a:cs typeface="Arial"/>
              </a:rPr>
              <a:t> </a:t>
            </a:r>
            <a:r>
              <a:rPr sz="2000" dirty="0">
                <a:latin typeface="Arial"/>
                <a:cs typeface="Arial"/>
              </a:rPr>
              <a:t>the</a:t>
            </a:r>
            <a:r>
              <a:rPr sz="2000" spc="110" dirty="0">
                <a:latin typeface="Arial"/>
                <a:cs typeface="Arial"/>
              </a:rPr>
              <a:t> </a:t>
            </a:r>
            <a:r>
              <a:rPr sz="2000" dirty="0">
                <a:solidFill>
                  <a:srgbClr val="C00000"/>
                </a:solidFill>
                <a:latin typeface="Arial"/>
                <a:cs typeface="Arial"/>
              </a:rPr>
              <a:t>tuning</a:t>
            </a:r>
            <a:r>
              <a:rPr sz="2000" spc="125" dirty="0">
                <a:solidFill>
                  <a:srgbClr val="C00000"/>
                </a:solidFill>
                <a:latin typeface="Arial"/>
                <a:cs typeface="Arial"/>
              </a:rPr>
              <a:t> </a:t>
            </a:r>
            <a:r>
              <a:rPr sz="2000" spc="-5" dirty="0">
                <a:solidFill>
                  <a:srgbClr val="C00000"/>
                </a:solidFill>
                <a:latin typeface="Arial"/>
                <a:cs typeface="Arial"/>
              </a:rPr>
              <a:t>parameter</a:t>
            </a:r>
            <a:r>
              <a:rPr sz="2000" spc="135" dirty="0">
                <a:solidFill>
                  <a:srgbClr val="C00000"/>
                </a:solidFill>
                <a:latin typeface="Arial"/>
                <a:cs typeface="Arial"/>
              </a:rPr>
              <a:t> </a:t>
            </a:r>
            <a:r>
              <a:rPr sz="2000" spc="-10" dirty="0">
                <a:solidFill>
                  <a:srgbClr val="C00000"/>
                </a:solidFill>
                <a:latin typeface="Arial"/>
                <a:cs typeface="Arial"/>
              </a:rPr>
              <a:t>λ</a:t>
            </a:r>
            <a:r>
              <a:rPr sz="2000" spc="-10" dirty="0">
                <a:latin typeface="Arial"/>
                <a:cs typeface="Arial"/>
              </a:rPr>
              <a:t>,</a:t>
            </a:r>
            <a:r>
              <a:rPr sz="2000" spc="120" dirty="0">
                <a:latin typeface="Arial"/>
                <a:cs typeface="Arial"/>
              </a:rPr>
              <a:t> </a:t>
            </a:r>
            <a:r>
              <a:rPr sz="2000" spc="-5" dirty="0">
                <a:latin typeface="Arial"/>
                <a:cs typeface="Arial"/>
              </a:rPr>
              <a:t>used</a:t>
            </a:r>
            <a:r>
              <a:rPr sz="2000" spc="125" dirty="0">
                <a:latin typeface="Arial"/>
                <a:cs typeface="Arial"/>
              </a:rPr>
              <a:t> </a:t>
            </a:r>
            <a:r>
              <a:rPr sz="2000" spc="-5" dirty="0">
                <a:latin typeface="Arial"/>
                <a:cs typeface="Arial"/>
              </a:rPr>
              <a:t>in</a:t>
            </a:r>
            <a:r>
              <a:rPr sz="2000" spc="125" dirty="0">
                <a:latin typeface="Arial"/>
                <a:cs typeface="Arial"/>
              </a:rPr>
              <a:t> </a:t>
            </a:r>
            <a:r>
              <a:rPr sz="2000" dirty="0">
                <a:latin typeface="Arial"/>
                <a:cs typeface="Arial"/>
              </a:rPr>
              <a:t>the</a:t>
            </a:r>
            <a:r>
              <a:rPr sz="2000" spc="105" dirty="0">
                <a:latin typeface="Arial"/>
                <a:cs typeface="Arial"/>
              </a:rPr>
              <a:t> </a:t>
            </a:r>
            <a:r>
              <a:rPr sz="2000" dirty="0">
                <a:latin typeface="Arial"/>
                <a:cs typeface="Arial"/>
              </a:rPr>
              <a:t>regularization</a:t>
            </a:r>
            <a:r>
              <a:rPr sz="2000" spc="110" dirty="0">
                <a:latin typeface="Arial"/>
                <a:cs typeface="Arial"/>
              </a:rPr>
              <a:t> </a:t>
            </a:r>
            <a:r>
              <a:rPr sz="2000" dirty="0">
                <a:latin typeface="Arial"/>
                <a:cs typeface="Arial"/>
              </a:rPr>
              <a:t>techniques,</a:t>
            </a:r>
            <a:r>
              <a:rPr sz="2000" spc="130" dirty="0">
                <a:latin typeface="Arial"/>
                <a:cs typeface="Arial"/>
              </a:rPr>
              <a:t> </a:t>
            </a:r>
            <a:r>
              <a:rPr sz="2000" spc="-5" dirty="0">
                <a:latin typeface="Arial"/>
                <a:cs typeface="Arial"/>
              </a:rPr>
              <a:t>controls</a:t>
            </a:r>
            <a:r>
              <a:rPr sz="2000" spc="130" dirty="0">
                <a:latin typeface="Arial"/>
                <a:cs typeface="Arial"/>
              </a:rPr>
              <a:t> </a:t>
            </a:r>
            <a:r>
              <a:rPr sz="2000" dirty="0">
                <a:latin typeface="Arial"/>
                <a:cs typeface="Arial"/>
              </a:rPr>
              <a:t>the</a:t>
            </a:r>
            <a:r>
              <a:rPr sz="2000" spc="110" dirty="0">
                <a:latin typeface="Arial"/>
                <a:cs typeface="Arial"/>
              </a:rPr>
              <a:t> </a:t>
            </a:r>
            <a:r>
              <a:rPr sz="2000" spc="-5" dirty="0">
                <a:latin typeface="Arial"/>
                <a:cs typeface="Arial"/>
              </a:rPr>
              <a:t>impact</a:t>
            </a:r>
            <a:endParaRPr sz="2000" dirty="0">
              <a:latin typeface="Arial"/>
              <a:cs typeface="Arial"/>
            </a:endParaRPr>
          </a:p>
          <a:p>
            <a:pPr marL="344805" algn="just">
              <a:lnSpc>
                <a:spcPct val="100000"/>
              </a:lnSpc>
              <a:spcBef>
                <a:spcPts val="5"/>
              </a:spcBef>
            </a:pPr>
            <a:r>
              <a:rPr sz="2000" spc="-5" dirty="0">
                <a:latin typeface="Arial"/>
                <a:cs typeface="Arial"/>
              </a:rPr>
              <a:t>on bias and</a:t>
            </a:r>
            <a:r>
              <a:rPr sz="2000" spc="25" dirty="0">
                <a:latin typeface="Arial"/>
                <a:cs typeface="Arial"/>
              </a:rPr>
              <a:t> </a:t>
            </a:r>
            <a:r>
              <a:rPr sz="2000" spc="-5" dirty="0">
                <a:latin typeface="Arial"/>
                <a:cs typeface="Arial"/>
              </a:rPr>
              <a:t>variance.</a:t>
            </a:r>
            <a:endParaRPr sz="2000" dirty="0">
              <a:latin typeface="Arial"/>
              <a:cs typeface="Arial"/>
            </a:endParaRPr>
          </a:p>
          <a:p>
            <a:pPr>
              <a:lnSpc>
                <a:spcPct val="100000"/>
              </a:lnSpc>
              <a:spcBef>
                <a:spcPts val="5"/>
              </a:spcBef>
            </a:pPr>
            <a:endParaRPr sz="2000" dirty="0">
              <a:latin typeface="Arial"/>
              <a:cs typeface="Arial"/>
            </a:endParaRPr>
          </a:p>
          <a:p>
            <a:pPr marL="344805" marR="5080" algn="just">
              <a:lnSpc>
                <a:spcPct val="100000"/>
              </a:lnSpc>
            </a:pPr>
            <a:r>
              <a:rPr sz="2000" spc="-5" dirty="0">
                <a:latin typeface="Arial"/>
                <a:cs typeface="Arial"/>
              </a:rPr>
              <a:t>As the value of </a:t>
            </a:r>
            <a:r>
              <a:rPr sz="2000" dirty="0">
                <a:latin typeface="Arial"/>
                <a:cs typeface="Arial"/>
              </a:rPr>
              <a:t>λ rises, </a:t>
            </a:r>
            <a:r>
              <a:rPr sz="2000" spc="-5" dirty="0">
                <a:latin typeface="Arial"/>
                <a:cs typeface="Arial"/>
              </a:rPr>
              <a:t>it reduces </a:t>
            </a:r>
            <a:r>
              <a:rPr sz="2000" dirty="0">
                <a:latin typeface="Arial"/>
                <a:cs typeface="Arial"/>
              </a:rPr>
              <a:t>the </a:t>
            </a:r>
            <a:r>
              <a:rPr sz="2000" spc="-5" dirty="0">
                <a:latin typeface="Arial"/>
                <a:cs typeface="Arial"/>
              </a:rPr>
              <a:t>value of coefficients and </a:t>
            </a:r>
            <a:r>
              <a:rPr sz="2000" dirty="0">
                <a:latin typeface="Arial"/>
                <a:cs typeface="Arial"/>
              </a:rPr>
              <a:t>thus </a:t>
            </a:r>
            <a:r>
              <a:rPr sz="2000" spc="-5" dirty="0">
                <a:latin typeface="Arial"/>
                <a:cs typeface="Arial"/>
              </a:rPr>
              <a:t>reducing </a:t>
            </a:r>
            <a:r>
              <a:rPr sz="2000" dirty="0">
                <a:latin typeface="Arial"/>
                <a:cs typeface="Arial"/>
              </a:rPr>
              <a:t>the  </a:t>
            </a:r>
            <a:r>
              <a:rPr sz="2000" spc="-5" dirty="0">
                <a:latin typeface="Arial"/>
                <a:cs typeface="Arial"/>
              </a:rPr>
              <a:t>variance. </a:t>
            </a:r>
            <a:r>
              <a:rPr sz="2000" b="1" i="1" spc="-10" dirty="0">
                <a:latin typeface="Arial"/>
                <a:cs typeface="Arial"/>
              </a:rPr>
              <a:t>Till </a:t>
            </a:r>
            <a:r>
              <a:rPr sz="2000" b="1" i="1" dirty="0">
                <a:latin typeface="Arial"/>
                <a:cs typeface="Arial"/>
              </a:rPr>
              <a:t>a </a:t>
            </a:r>
            <a:r>
              <a:rPr sz="2000" b="1" i="1" spc="-5" dirty="0">
                <a:latin typeface="Arial"/>
                <a:cs typeface="Arial"/>
              </a:rPr>
              <a:t>point, this increase </a:t>
            </a:r>
            <a:r>
              <a:rPr sz="2000" b="1" i="1" dirty="0">
                <a:latin typeface="Arial"/>
                <a:cs typeface="Arial"/>
              </a:rPr>
              <a:t>in λ </a:t>
            </a:r>
            <a:r>
              <a:rPr sz="2000" b="1" i="1" spc="-5" dirty="0">
                <a:latin typeface="Arial"/>
                <a:cs typeface="Arial"/>
              </a:rPr>
              <a:t>is beneficial as </a:t>
            </a:r>
            <a:r>
              <a:rPr sz="2000" b="1" i="1" dirty="0">
                <a:latin typeface="Arial"/>
                <a:cs typeface="Arial"/>
              </a:rPr>
              <a:t>it is </a:t>
            </a:r>
            <a:r>
              <a:rPr sz="2000" b="1" i="1" spc="-5" dirty="0">
                <a:latin typeface="Arial"/>
                <a:cs typeface="Arial"/>
              </a:rPr>
              <a:t>only </a:t>
            </a:r>
            <a:r>
              <a:rPr sz="2000" b="1" i="1" dirty="0">
                <a:latin typeface="Arial"/>
                <a:cs typeface="Arial"/>
              </a:rPr>
              <a:t>reducing the  </a:t>
            </a:r>
            <a:r>
              <a:rPr sz="2000" b="1" i="1" spc="-5" dirty="0">
                <a:latin typeface="Arial"/>
                <a:cs typeface="Arial"/>
              </a:rPr>
              <a:t>variance(hence avoiding overfitting), without loosing any </a:t>
            </a:r>
            <a:r>
              <a:rPr sz="2000" b="1" i="1" dirty="0">
                <a:latin typeface="Arial"/>
                <a:cs typeface="Arial"/>
              </a:rPr>
              <a:t>important </a:t>
            </a:r>
            <a:r>
              <a:rPr sz="2000" b="1" i="1" spc="-5" dirty="0">
                <a:latin typeface="Arial"/>
                <a:cs typeface="Arial"/>
              </a:rPr>
              <a:t>properties  </a:t>
            </a:r>
            <a:r>
              <a:rPr sz="2000" b="1" i="1" dirty="0">
                <a:latin typeface="Arial"/>
                <a:cs typeface="Arial"/>
              </a:rPr>
              <a:t>in the</a:t>
            </a:r>
            <a:r>
              <a:rPr sz="2000" b="1" i="1" spc="-40" dirty="0">
                <a:latin typeface="Arial"/>
                <a:cs typeface="Arial"/>
              </a:rPr>
              <a:t> </a:t>
            </a:r>
            <a:r>
              <a:rPr sz="2000" b="1" i="1" spc="-5" dirty="0">
                <a:latin typeface="Arial"/>
                <a:cs typeface="Arial"/>
              </a:rPr>
              <a:t>data.</a:t>
            </a:r>
            <a:endParaRPr sz="2000" dirty="0">
              <a:latin typeface="Arial"/>
              <a:cs typeface="Arial"/>
            </a:endParaRPr>
          </a:p>
          <a:p>
            <a:pPr>
              <a:lnSpc>
                <a:spcPct val="100000"/>
              </a:lnSpc>
              <a:spcBef>
                <a:spcPts val="5"/>
              </a:spcBef>
            </a:pPr>
            <a:endParaRPr sz="2000" dirty="0">
              <a:latin typeface="Arial"/>
              <a:cs typeface="Arial"/>
            </a:endParaRPr>
          </a:p>
          <a:p>
            <a:pPr marL="344805" marR="6350" algn="just">
              <a:lnSpc>
                <a:spcPct val="100000"/>
              </a:lnSpc>
            </a:pPr>
            <a:r>
              <a:rPr sz="2000" spc="-5" dirty="0">
                <a:latin typeface="Arial"/>
                <a:cs typeface="Arial"/>
              </a:rPr>
              <a:t>But after certain </a:t>
            </a:r>
            <a:r>
              <a:rPr sz="2000" dirty="0">
                <a:latin typeface="Arial"/>
                <a:cs typeface="Arial"/>
              </a:rPr>
              <a:t>value, the model starts </a:t>
            </a:r>
            <a:r>
              <a:rPr sz="2000" spc="-5" dirty="0">
                <a:latin typeface="Arial"/>
                <a:cs typeface="Arial"/>
              </a:rPr>
              <a:t>loosing </a:t>
            </a:r>
            <a:r>
              <a:rPr sz="2000" dirty="0">
                <a:latin typeface="Arial"/>
                <a:cs typeface="Arial"/>
              </a:rPr>
              <a:t>important </a:t>
            </a:r>
            <a:r>
              <a:rPr sz="2000" spc="-5" dirty="0">
                <a:latin typeface="Arial"/>
                <a:cs typeface="Arial"/>
              </a:rPr>
              <a:t>properties, giving rise </a:t>
            </a:r>
            <a:r>
              <a:rPr sz="2000" dirty="0">
                <a:latin typeface="Arial"/>
                <a:cs typeface="Arial"/>
              </a:rPr>
              <a:t>to  bias </a:t>
            </a:r>
            <a:r>
              <a:rPr sz="2000" spc="-5" dirty="0">
                <a:latin typeface="Arial"/>
                <a:cs typeface="Arial"/>
              </a:rPr>
              <a:t>in </a:t>
            </a:r>
            <a:r>
              <a:rPr sz="2000" dirty="0">
                <a:latin typeface="Arial"/>
                <a:cs typeface="Arial"/>
              </a:rPr>
              <a:t>the model </a:t>
            </a:r>
            <a:r>
              <a:rPr sz="2000" spc="-5" dirty="0">
                <a:latin typeface="Arial"/>
                <a:cs typeface="Arial"/>
              </a:rPr>
              <a:t>and </a:t>
            </a:r>
            <a:r>
              <a:rPr sz="2000" dirty="0">
                <a:latin typeface="Arial"/>
                <a:cs typeface="Arial"/>
              </a:rPr>
              <a:t>thus </a:t>
            </a:r>
            <a:r>
              <a:rPr sz="2000" spc="-5" dirty="0">
                <a:latin typeface="Arial"/>
                <a:cs typeface="Arial"/>
              </a:rPr>
              <a:t>underfitting. </a:t>
            </a:r>
            <a:r>
              <a:rPr sz="2000" dirty="0">
                <a:latin typeface="Arial"/>
                <a:cs typeface="Arial"/>
              </a:rPr>
              <a:t>Therefore, the value </a:t>
            </a:r>
            <a:r>
              <a:rPr sz="2000" spc="-5" dirty="0">
                <a:latin typeface="Arial"/>
                <a:cs typeface="Arial"/>
              </a:rPr>
              <a:t>of </a:t>
            </a:r>
            <a:r>
              <a:rPr sz="2000" dirty="0">
                <a:latin typeface="Arial"/>
                <a:cs typeface="Arial"/>
              </a:rPr>
              <a:t>λ </a:t>
            </a:r>
            <a:r>
              <a:rPr sz="2000" spc="-5" dirty="0">
                <a:latin typeface="Arial"/>
                <a:cs typeface="Arial"/>
              </a:rPr>
              <a:t>should be </a:t>
            </a:r>
            <a:r>
              <a:rPr sz="2000" dirty="0">
                <a:latin typeface="Arial"/>
                <a:cs typeface="Arial"/>
              </a:rPr>
              <a:t>carefully  </a:t>
            </a:r>
            <a:r>
              <a:rPr sz="2000" spc="-5" dirty="0">
                <a:latin typeface="Arial"/>
                <a:cs typeface="Arial"/>
              </a:rPr>
              <a:t>selected.</a:t>
            </a:r>
            <a:endParaRPr sz="2000" dirty="0">
              <a:latin typeface="Arial"/>
              <a:cs typeface="Arial"/>
            </a:endParaRPr>
          </a:p>
          <a:p>
            <a:pPr marL="12700">
              <a:lnSpc>
                <a:spcPts val="1355"/>
              </a:lnSpc>
            </a:pPr>
            <a:r>
              <a:rPr sz="1400" spc="-5" dirty="0">
                <a:latin typeface="Arial"/>
                <a:cs typeface="Arial"/>
              </a:rPr>
              <a:t>Reference:</a:t>
            </a:r>
            <a:r>
              <a:rPr sz="1400" spc="-40" dirty="0">
                <a:latin typeface="Arial"/>
                <a:cs typeface="Arial"/>
              </a:rPr>
              <a:t> </a:t>
            </a:r>
            <a:r>
              <a:rPr sz="1400" spc="-5" dirty="0">
                <a:latin typeface="Arial"/>
                <a:cs typeface="Arial"/>
              </a:rPr>
              <a:t>https://towardsdatascience.com/regularization-in-machine-learning-76441ddcf99a</a:t>
            </a:r>
            <a:endParaRPr sz="1400" dirty="0">
              <a:latin typeface="Arial"/>
              <a:cs typeface="Arial"/>
            </a:endParaRPr>
          </a:p>
        </p:txBody>
      </p:sp>
    </p:spTree>
    <p:extLst>
      <p:ext uri="{BB962C8B-B14F-4D97-AF65-F5344CB8AC3E}">
        <p14:creationId xmlns:p14="http://schemas.microsoft.com/office/powerpoint/2010/main" val="284071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Rectangle 1">
            <a:extLst>
              <a:ext uri="{FF2B5EF4-FFF2-40B4-BE49-F238E27FC236}">
                <a16:creationId xmlns:a16="http://schemas.microsoft.com/office/drawing/2014/main" id="{7E8B8495-F0B6-20AB-6375-7517A5411795}"/>
              </a:ext>
            </a:extLst>
          </p:cNvPr>
          <p:cNvSpPr/>
          <p:nvPr/>
        </p:nvSpPr>
        <p:spPr>
          <a:xfrm>
            <a:off x="327686" y="1300164"/>
            <a:ext cx="2146550" cy="424732"/>
          </a:xfrm>
          <a:prstGeom prst="rect">
            <a:avLst/>
          </a:prstGeom>
        </p:spPr>
        <p:txBody>
          <a:bodyPr wrap="none">
            <a:spAutoFit/>
          </a:bodyPr>
          <a:lstStyle/>
          <a:p>
            <a:r>
              <a:rPr lang="en-US" sz="2160" dirty="0"/>
              <a:t>Solved Numerical</a:t>
            </a:r>
          </a:p>
        </p:txBody>
      </p:sp>
      <p:sp>
        <p:nvSpPr>
          <p:cNvPr id="3" name="Content Placeholder 12">
            <a:extLst>
              <a:ext uri="{FF2B5EF4-FFF2-40B4-BE49-F238E27FC236}">
                <a16:creationId xmlns:a16="http://schemas.microsoft.com/office/drawing/2014/main" id="{072C3602-BE29-CA23-BEF1-D6C4AD8B3791}"/>
              </a:ext>
            </a:extLst>
          </p:cNvPr>
          <p:cNvSpPr txBox="1">
            <a:spLocks/>
          </p:cNvSpPr>
          <p:nvPr/>
        </p:nvSpPr>
        <p:spPr>
          <a:xfrm>
            <a:off x="561876" y="2099547"/>
            <a:ext cx="4104449" cy="39825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b="1" dirty="0"/>
              <a:t>Vector L1 Norm				</a:t>
            </a:r>
          </a:p>
          <a:p>
            <a:pPr fontAlgn="base"/>
            <a:r>
              <a:rPr lang="en-US" dirty="0"/>
              <a:t>||v||1 = |a1| + |a2| + |a3|			</a:t>
            </a:r>
            <a:endParaRPr lang="pt-BR" dirty="0"/>
          </a:p>
          <a:p>
            <a:r>
              <a:rPr lang="en-US" dirty="0"/>
              <a:t># L1 norm of a vector			</a:t>
            </a:r>
          </a:p>
          <a:p>
            <a:pPr>
              <a:buFont typeface="Arial" panose="020B0604020202020204" pitchFamily="34" charset="0"/>
              <a:buNone/>
            </a:pPr>
            <a:r>
              <a:rPr lang="en-US" dirty="0"/>
              <a:t>from </a:t>
            </a:r>
            <a:r>
              <a:rPr lang="en-US" dirty="0" err="1"/>
              <a:t>numpy</a:t>
            </a:r>
            <a:r>
              <a:rPr lang="en-US" dirty="0"/>
              <a:t> import array</a:t>
            </a:r>
          </a:p>
          <a:p>
            <a:pPr>
              <a:buFont typeface="Arial" panose="020B0604020202020204" pitchFamily="34" charset="0"/>
              <a:buNone/>
            </a:pPr>
            <a:r>
              <a:rPr lang="en-US" dirty="0"/>
              <a:t>from </a:t>
            </a:r>
            <a:r>
              <a:rPr lang="en-US" dirty="0" err="1"/>
              <a:t>numpy.linalg</a:t>
            </a:r>
            <a:r>
              <a:rPr lang="en-US" dirty="0"/>
              <a:t> import norm         </a:t>
            </a:r>
          </a:p>
          <a:p>
            <a:pPr>
              <a:buFont typeface="Arial" panose="020B0604020202020204" pitchFamily="34" charset="0"/>
              <a:buNone/>
            </a:pPr>
            <a:r>
              <a:rPr lang="en-US" dirty="0"/>
              <a:t>a = array([1, 2, 3])</a:t>
            </a:r>
          </a:p>
          <a:p>
            <a:pPr>
              <a:buFont typeface="Arial" panose="020B0604020202020204" pitchFamily="34" charset="0"/>
              <a:buNone/>
            </a:pPr>
            <a:r>
              <a:rPr lang="en-US" dirty="0"/>
              <a:t>print(a)</a:t>
            </a:r>
          </a:p>
          <a:p>
            <a:pPr>
              <a:buFont typeface="Arial" panose="020B0604020202020204" pitchFamily="34" charset="0"/>
              <a:buNone/>
            </a:pPr>
            <a:r>
              <a:rPr lang="en-US" dirty="0"/>
              <a:t>L1 = norm(a, 1)</a:t>
            </a:r>
          </a:p>
          <a:p>
            <a:pPr>
              <a:buFont typeface="Arial" panose="020B0604020202020204" pitchFamily="34" charset="0"/>
              <a:buNone/>
            </a:pPr>
            <a:r>
              <a:rPr lang="en-US" dirty="0"/>
              <a:t>print(L1)</a:t>
            </a:r>
          </a:p>
          <a:p>
            <a:pPr>
              <a:buFont typeface="Arial" panose="020B0604020202020204" pitchFamily="34" charset="0"/>
              <a:buNone/>
            </a:pPr>
            <a:r>
              <a:rPr lang="en-US" dirty="0"/>
              <a:t>Answer: 1+2+3 =6</a:t>
            </a:r>
          </a:p>
          <a:p>
            <a:endParaRPr lang="en-US" dirty="0"/>
          </a:p>
        </p:txBody>
      </p:sp>
      <p:sp>
        <p:nvSpPr>
          <p:cNvPr id="4" name="Content Placeholder 13">
            <a:extLst>
              <a:ext uri="{FF2B5EF4-FFF2-40B4-BE49-F238E27FC236}">
                <a16:creationId xmlns:a16="http://schemas.microsoft.com/office/drawing/2014/main" id="{96877156-A72B-70E1-D700-83CA27A837D6}"/>
              </a:ext>
            </a:extLst>
          </p:cNvPr>
          <p:cNvSpPr txBox="1">
            <a:spLocks/>
          </p:cNvSpPr>
          <p:nvPr/>
        </p:nvSpPr>
        <p:spPr>
          <a:xfrm>
            <a:off x="6400800" y="2191384"/>
            <a:ext cx="4418737" cy="439052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b="1" dirty="0"/>
              <a:t>Vector L2 Norm</a:t>
            </a:r>
          </a:p>
          <a:p>
            <a:pPr fontAlgn="base"/>
            <a:r>
              <a:rPr lang="pt-BR" dirty="0"/>
              <a:t> ||</a:t>
            </a:r>
            <a:r>
              <a:rPr lang="pt-BR" dirty="0" err="1"/>
              <a:t>v</a:t>
            </a:r>
            <a:r>
              <a:rPr lang="pt-BR" dirty="0"/>
              <a:t>||2 = </a:t>
            </a:r>
            <a:r>
              <a:rPr lang="pt-BR" dirty="0" err="1"/>
              <a:t>sqrt</a:t>
            </a:r>
            <a:r>
              <a:rPr lang="pt-BR" dirty="0"/>
              <a:t>(a1^2 + a2^2 + a3^2)</a:t>
            </a:r>
          </a:p>
          <a:p>
            <a:pPr fontAlgn="base"/>
            <a:endParaRPr lang="en-US" dirty="0"/>
          </a:p>
          <a:p>
            <a:pPr fontAlgn="base"/>
            <a:r>
              <a:rPr lang="en-US" dirty="0"/>
              <a:t># l2 norm of a vector</a:t>
            </a:r>
          </a:p>
          <a:p>
            <a:pPr fontAlgn="base">
              <a:buFont typeface="Arial" panose="020B0604020202020204" pitchFamily="34" charset="0"/>
              <a:buNone/>
            </a:pPr>
            <a:r>
              <a:rPr lang="en-US" dirty="0"/>
              <a:t>from </a:t>
            </a:r>
            <a:r>
              <a:rPr lang="en-US" dirty="0" err="1"/>
              <a:t>numpy</a:t>
            </a:r>
            <a:r>
              <a:rPr lang="en-US" dirty="0"/>
              <a:t> import array</a:t>
            </a:r>
          </a:p>
          <a:p>
            <a:pPr fontAlgn="base">
              <a:buFont typeface="Arial" panose="020B0604020202020204" pitchFamily="34" charset="0"/>
              <a:buNone/>
            </a:pPr>
            <a:r>
              <a:rPr lang="en-US" dirty="0"/>
              <a:t>from </a:t>
            </a:r>
            <a:r>
              <a:rPr lang="en-US" dirty="0" err="1"/>
              <a:t>numpy.linalg</a:t>
            </a:r>
            <a:r>
              <a:rPr lang="en-US" dirty="0"/>
              <a:t> import norm</a:t>
            </a:r>
          </a:p>
          <a:p>
            <a:pPr fontAlgn="base">
              <a:buFont typeface="Arial" panose="020B0604020202020204" pitchFamily="34" charset="0"/>
              <a:buNone/>
            </a:pPr>
            <a:r>
              <a:rPr lang="en-US" dirty="0"/>
              <a:t>a = array([1, 2, 3])</a:t>
            </a:r>
          </a:p>
          <a:p>
            <a:pPr fontAlgn="base">
              <a:buFont typeface="Arial" panose="020B0604020202020204" pitchFamily="34" charset="0"/>
              <a:buNone/>
            </a:pPr>
            <a:r>
              <a:rPr lang="en-US" dirty="0"/>
              <a:t>print(a)</a:t>
            </a:r>
          </a:p>
          <a:p>
            <a:pPr fontAlgn="base">
              <a:buFont typeface="Arial" panose="020B0604020202020204" pitchFamily="34" charset="0"/>
              <a:buNone/>
            </a:pPr>
            <a:r>
              <a:rPr lang="en-US" dirty="0"/>
              <a:t>l2 = norm(a)</a:t>
            </a:r>
          </a:p>
          <a:p>
            <a:pPr fontAlgn="base">
              <a:buFont typeface="Arial" panose="020B0604020202020204" pitchFamily="34" charset="0"/>
              <a:buNone/>
            </a:pPr>
            <a:r>
              <a:rPr lang="en-US" dirty="0"/>
              <a:t>print(l2)</a:t>
            </a:r>
          </a:p>
          <a:p>
            <a:pPr fontAlgn="base">
              <a:buFont typeface="Arial" panose="020B0604020202020204" pitchFamily="34" charset="0"/>
              <a:buNone/>
            </a:pPr>
            <a:endParaRPr lang="en-US" dirty="0"/>
          </a:p>
          <a:p>
            <a:pPr fontAlgn="base">
              <a:buFont typeface="Arial" panose="020B0604020202020204" pitchFamily="34" charset="0"/>
              <a:buNone/>
            </a:pPr>
            <a:r>
              <a:rPr lang="en-US" dirty="0"/>
              <a:t>Answer : 3.74</a:t>
            </a:r>
          </a:p>
          <a:p>
            <a:endParaRPr 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14AA70A-DEF3-5C59-A3B1-AB8BFF6B1BE9}"/>
                  </a:ext>
                </a:extLst>
              </p14:cNvPr>
              <p14:cNvContentPartPr/>
              <p14:nvPr/>
            </p14:nvContentPartPr>
            <p14:xfrm>
              <a:off x="1540440" y="2413080"/>
              <a:ext cx="9075960" cy="3643200"/>
            </p14:xfrm>
          </p:contentPart>
        </mc:Choice>
        <mc:Fallback xmlns="">
          <p:pic>
            <p:nvPicPr>
              <p:cNvPr id="5" name="Ink 4">
                <a:extLst>
                  <a:ext uri="{FF2B5EF4-FFF2-40B4-BE49-F238E27FC236}">
                    <a16:creationId xmlns:a16="http://schemas.microsoft.com/office/drawing/2014/main" id="{314AA70A-DEF3-5C59-A3B1-AB8BFF6B1BE9}"/>
                  </a:ext>
                </a:extLst>
              </p:cNvPr>
              <p:cNvPicPr/>
              <p:nvPr/>
            </p:nvPicPr>
            <p:blipFill>
              <a:blip r:embed="rId3"/>
              <a:stretch>
                <a:fillRect/>
              </a:stretch>
            </p:blipFill>
            <p:spPr>
              <a:xfrm>
                <a:off x="1524240" y="2396880"/>
                <a:ext cx="9108360" cy="3675600"/>
              </a:xfrm>
              <a:prstGeom prst="rect">
                <a:avLst/>
              </a:prstGeom>
            </p:spPr>
          </p:pic>
        </mc:Fallback>
      </mc:AlternateContent>
    </p:spTree>
    <p:extLst>
      <p:ext uri="{BB962C8B-B14F-4D97-AF65-F5344CB8AC3E}">
        <p14:creationId xmlns:p14="http://schemas.microsoft.com/office/powerpoint/2010/main" val="2592031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2">
            <a:extLst>
              <a:ext uri="{FF2B5EF4-FFF2-40B4-BE49-F238E27FC236}">
                <a16:creationId xmlns:a16="http://schemas.microsoft.com/office/drawing/2014/main" id="{4FE9A8D2-7B70-4AAB-4918-E15BEDCA5365}"/>
              </a:ext>
            </a:extLst>
          </p:cNvPr>
          <p:cNvSpPr txBox="1"/>
          <p:nvPr/>
        </p:nvSpPr>
        <p:spPr>
          <a:xfrm>
            <a:off x="304800" y="5158487"/>
            <a:ext cx="11148695" cy="690574"/>
          </a:xfrm>
          <a:prstGeom prst="rect">
            <a:avLst/>
          </a:prstGeom>
        </p:spPr>
        <p:txBody>
          <a:bodyPr vert="horz" wrap="square" lIns="0" tIns="12700" rIns="0" bIns="0" rtlCol="0">
            <a:spAutoFit/>
          </a:bodyPr>
          <a:lstStyle/>
          <a:p>
            <a:pPr marL="12700" marR="5080">
              <a:lnSpc>
                <a:spcPct val="114999"/>
              </a:lnSpc>
              <a:spcBef>
                <a:spcPts val="100"/>
              </a:spcBef>
              <a:tabLst>
                <a:tab pos="1351280" algn="l"/>
              </a:tabLst>
            </a:pPr>
            <a:r>
              <a:rPr sz="2000" spc="-5" dirty="0">
                <a:latin typeface="Arial"/>
                <a:cs typeface="Arial"/>
              </a:rPr>
              <a:t>So what does dropout do? </a:t>
            </a:r>
            <a:r>
              <a:rPr sz="2000" dirty="0">
                <a:latin typeface="Arial"/>
                <a:cs typeface="Arial"/>
              </a:rPr>
              <a:t>At </a:t>
            </a:r>
            <a:r>
              <a:rPr sz="2000" spc="-5" dirty="0">
                <a:latin typeface="Arial"/>
                <a:cs typeface="Arial"/>
              </a:rPr>
              <a:t>every iteration, </a:t>
            </a:r>
            <a:r>
              <a:rPr sz="2000" dirty="0">
                <a:latin typeface="Arial"/>
                <a:cs typeface="Arial"/>
              </a:rPr>
              <a:t>it </a:t>
            </a:r>
            <a:r>
              <a:rPr sz="2000" spc="-5" dirty="0">
                <a:solidFill>
                  <a:srgbClr val="FF0000"/>
                </a:solidFill>
                <a:latin typeface="Arial"/>
                <a:cs typeface="Arial"/>
              </a:rPr>
              <a:t>randomly selects some nodes and  removes	</a:t>
            </a:r>
            <a:r>
              <a:rPr sz="2000" dirty="0">
                <a:solidFill>
                  <a:srgbClr val="FF0000"/>
                </a:solidFill>
                <a:latin typeface="Arial"/>
                <a:cs typeface="Arial"/>
              </a:rPr>
              <a:t>them </a:t>
            </a:r>
            <a:r>
              <a:rPr sz="2000" spc="-5" dirty="0">
                <a:solidFill>
                  <a:srgbClr val="FF0000"/>
                </a:solidFill>
                <a:latin typeface="Arial"/>
                <a:cs typeface="Arial"/>
              </a:rPr>
              <a:t>along with all </a:t>
            </a:r>
            <a:r>
              <a:rPr sz="2000" dirty="0">
                <a:solidFill>
                  <a:srgbClr val="FF0000"/>
                </a:solidFill>
                <a:latin typeface="Arial"/>
                <a:cs typeface="Arial"/>
              </a:rPr>
              <a:t>of </a:t>
            </a:r>
            <a:r>
              <a:rPr sz="2000" spc="-5" dirty="0">
                <a:solidFill>
                  <a:srgbClr val="FF0000"/>
                </a:solidFill>
                <a:latin typeface="Arial"/>
                <a:cs typeface="Arial"/>
              </a:rPr>
              <a:t>their incoming and outgoing connections </a:t>
            </a:r>
            <a:r>
              <a:rPr sz="2000" spc="-5" dirty="0">
                <a:latin typeface="Arial"/>
                <a:cs typeface="Arial"/>
              </a:rPr>
              <a:t>as shown  in right figure</a:t>
            </a:r>
            <a:endParaRPr sz="2000" dirty="0">
              <a:latin typeface="Arial"/>
              <a:cs typeface="Arial"/>
            </a:endParaRPr>
          </a:p>
        </p:txBody>
      </p:sp>
      <p:sp>
        <p:nvSpPr>
          <p:cNvPr id="3" name="object 3">
            <a:extLst>
              <a:ext uri="{FF2B5EF4-FFF2-40B4-BE49-F238E27FC236}">
                <a16:creationId xmlns:a16="http://schemas.microsoft.com/office/drawing/2014/main" id="{9281A2C2-3982-22D1-9EA6-F8ABDEBD7CFA}"/>
              </a:ext>
            </a:extLst>
          </p:cNvPr>
          <p:cNvSpPr/>
          <p:nvPr/>
        </p:nvSpPr>
        <p:spPr>
          <a:xfrm>
            <a:off x="1295400" y="3082460"/>
            <a:ext cx="2784606" cy="2026391"/>
          </a:xfrm>
          <a:prstGeom prst="rect">
            <a:avLst/>
          </a:prstGeom>
          <a:blipFill>
            <a:blip r:embed="rId2"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4224B98D-B7DF-1644-5DC7-2C4EAD2E5BD1}"/>
              </a:ext>
            </a:extLst>
          </p:cNvPr>
          <p:cNvSpPr/>
          <p:nvPr/>
        </p:nvSpPr>
        <p:spPr>
          <a:xfrm>
            <a:off x="6364224" y="2896596"/>
            <a:ext cx="2855976" cy="2212254"/>
          </a:xfrm>
          <a:prstGeom prst="rect">
            <a:avLst/>
          </a:prstGeom>
          <a:blipFill>
            <a:blip r:embed="rId3" cstate="print"/>
            <a:stretch>
              <a:fillRect/>
            </a:stretch>
          </a:blipFill>
        </p:spPr>
        <p:txBody>
          <a:bodyPr wrap="square" lIns="0" tIns="0" rIns="0" bIns="0" rtlCol="0"/>
          <a:lstStyle/>
          <a:p>
            <a:endParaRPr/>
          </a:p>
        </p:txBody>
      </p:sp>
      <p:sp>
        <p:nvSpPr>
          <p:cNvPr id="5" name="object 7">
            <a:extLst>
              <a:ext uri="{FF2B5EF4-FFF2-40B4-BE49-F238E27FC236}">
                <a16:creationId xmlns:a16="http://schemas.microsoft.com/office/drawing/2014/main" id="{FFC7EF90-30E8-75D6-8F98-41375E08BB8E}"/>
              </a:ext>
            </a:extLst>
          </p:cNvPr>
          <p:cNvSpPr txBox="1"/>
          <p:nvPr/>
        </p:nvSpPr>
        <p:spPr>
          <a:xfrm>
            <a:off x="533501" y="1055623"/>
            <a:ext cx="11276965" cy="2026837"/>
          </a:xfrm>
          <a:prstGeom prst="rect">
            <a:avLst/>
          </a:prstGeom>
        </p:spPr>
        <p:txBody>
          <a:bodyPr vert="horz" wrap="square" lIns="0" tIns="12700" rIns="0" bIns="0" rtlCol="0">
            <a:spAutoFit/>
          </a:bodyPr>
          <a:lstStyle/>
          <a:p>
            <a:pPr marL="69850">
              <a:lnSpc>
                <a:spcPct val="100000"/>
              </a:lnSpc>
              <a:spcBef>
                <a:spcPts val="100"/>
              </a:spcBef>
            </a:pPr>
            <a:r>
              <a:rPr sz="2000" b="1" dirty="0">
                <a:solidFill>
                  <a:srgbClr val="C55A11"/>
                </a:solidFill>
                <a:latin typeface="Arial"/>
                <a:cs typeface="Arial"/>
              </a:rPr>
              <a:t>Dropout</a:t>
            </a:r>
            <a:r>
              <a:rPr lang="en-US" sz="2000" b="1" dirty="0">
                <a:solidFill>
                  <a:srgbClr val="C55A11"/>
                </a:solidFill>
                <a:latin typeface="Arial"/>
                <a:cs typeface="Arial"/>
              </a:rPr>
              <a:t>: </a:t>
            </a:r>
            <a:endParaRPr sz="2000" dirty="0">
              <a:latin typeface="Arial"/>
              <a:cs typeface="Arial"/>
            </a:endParaRPr>
          </a:p>
          <a:p>
            <a:pPr marL="12700" marR="10795" algn="just">
              <a:lnSpc>
                <a:spcPct val="114999"/>
              </a:lnSpc>
              <a:spcBef>
                <a:spcPts val="2490"/>
              </a:spcBef>
            </a:pPr>
            <a:r>
              <a:rPr sz="2000" spc="-5" dirty="0">
                <a:latin typeface="Arial"/>
                <a:cs typeface="Arial"/>
              </a:rPr>
              <a:t>This is </a:t>
            </a:r>
            <a:r>
              <a:rPr sz="2000" dirty="0">
                <a:latin typeface="Arial"/>
                <a:cs typeface="Arial"/>
              </a:rPr>
              <a:t>the </a:t>
            </a:r>
            <a:r>
              <a:rPr sz="2000" spc="-5" dirty="0">
                <a:latin typeface="Arial"/>
                <a:cs typeface="Arial"/>
              </a:rPr>
              <a:t>one </a:t>
            </a:r>
            <a:r>
              <a:rPr sz="2000" dirty="0">
                <a:latin typeface="Arial"/>
                <a:cs typeface="Arial"/>
              </a:rPr>
              <a:t>of </a:t>
            </a:r>
            <a:r>
              <a:rPr sz="2000" spc="-5" dirty="0">
                <a:latin typeface="Arial"/>
                <a:cs typeface="Arial"/>
              </a:rPr>
              <a:t>the </a:t>
            </a:r>
            <a:r>
              <a:rPr sz="2000" dirty="0">
                <a:solidFill>
                  <a:srgbClr val="0000FF"/>
                </a:solidFill>
                <a:latin typeface="Arial"/>
                <a:cs typeface="Arial"/>
              </a:rPr>
              <a:t>most </a:t>
            </a:r>
            <a:r>
              <a:rPr sz="2000" spc="-5" dirty="0">
                <a:solidFill>
                  <a:srgbClr val="0000FF"/>
                </a:solidFill>
                <a:latin typeface="Arial"/>
                <a:cs typeface="Arial"/>
              </a:rPr>
              <a:t>interesting types of </a:t>
            </a:r>
            <a:r>
              <a:rPr sz="2000" dirty="0">
                <a:solidFill>
                  <a:srgbClr val="0000FF"/>
                </a:solidFill>
                <a:latin typeface="Arial"/>
                <a:cs typeface="Arial"/>
              </a:rPr>
              <a:t>regularization techniques</a:t>
            </a:r>
            <a:r>
              <a:rPr sz="2000" dirty="0">
                <a:latin typeface="Arial"/>
                <a:cs typeface="Arial"/>
              </a:rPr>
              <a:t>. It </a:t>
            </a:r>
            <a:r>
              <a:rPr sz="2000" spc="-5" dirty="0">
                <a:latin typeface="Arial"/>
                <a:cs typeface="Arial"/>
              </a:rPr>
              <a:t>also  produces </a:t>
            </a:r>
            <a:r>
              <a:rPr sz="2000" dirty="0">
                <a:latin typeface="Arial"/>
                <a:cs typeface="Arial"/>
              </a:rPr>
              <a:t>very </a:t>
            </a:r>
            <a:r>
              <a:rPr sz="2000" spc="-5" dirty="0">
                <a:latin typeface="Arial"/>
                <a:cs typeface="Arial"/>
              </a:rPr>
              <a:t>good results and is </a:t>
            </a:r>
            <a:r>
              <a:rPr sz="2000" dirty="0">
                <a:latin typeface="Arial"/>
                <a:cs typeface="Arial"/>
              </a:rPr>
              <a:t>consequently the </a:t>
            </a:r>
            <a:r>
              <a:rPr sz="2000" spc="-5" dirty="0">
                <a:latin typeface="Arial"/>
                <a:cs typeface="Arial"/>
              </a:rPr>
              <a:t>most frequently </a:t>
            </a:r>
            <a:r>
              <a:rPr sz="2000" dirty="0">
                <a:latin typeface="Arial"/>
                <a:cs typeface="Arial"/>
              </a:rPr>
              <a:t>used  </a:t>
            </a:r>
            <a:r>
              <a:rPr sz="2000" spc="-5" dirty="0">
                <a:latin typeface="Arial"/>
                <a:cs typeface="Arial"/>
              </a:rPr>
              <a:t>regularization technique in </a:t>
            </a:r>
            <a:r>
              <a:rPr sz="2000" dirty="0">
                <a:latin typeface="Arial"/>
                <a:cs typeface="Arial"/>
              </a:rPr>
              <a:t>the </a:t>
            </a:r>
            <a:r>
              <a:rPr sz="2000" spc="-5" dirty="0">
                <a:latin typeface="Arial"/>
                <a:cs typeface="Arial"/>
              </a:rPr>
              <a:t>field of deep</a:t>
            </a:r>
            <a:r>
              <a:rPr sz="2000" spc="95" dirty="0">
                <a:latin typeface="Arial"/>
                <a:cs typeface="Arial"/>
              </a:rPr>
              <a:t> </a:t>
            </a:r>
            <a:r>
              <a:rPr sz="2000" spc="-5" dirty="0">
                <a:latin typeface="Arial"/>
                <a:cs typeface="Arial"/>
              </a:rPr>
              <a:t>learning.</a:t>
            </a:r>
            <a:endParaRPr sz="2000" dirty="0">
              <a:latin typeface="Arial"/>
              <a:cs typeface="Arial"/>
            </a:endParaRPr>
          </a:p>
          <a:p>
            <a:pPr marL="12700" marR="5080" algn="just">
              <a:lnSpc>
                <a:spcPct val="114999"/>
              </a:lnSpc>
            </a:pPr>
            <a:r>
              <a:rPr sz="2000" spc="-5" dirty="0">
                <a:latin typeface="Arial"/>
                <a:cs typeface="Arial"/>
              </a:rPr>
              <a:t>To understand </a:t>
            </a:r>
            <a:r>
              <a:rPr sz="2000" dirty="0">
                <a:latin typeface="Arial"/>
                <a:cs typeface="Arial"/>
              </a:rPr>
              <a:t>dropout, </a:t>
            </a:r>
            <a:r>
              <a:rPr sz="2000" spc="-5" dirty="0">
                <a:latin typeface="Arial"/>
                <a:cs typeface="Arial"/>
              </a:rPr>
              <a:t>let’s </a:t>
            </a:r>
            <a:r>
              <a:rPr sz="2000" dirty="0">
                <a:latin typeface="Arial"/>
                <a:cs typeface="Arial"/>
              </a:rPr>
              <a:t>say </a:t>
            </a:r>
            <a:r>
              <a:rPr sz="2000" spc="-5" dirty="0">
                <a:latin typeface="Arial"/>
                <a:cs typeface="Arial"/>
              </a:rPr>
              <a:t>our neural network structure </a:t>
            </a:r>
            <a:r>
              <a:rPr sz="2000" spc="-15" dirty="0">
                <a:latin typeface="Arial"/>
                <a:cs typeface="Arial"/>
              </a:rPr>
              <a:t>is </a:t>
            </a:r>
            <a:r>
              <a:rPr sz="2000" spc="-5" dirty="0">
                <a:latin typeface="Arial"/>
                <a:cs typeface="Arial"/>
              </a:rPr>
              <a:t>akin </a:t>
            </a:r>
            <a:r>
              <a:rPr sz="2000" dirty="0">
                <a:latin typeface="Arial"/>
                <a:cs typeface="Arial"/>
              </a:rPr>
              <a:t>to </a:t>
            </a:r>
            <a:r>
              <a:rPr sz="2000" spc="-5" dirty="0">
                <a:latin typeface="Arial"/>
                <a:cs typeface="Arial"/>
              </a:rPr>
              <a:t>the </a:t>
            </a:r>
            <a:r>
              <a:rPr sz="2000" spc="-10" dirty="0">
                <a:latin typeface="Arial"/>
                <a:cs typeface="Arial"/>
              </a:rPr>
              <a:t>one  </a:t>
            </a:r>
            <a:r>
              <a:rPr sz="2000" spc="-5" dirty="0">
                <a:latin typeface="Arial"/>
                <a:cs typeface="Arial"/>
              </a:rPr>
              <a:t>shown</a:t>
            </a:r>
            <a:r>
              <a:rPr sz="2000" spc="10" dirty="0">
                <a:latin typeface="Arial"/>
                <a:cs typeface="Arial"/>
              </a:rPr>
              <a:t> </a:t>
            </a:r>
            <a:r>
              <a:rPr sz="2000" spc="-5" dirty="0">
                <a:latin typeface="Arial"/>
                <a:cs typeface="Arial"/>
              </a:rPr>
              <a:t>below</a:t>
            </a:r>
            <a:endParaRPr sz="2000" dirty="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2F3A23A-449C-FC57-3FEC-637BD6201F79}"/>
                  </a:ext>
                </a:extLst>
              </p14:cNvPr>
              <p14:cNvContentPartPr/>
              <p14:nvPr/>
            </p14:nvContentPartPr>
            <p14:xfrm>
              <a:off x="1290960" y="2858400"/>
              <a:ext cx="9761760" cy="3115080"/>
            </p14:xfrm>
          </p:contentPart>
        </mc:Choice>
        <mc:Fallback xmlns="">
          <p:pic>
            <p:nvPicPr>
              <p:cNvPr id="6" name="Ink 5">
                <a:extLst>
                  <a:ext uri="{FF2B5EF4-FFF2-40B4-BE49-F238E27FC236}">
                    <a16:creationId xmlns:a16="http://schemas.microsoft.com/office/drawing/2014/main" id="{02F3A23A-449C-FC57-3FEC-637BD6201F79}"/>
                  </a:ext>
                </a:extLst>
              </p:cNvPr>
              <p:cNvPicPr/>
              <p:nvPr/>
            </p:nvPicPr>
            <p:blipFill>
              <a:blip r:embed="rId5"/>
              <a:stretch>
                <a:fillRect/>
              </a:stretch>
            </p:blipFill>
            <p:spPr>
              <a:xfrm>
                <a:off x="1274760" y="2842200"/>
                <a:ext cx="9794160" cy="3147480"/>
              </a:xfrm>
              <a:prstGeom prst="rect">
                <a:avLst/>
              </a:prstGeom>
            </p:spPr>
          </p:pic>
        </mc:Fallback>
      </mc:AlternateContent>
    </p:spTree>
    <p:extLst>
      <p:ext uri="{BB962C8B-B14F-4D97-AF65-F5344CB8AC3E}">
        <p14:creationId xmlns:p14="http://schemas.microsoft.com/office/powerpoint/2010/main" val="4286445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3">
            <a:extLst>
              <a:ext uri="{FF2B5EF4-FFF2-40B4-BE49-F238E27FC236}">
                <a16:creationId xmlns:a16="http://schemas.microsoft.com/office/drawing/2014/main" id="{240E6736-296B-73F4-265B-19CB090B805C}"/>
              </a:ext>
            </a:extLst>
          </p:cNvPr>
          <p:cNvSpPr txBox="1"/>
          <p:nvPr/>
        </p:nvSpPr>
        <p:spPr>
          <a:xfrm>
            <a:off x="324713" y="933173"/>
            <a:ext cx="4704487" cy="474489"/>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C55A11"/>
                </a:solidFill>
                <a:latin typeface="Arial"/>
                <a:cs typeface="Arial"/>
              </a:rPr>
              <a:t>What is</a:t>
            </a:r>
            <a:r>
              <a:rPr sz="3000" b="1" spc="-90" dirty="0">
                <a:solidFill>
                  <a:srgbClr val="C55A11"/>
                </a:solidFill>
                <a:latin typeface="Arial"/>
                <a:cs typeface="Arial"/>
              </a:rPr>
              <a:t> </a:t>
            </a:r>
            <a:r>
              <a:rPr sz="3000" b="1" dirty="0">
                <a:solidFill>
                  <a:srgbClr val="C55A11"/>
                </a:solidFill>
                <a:latin typeface="Arial"/>
                <a:cs typeface="Arial"/>
              </a:rPr>
              <a:t>Dropout?</a:t>
            </a:r>
            <a:endParaRPr sz="3000" dirty="0">
              <a:latin typeface="Arial"/>
              <a:cs typeface="Arial"/>
            </a:endParaRPr>
          </a:p>
        </p:txBody>
      </p:sp>
      <p:sp>
        <p:nvSpPr>
          <p:cNvPr id="3" name="object 5">
            <a:extLst>
              <a:ext uri="{FF2B5EF4-FFF2-40B4-BE49-F238E27FC236}">
                <a16:creationId xmlns:a16="http://schemas.microsoft.com/office/drawing/2014/main" id="{6848E1ED-827D-E10E-275B-117BE66BDCCB}"/>
              </a:ext>
            </a:extLst>
          </p:cNvPr>
          <p:cNvSpPr/>
          <p:nvPr/>
        </p:nvSpPr>
        <p:spPr>
          <a:xfrm>
            <a:off x="1164855" y="1393986"/>
            <a:ext cx="7728689" cy="2415538"/>
          </a:xfrm>
          <a:prstGeom prst="rect">
            <a:avLst/>
          </a:prstGeom>
          <a:blipFill>
            <a:blip r:embed="rId2"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60F091C0-AA01-7333-30CB-C91891CC05BA}"/>
              </a:ext>
            </a:extLst>
          </p:cNvPr>
          <p:cNvSpPr txBox="1"/>
          <p:nvPr/>
        </p:nvSpPr>
        <p:spPr>
          <a:xfrm>
            <a:off x="324712" y="3777655"/>
            <a:ext cx="11714887" cy="2757165"/>
          </a:xfrm>
          <a:prstGeom prst="rect">
            <a:avLst/>
          </a:prstGeom>
        </p:spPr>
        <p:txBody>
          <a:bodyPr vert="horz" wrap="square" lIns="0" tIns="12700" rIns="0" bIns="0" rtlCol="0">
            <a:spAutoFit/>
          </a:bodyPr>
          <a:lstStyle/>
          <a:p>
            <a:pPr marL="698500" indent="-429259">
              <a:lnSpc>
                <a:spcPct val="100000"/>
              </a:lnSpc>
              <a:spcBef>
                <a:spcPts val="100"/>
              </a:spcBef>
              <a:buChar char="•"/>
              <a:tabLst>
                <a:tab pos="698500" algn="l"/>
                <a:tab pos="699135" algn="l"/>
              </a:tabLst>
            </a:pPr>
            <a:r>
              <a:rPr sz="2000" spc="-5" dirty="0">
                <a:latin typeface="Arial"/>
                <a:cs typeface="Arial"/>
              </a:rPr>
              <a:t>Dropout means leaving some</a:t>
            </a:r>
            <a:r>
              <a:rPr sz="2000" spc="55" dirty="0">
                <a:latin typeface="Arial"/>
                <a:cs typeface="Arial"/>
              </a:rPr>
              <a:t> </a:t>
            </a:r>
            <a:r>
              <a:rPr sz="2000" spc="-5" dirty="0">
                <a:latin typeface="Arial"/>
                <a:cs typeface="Arial"/>
              </a:rPr>
              <a:t>units</a:t>
            </a:r>
            <a:endParaRPr sz="2000" dirty="0">
              <a:latin typeface="Arial"/>
              <a:cs typeface="Arial"/>
            </a:endParaRPr>
          </a:p>
          <a:p>
            <a:pPr>
              <a:lnSpc>
                <a:spcPct val="100000"/>
              </a:lnSpc>
              <a:spcBef>
                <a:spcPts val="5"/>
              </a:spcBef>
              <a:buFont typeface="Arial"/>
              <a:buChar char="•"/>
            </a:pPr>
            <a:endParaRPr sz="2000" dirty="0">
              <a:latin typeface="Arial"/>
              <a:cs typeface="Arial"/>
            </a:endParaRPr>
          </a:p>
          <a:p>
            <a:pPr marL="698500" indent="-429259">
              <a:lnSpc>
                <a:spcPct val="100000"/>
              </a:lnSpc>
              <a:buChar char="•"/>
              <a:tabLst>
                <a:tab pos="698500" algn="l"/>
                <a:tab pos="699135" algn="l"/>
              </a:tabLst>
            </a:pPr>
            <a:r>
              <a:rPr sz="2000" spc="-5" dirty="0">
                <a:latin typeface="Arial"/>
                <a:cs typeface="Arial"/>
              </a:rPr>
              <a:t>Temporarily </a:t>
            </a:r>
            <a:r>
              <a:rPr sz="2000" dirty="0">
                <a:latin typeface="Arial"/>
                <a:cs typeface="Arial"/>
              </a:rPr>
              <a:t>remove a </a:t>
            </a:r>
            <a:r>
              <a:rPr sz="2000" spc="-5" dirty="0">
                <a:latin typeface="Arial"/>
                <a:cs typeface="Arial"/>
              </a:rPr>
              <a:t>node and both </a:t>
            </a:r>
            <a:r>
              <a:rPr sz="2000" dirty="0">
                <a:latin typeface="Arial"/>
                <a:cs typeface="Arial"/>
              </a:rPr>
              <a:t>its </a:t>
            </a:r>
            <a:r>
              <a:rPr sz="2000" spc="-5" dirty="0">
                <a:latin typeface="Arial"/>
                <a:cs typeface="Arial"/>
              </a:rPr>
              <a:t>incoming</a:t>
            </a:r>
            <a:r>
              <a:rPr sz="2000" spc="65" dirty="0">
                <a:latin typeface="Arial"/>
                <a:cs typeface="Arial"/>
              </a:rPr>
              <a:t> </a:t>
            </a:r>
            <a:r>
              <a:rPr sz="2000" spc="-5" dirty="0">
                <a:latin typeface="Arial"/>
                <a:cs typeface="Arial"/>
              </a:rPr>
              <a:t>and</a:t>
            </a:r>
            <a:endParaRPr sz="2000" dirty="0">
              <a:latin typeface="Arial"/>
              <a:cs typeface="Arial"/>
            </a:endParaRPr>
          </a:p>
          <a:p>
            <a:pPr marL="698500">
              <a:lnSpc>
                <a:spcPct val="100000"/>
              </a:lnSpc>
            </a:pPr>
            <a:r>
              <a:rPr sz="2000" spc="-5" dirty="0">
                <a:latin typeface="Arial"/>
                <a:cs typeface="Arial"/>
              </a:rPr>
              <a:t>outgoing</a:t>
            </a:r>
            <a:r>
              <a:rPr sz="2000" spc="15" dirty="0">
                <a:latin typeface="Arial"/>
                <a:cs typeface="Arial"/>
              </a:rPr>
              <a:t> </a:t>
            </a:r>
            <a:r>
              <a:rPr sz="2000" spc="-5" dirty="0">
                <a:latin typeface="Arial"/>
                <a:cs typeface="Arial"/>
              </a:rPr>
              <a:t>connections.</a:t>
            </a:r>
            <a:endParaRPr sz="2000" dirty="0">
              <a:latin typeface="Arial"/>
              <a:cs typeface="Arial"/>
            </a:endParaRPr>
          </a:p>
          <a:p>
            <a:pPr>
              <a:lnSpc>
                <a:spcPct val="100000"/>
              </a:lnSpc>
              <a:spcBef>
                <a:spcPts val="5"/>
              </a:spcBef>
            </a:pPr>
            <a:endParaRPr sz="2000" dirty="0">
              <a:latin typeface="Arial"/>
              <a:cs typeface="Arial"/>
            </a:endParaRPr>
          </a:p>
          <a:p>
            <a:pPr marL="698500" indent="-429259">
              <a:lnSpc>
                <a:spcPct val="100000"/>
              </a:lnSpc>
              <a:buChar char="•"/>
              <a:tabLst>
                <a:tab pos="698500" algn="l"/>
                <a:tab pos="699135" algn="l"/>
              </a:tabLst>
            </a:pPr>
            <a:r>
              <a:rPr sz="2000" spc="-5" dirty="0">
                <a:latin typeface="Arial"/>
                <a:cs typeface="Arial"/>
              </a:rPr>
              <a:t>This thins the neural</a:t>
            </a:r>
            <a:r>
              <a:rPr sz="2000" spc="15" dirty="0">
                <a:latin typeface="Arial"/>
                <a:cs typeface="Arial"/>
              </a:rPr>
              <a:t> </a:t>
            </a:r>
            <a:r>
              <a:rPr sz="2000" spc="-5" dirty="0">
                <a:latin typeface="Arial"/>
                <a:cs typeface="Arial"/>
              </a:rPr>
              <a:t>network</a:t>
            </a:r>
            <a:endParaRPr sz="2000" dirty="0">
              <a:latin typeface="Arial"/>
              <a:cs typeface="Arial"/>
            </a:endParaRPr>
          </a:p>
          <a:p>
            <a:pPr marL="12700" marR="5080">
              <a:lnSpc>
                <a:spcPct val="100000"/>
              </a:lnSpc>
              <a:spcBef>
                <a:spcPts val="2150"/>
              </a:spcBef>
            </a:pPr>
            <a:r>
              <a:rPr sz="2000" spc="-5" dirty="0">
                <a:solidFill>
                  <a:srgbClr val="FF0000"/>
                </a:solidFill>
                <a:latin typeface="Arial"/>
                <a:cs typeface="Arial"/>
              </a:rPr>
              <a:t>Note: </a:t>
            </a:r>
            <a:r>
              <a:rPr sz="2000" b="1" spc="-5" dirty="0">
                <a:solidFill>
                  <a:srgbClr val="FF0000"/>
                </a:solidFill>
                <a:latin typeface="Arial"/>
                <a:cs typeface="Arial"/>
              </a:rPr>
              <a:t>Given </a:t>
            </a:r>
            <a:r>
              <a:rPr sz="2000" b="1" dirty="0">
                <a:solidFill>
                  <a:srgbClr val="FF0000"/>
                </a:solidFill>
                <a:latin typeface="Arial"/>
                <a:cs typeface="Arial"/>
              </a:rPr>
              <a:t>a total of “n” </a:t>
            </a:r>
            <a:r>
              <a:rPr sz="2000" b="1" spc="-5" dirty="0">
                <a:solidFill>
                  <a:srgbClr val="FF0000"/>
                </a:solidFill>
                <a:latin typeface="Arial"/>
                <a:cs typeface="Arial"/>
              </a:rPr>
              <a:t>nodes </a:t>
            </a:r>
            <a:r>
              <a:rPr sz="2000" b="1" spc="5" dirty="0">
                <a:solidFill>
                  <a:srgbClr val="FF0000"/>
                </a:solidFill>
                <a:latin typeface="Arial"/>
                <a:cs typeface="Arial"/>
              </a:rPr>
              <a:t>what </a:t>
            </a:r>
            <a:r>
              <a:rPr sz="2000" b="1" spc="-5" dirty="0">
                <a:solidFill>
                  <a:srgbClr val="FF0000"/>
                </a:solidFill>
                <a:latin typeface="Arial"/>
                <a:cs typeface="Arial"/>
              </a:rPr>
              <a:t>are </a:t>
            </a:r>
            <a:r>
              <a:rPr sz="2000" b="1" dirty="0">
                <a:solidFill>
                  <a:srgbClr val="FF0000"/>
                </a:solidFill>
                <a:latin typeface="Arial"/>
                <a:cs typeface="Arial"/>
              </a:rPr>
              <a:t>the </a:t>
            </a:r>
            <a:r>
              <a:rPr sz="2000" b="1" spc="-5" dirty="0">
                <a:solidFill>
                  <a:srgbClr val="FF0000"/>
                </a:solidFill>
                <a:latin typeface="Arial"/>
                <a:cs typeface="Arial"/>
              </a:rPr>
              <a:t>total number </a:t>
            </a:r>
            <a:r>
              <a:rPr sz="2000" b="1" dirty="0">
                <a:solidFill>
                  <a:srgbClr val="FF0000"/>
                </a:solidFill>
                <a:latin typeface="Arial"/>
                <a:cs typeface="Arial"/>
              </a:rPr>
              <a:t>of</a:t>
            </a:r>
            <a:r>
              <a:rPr sz="2000" b="1" spc="-130" dirty="0">
                <a:solidFill>
                  <a:srgbClr val="FF0000"/>
                </a:solidFill>
                <a:latin typeface="Arial"/>
                <a:cs typeface="Arial"/>
              </a:rPr>
              <a:t> </a:t>
            </a:r>
            <a:r>
              <a:rPr sz="2000" b="1" dirty="0">
                <a:solidFill>
                  <a:srgbClr val="FF0000"/>
                </a:solidFill>
                <a:latin typeface="Arial"/>
                <a:cs typeface="Arial"/>
              </a:rPr>
              <a:t>thinned  networks that can be</a:t>
            </a:r>
            <a:r>
              <a:rPr sz="2000" b="1" spc="-55" dirty="0">
                <a:solidFill>
                  <a:srgbClr val="FF0000"/>
                </a:solidFill>
                <a:latin typeface="Arial"/>
                <a:cs typeface="Arial"/>
              </a:rPr>
              <a:t> </a:t>
            </a:r>
            <a:r>
              <a:rPr sz="2000" b="1" dirty="0">
                <a:solidFill>
                  <a:srgbClr val="FF0000"/>
                </a:solidFill>
                <a:latin typeface="Arial"/>
                <a:cs typeface="Arial"/>
              </a:rPr>
              <a:t>formed?</a:t>
            </a:r>
            <a:r>
              <a:rPr lang="en-US" sz="2000" b="1" dirty="0">
                <a:solidFill>
                  <a:srgbClr val="FF0000"/>
                </a:solidFill>
                <a:latin typeface="Arial"/>
                <a:cs typeface="Arial"/>
              </a:rPr>
              <a:t> </a:t>
            </a:r>
            <a:r>
              <a:rPr sz="2000" b="1" dirty="0">
                <a:solidFill>
                  <a:srgbClr val="FF0000"/>
                </a:solidFill>
                <a:latin typeface="Arial"/>
                <a:cs typeface="Arial"/>
              </a:rPr>
              <a:t>2^n</a:t>
            </a:r>
            <a:endParaRPr sz="20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FF37561-8732-2B9D-B1DE-D4C4ED450B60}"/>
                  </a:ext>
                </a:extLst>
              </p14:cNvPr>
              <p14:cNvContentPartPr/>
              <p14:nvPr/>
            </p14:nvContentPartPr>
            <p14:xfrm>
              <a:off x="1456200" y="1255320"/>
              <a:ext cx="10190880" cy="5353200"/>
            </p14:xfrm>
          </p:contentPart>
        </mc:Choice>
        <mc:Fallback xmlns="">
          <p:pic>
            <p:nvPicPr>
              <p:cNvPr id="5" name="Ink 4">
                <a:extLst>
                  <a:ext uri="{FF2B5EF4-FFF2-40B4-BE49-F238E27FC236}">
                    <a16:creationId xmlns:a16="http://schemas.microsoft.com/office/drawing/2014/main" id="{3FF37561-8732-2B9D-B1DE-D4C4ED450B60}"/>
                  </a:ext>
                </a:extLst>
              </p:cNvPr>
              <p:cNvPicPr/>
              <p:nvPr/>
            </p:nvPicPr>
            <p:blipFill>
              <a:blip r:embed="rId4"/>
              <a:stretch>
                <a:fillRect/>
              </a:stretch>
            </p:blipFill>
            <p:spPr>
              <a:xfrm>
                <a:off x="1440000" y="1239120"/>
                <a:ext cx="10223280" cy="5385600"/>
              </a:xfrm>
              <a:prstGeom prst="rect">
                <a:avLst/>
              </a:prstGeom>
            </p:spPr>
          </p:pic>
        </mc:Fallback>
      </mc:AlternateContent>
    </p:spTree>
    <p:extLst>
      <p:ext uri="{BB962C8B-B14F-4D97-AF65-F5344CB8AC3E}">
        <p14:creationId xmlns:p14="http://schemas.microsoft.com/office/powerpoint/2010/main" val="756496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6">
            <a:extLst>
              <a:ext uri="{FF2B5EF4-FFF2-40B4-BE49-F238E27FC236}">
                <a16:creationId xmlns:a16="http://schemas.microsoft.com/office/drawing/2014/main" id="{6E504BF9-549D-5596-0EF9-504437682552}"/>
              </a:ext>
            </a:extLst>
          </p:cNvPr>
          <p:cNvSpPr/>
          <p:nvPr/>
        </p:nvSpPr>
        <p:spPr>
          <a:xfrm>
            <a:off x="6873241" y="1721229"/>
            <a:ext cx="4966207" cy="2749297"/>
          </a:xfrm>
          <a:prstGeom prst="rect">
            <a:avLst/>
          </a:prstGeom>
          <a:blipFill>
            <a:blip r:embed="rId2" cstate="print"/>
            <a:stretch>
              <a:fillRect/>
            </a:stretch>
          </a:blipFill>
        </p:spPr>
        <p:txBody>
          <a:bodyPr wrap="square" lIns="0" tIns="0" rIns="0" bIns="0" rtlCol="0"/>
          <a:lstStyle/>
          <a:p>
            <a:endParaRPr dirty="0"/>
          </a:p>
        </p:txBody>
      </p:sp>
      <p:sp>
        <p:nvSpPr>
          <p:cNvPr id="3" name="object 8">
            <a:extLst>
              <a:ext uri="{FF2B5EF4-FFF2-40B4-BE49-F238E27FC236}">
                <a16:creationId xmlns:a16="http://schemas.microsoft.com/office/drawing/2014/main" id="{E9A4AF35-5745-5A82-F080-2FC0518DAA13}"/>
              </a:ext>
            </a:extLst>
          </p:cNvPr>
          <p:cNvSpPr txBox="1"/>
          <p:nvPr/>
        </p:nvSpPr>
        <p:spPr>
          <a:xfrm>
            <a:off x="467359" y="1066800"/>
            <a:ext cx="3515360" cy="391160"/>
          </a:xfrm>
          <a:prstGeom prst="rect">
            <a:avLst/>
          </a:prstGeom>
        </p:spPr>
        <p:txBody>
          <a:bodyPr vert="horz" wrap="square" lIns="0" tIns="12700" rIns="0" bIns="0" rtlCol="0">
            <a:spAutoFit/>
          </a:bodyPr>
          <a:lstStyle/>
          <a:p>
            <a:pPr marL="440690" indent="-428625">
              <a:lnSpc>
                <a:spcPct val="100000"/>
              </a:lnSpc>
              <a:spcBef>
                <a:spcPts val="100"/>
              </a:spcBef>
              <a:buChar char="•"/>
              <a:tabLst>
                <a:tab pos="440690" algn="l"/>
                <a:tab pos="441325" algn="l"/>
                <a:tab pos="1402080" algn="l"/>
                <a:tab pos="2653665" algn="l"/>
              </a:tabLst>
            </a:pPr>
            <a:r>
              <a:rPr sz="2400" spc="-5" dirty="0">
                <a:latin typeface="Arial"/>
                <a:cs typeface="Arial"/>
              </a:rPr>
              <a:t>Train	se</a:t>
            </a:r>
            <a:r>
              <a:rPr sz="2400" spc="5" dirty="0">
                <a:latin typeface="Arial"/>
                <a:cs typeface="Arial"/>
              </a:rPr>
              <a:t>v</a:t>
            </a:r>
            <a:r>
              <a:rPr sz="2400" spc="-5" dirty="0">
                <a:latin typeface="Arial"/>
                <a:cs typeface="Arial"/>
              </a:rPr>
              <a:t>eral</a:t>
            </a:r>
            <a:r>
              <a:rPr sz="2400" dirty="0">
                <a:latin typeface="Arial"/>
                <a:cs typeface="Arial"/>
              </a:rPr>
              <a:t>	n</a:t>
            </a:r>
            <a:r>
              <a:rPr sz="2400" spc="-5" dirty="0">
                <a:latin typeface="Arial"/>
                <a:cs typeface="Arial"/>
              </a:rPr>
              <a:t>eur</a:t>
            </a:r>
            <a:r>
              <a:rPr sz="2400" dirty="0">
                <a:latin typeface="Arial"/>
                <a:cs typeface="Arial"/>
              </a:rPr>
              <a:t>a</a:t>
            </a:r>
            <a:r>
              <a:rPr sz="2400" spc="-5" dirty="0">
                <a:latin typeface="Arial"/>
                <a:cs typeface="Arial"/>
              </a:rPr>
              <a:t>l</a:t>
            </a:r>
            <a:endParaRPr sz="2400" dirty="0">
              <a:latin typeface="Arial"/>
              <a:cs typeface="Arial"/>
            </a:endParaRPr>
          </a:p>
        </p:txBody>
      </p:sp>
      <p:sp>
        <p:nvSpPr>
          <p:cNvPr id="4" name="object 9">
            <a:extLst>
              <a:ext uri="{FF2B5EF4-FFF2-40B4-BE49-F238E27FC236}">
                <a16:creationId xmlns:a16="http://schemas.microsoft.com/office/drawing/2014/main" id="{E58739D5-1A94-DE00-6F09-7A41355259CA}"/>
              </a:ext>
            </a:extLst>
          </p:cNvPr>
          <p:cNvSpPr txBox="1"/>
          <p:nvPr/>
        </p:nvSpPr>
        <p:spPr>
          <a:xfrm>
            <a:off x="4225797" y="1066800"/>
            <a:ext cx="12458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networks</a:t>
            </a:r>
            <a:endParaRPr sz="2400">
              <a:latin typeface="Arial"/>
              <a:cs typeface="Arial"/>
            </a:endParaRPr>
          </a:p>
        </p:txBody>
      </p:sp>
      <p:sp>
        <p:nvSpPr>
          <p:cNvPr id="5" name="object 10">
            <a:extLst>
              <a:ext uri="{FF2B5EF4-FFF2-40B4-BE49-F238E27FC236}">
                <a16:creationId xmlns:a16="http://schemas.microsoft.com/office/drawing/2014/main" id="{2DB5DE92-867C-504A-B50B-049FD8CBD4AC}"/>
              </a:ext>
            </a:extLst>
          </p:cNvPr>
          <p:cNvSpPr txBox="1"/>
          <p:nvPr/>
        </p:nvSpPr>
        <p:spPr>
          <a:xfrm>
            <a:off x="5714746" y="1066800"/>
            <a:ext cx="9245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havi</a:t>
            </a:r>
            <a:r>
              <a:rPr sz="2400" dirty="0">
                <a:latin typeface="Arial"/>
                <a:cs typeface="Arial"/>
              </a:rPr>
              <a:t>n</a:t>
            </a:r>
            <a:r>
              <a:rPr sz="2400" spc="-5" dirty="0">
                <a:latin typeface="Arial"/>
                <a:cs typeface="Arial"/>
              </a:rPr>
              <a:t>g</a:t>
            </a:r>
            <a:endParaRPr sz="2400">
              <a:latin typeface="Arial"/>
              <a:cs typeface="Arial"/>
            </a:endParaRPr>
          </a:p>
        </p:txBody>
      </p:sp>
      <p:sp>
        <p:nvSpPr>
          <p:cNvPr id="6" name="object 11">
            <a:extLst>
              <a:ext uri="{FF2B5EF4-FFF2-40B4-BE49-F238E27FC236}">
                <a16:creationId xmlns:a16="http://schemas.microsoft.com/office/drawing/2014/main" id="{D6813C52-DAA8-2366-B834-500B5530B9E9}"/>
              </a:ext>
            </a:extLst>
          </p:cNvPr>
          <p:cNvSpPr txBox="1">
            <a:spLocks/>
          </p:cNvSpPr>
          <p:nvPr/>
        </p:nvSpPr>
        <p:spPr>
          <a:xfrm>
            <a:off x="467359" y="1432560"/>
            <a:ext cx="6405882" cy="4490973"/>
          </a:xfrm>
          <a:prstGeom prst="rect">
            <a:avLst/>
          </a:prstGeom>
        </p:spPr>
        <p:txBody>
          <a:bodyPr vert="horz" wrap="square" lIns="0" tIns="1270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090" indent="0">
              <a:lnSpc>
                <a:spcPct val="100000"/>
              </a:lnSpc>
              <a:spcBef>
                <a:spcPts val="100"/>
              </a:spcBef>
              <a:buNone/>
            </a:pPr>
            <a:r>
              <a:rPr lang="en-IN" spc="-5" dirty="0"/>
              <a:t>different architectures</a:t>
            </a:r>
          </a:p>
          <a:p>
            <a:pPr marL="440690" marR="5080" indent="-428625">
              <a:lnSpc>
                <a:spcPct val="100000"/>
              </a:lnSpc>
              <a:tabLst>
                <a:tab pos="440690" algn="l"/>
                <a:tab pos="441325" algn="l"/>
                <a:tab pos="1386840" algn="l"/>
                <a:tab pos="2693035" algn="l"/>
                <a:tab pos="4234180" algn="l"/>
                <a:tab pos="4740275" algn="l"/>
                <a:tab pos="5415280" algn="l"/>
              </a:tabLst>
            </a:pPr>
            <a:r>
              <a:rPr lang="en-IN" spc="-5" dirty="0"/>
              <a:t>Train	mul</a:t>
            </a:r>
            <a:r>
              <a:rPr lang="en-IN" spc="10" dirty="0"/>
              <a:t>t</a:t>
            </a:r>
            <a:r>
              <a:rPr lang="en-IN" spc="-5" dirty="0"/>
              <a:t>iple</a:t>
            </a:r>
            <a:r>
              <a:rPr lang="en-IN" dirty="0"/>
              <a:t>	</a:t>
            </a:r>
            <a:r>
              <a:rPr lang="en-IN" spc="-5" dirty="0"/>
              <a:t>i</a:t>
            </a:r>
            <a:r>
              <a:rPr lang="en-IN" spc="-15" dirty="0"/>
              <a:t>n</a:t>
            </a:r>
            <a:r>
              <a:rPr lang="en-IN" spc="-5" dirty="0"/>
              <a:t>sta</a:t>
            </a:r>
            <a:r>
              <a:rPr lang="en-IN" dirty="0"/>
              <a:t>n</a:t>
            </a:r>
            <a:r>
              <a:rPr lang="en-IN" spc="-5" dirty="0"/>
              <a:t>ces	</a:t>
            </a:r>
            <a:r>
              <a:rPr lang="en-IN" spc="-10" dirty="0"/>
              <a:t>o</a:t>
            </a:r>
            <a:r>
              <a:rPr lang="en-IN" spc="-5" dirty="0"/>
              <a:t>f	t</a:t>
            </a:r>
            <a:r>
              <a:rPr lang="en-IN" spc="-15" dirty="0"/>
              <a:t>h</a:t>
            </a:r>
            <a:r>
              <a:rPr lang="en-IN" spc="-5" dirty="0"/>
              <a:t>e</a:t>
            </a:r>
            <a:r>
              <a:rPr lang="en-IN" dirty="0"/>
              <a:t>	</a:t>
            </a:r>
            <a:r>
              <a:rPr lang="en-IN" spc="-5" dirty="0"/>
              <a:t>same  network using different training</a:t>
            </a:r>
            <a:r>
              <a:rPr lang="en-IN" spc="75" dirty="0"/>
              <a:t> </a:t>
            </a:r>
            <a:r>
              <a:rPr lang="en-IN" spc="-5" dirty="0"/>
              <a:t>samples.</a:t>
            </a:r>
          </a:p>
          <a:p>
            <a:pPr>
              <a:lnSpc>
                <a:spcPct val="100000"/>
              </a:lnSpc>
              <a:spcBef>
                <a:spcPts val="10"/>
              </a:spcBef>
            </a:pPr>
            <a:endParaRPr lang="en-IN" sz="3100" dirty="0"/>
          </a:p>
          <a:p>
            <a:pPr algn="ctr">
              <a:lnSpc>
                <a:spcPct val="100000"/>
              </a:lnSpc>
              <a:spcBef>
                <a:spcPts val="5"/>
              </a:spcBef>
            </a:pPr>
            <a:r>
              <a:rPr lang="en-IN" sz="3000" dirty="0">
                <a:solidFill>
                  <a:srgbClr val="FF0000"/>
                </a:solidFill>
              </a:rPr>
              <a:t>“ Expensive</a:t>
            </a:r>
            <a:r>
              <a:rPr lang="en-IN" sz="3000" spc="-45" dirty="0">
                <a:solidFill>
                  <a:srgbClr val="FF0000"/>
                </a:solidFill>
              </a:rPr>
              <a:t> </a:t>
            </a:r>
            <a:r>
              <a:rPr lang="en-IN" sz="3000" spc="-5" dirty="0">
                <a:solidFill>
                  <a:srgbClr val="FF0000"/>
                </a:solidFill>
              </a:rPr>
              <a:t>options”</a:t>
            </a:r>
            <a:endParaRPr lang="en-IN" sz="3000" dirty="0"/>
          </a:p>
          <a:p>
            <a:pPr>
              <a:lnSpc>
                <a:spcPct val="100000"/>
              </a:lnSpc>
              <a:spcBef>
                <a:spcPts val="35"/>
              </a:spcBef>
            </a:pPr>
            <a:endParaRPr lang="en-IN" sz="3100" dirty="0"/>
          </a:p>
          <a:p>
            <a:pPr marL="91440" marR="86360" algn="ctr">
              <a:lnSpc>
                <a:spcPct val="100000"/>
              </a:lnSpc>
            </a:pPr>
            <a:r>
              <a:rPr lang="en-IN" sz="3000" spc="-5" dirty="0">
                <a:solidFill>
                  <a:srgbClr val="FF0000"/>
                </a:solidFill>
              </a:rPr>
              <a:t>Both at training as well as </a:t>
            </a:r>
            <a:r>
              <a:rPr lang="en-IN" sz="3000" dirty="0">
                <a:solidFill>
                  <a:srgbClr val="FF0000"/>
                </a:solidFill>
              </a:rPr>
              <a:t>at</a:t>
            </a:r>
            <a:r>
              <a:rPr lang="en-IN" sz="3000" spc="-30" dirty="0">
                <a:solidFill>
                  <a:srgbClr val="FF0000"/>
                </a:solidFill>
              </a:rPr>
              <a:t> </a:t>
            </a:r>
            <a:r>
              <a:rPr lang="en-IN" sz="3000" dirty="0">
                <a:solidFill>
                  <a:srgbClr val="FF0000"/>
                </a:solidFill>
              </a:rPr>
              <a:t>testing  levels</a:t>
            </a:r>
            <a:endParaRPr lang="en-IN" sz="3000" dirty="0"/>
          </a:p>
          <a:p>
            <a:pPr algn="ctr">
              <a:lnSpc>
                <a:spcPct val="100000"/>
              </a:lnSpc>
            </a:pPr>
            <a:r>
              <a:rPr lang="en-IN" sz="3000" b="1" dirty="0">
                <a:solidFill>
                  <a:srgbClr val="FF0000"/>
                </a:solidFill>
                <a:latin typeface="Arial"/>
                <a:cs typeface="Arial"/>
              </a:rPr>
              <a:t>Hence solution is</a:t>
            </a:r>
            <a:r>
              <a:rPr lang="en-IN" sz="3000" b="1" spc="-30" dirty="0">
                <a:solidFill>
                  <a:srgbClr val="FF0000"/>
                </a:solidFill>
                <a:latin typeface="Arial"/>
                <a:cs typeface="Arial"/>
              </a:rPr>
              <a:t> </a:t>
            </a:r>
            <a:r>
              <a:rPr lang="en-IN" sz="3000" b="1" dirty="0">
                <a:solidFill>
                  <a:srgbClr val="FF0000"/>
                </a:solidFill>
                <a:latin typeface="Arial"/>
                <a:cs typeface="Arial"/>
              </a:rPr>
              <a:t>dropout</a:t>
            </a:r>
            <a:endParaRPr lang="en-IN" sz="30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11154F0-637B-CCAC-C830-598923E92AB5}"/>
                  </a:ext>
                </a:extLst>
              </p14:cNvPr>
              <p14:cNvContentPartPr/>
              <p14:nvPr/>
            </p14:nvContentPartPr>
            <p14:xfrm>
              <a:off x="1105560" y="1910160"/>
              <a:ext cx="4236840" cy="3507120"/>
            </p14:xfrm>
          </p:contentPart>
        </mc:Choice>
        <mc:Fallback xmlns="">
          <p:pic>
            <p:nvPicPr>
              <p:cNvPr id="7" name="Ink 6">
                <a:extLst>
                  <a:ext uri="{FF2B5EF4-FFF2-40B4-BE49-F238E27FC236}">
                    <a16:creationId xmlns:a16="http://schemas.microsoft.com/office/drawing/2014/main" id="{D11154F0-637B-CCAC-C830-598923E92AB5}"/>
                  </a:ext>
                </a:extLst>
              </p:cNvPr>
              <p:cNvPicPr/>
              <p:nvPr/>
            </p:nvPicPr>
            <p:blipFill>
              <a:blip r:embed="rId4"/>
              <a:stretch>
                <a:fillRect/>
              </a:stretch>
            </p:blipFill>
            <p:spPr>
              <a:xfrm>
                <a:off x="1089360" y="1893960"/>
                <a:ext cx="4269240" cy="3539520"/>
              </a:xfrm>
              <a:prstGeom prst="rect">
                <a:avLst/>
              </a:prstGeom>
            </p:spPr>
          </p:pic>
        </mc:Fallback>
      </mc:AlternateContent>
    </p:spTree>
    <p:extLst>
      <p:ext uri="{BB962C8B-B14F-4D97-AF65-F5344CB8AC3E}">
        <p14:creationId xmlns:p14="http://schemas.microsoft.com/office/powerpoint/2010/main" val="4265874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 for NN</a:t>
            </a:r>
          </a:p>
        </p:txBody>
      </p:sp>
      <p:sp>
        <p:nvSpPr>
          <p:cNvPr id="2" name="object 4">
            <a:extLst>
              <a:ext uri="{FF2B5EF4-FFF2-40B4-BE49-F238E27FC236}">
                <a16:creationId xmlns:a16="http://schemas.microsoft.com/office/drawing/2014/main" id="{A2A717E4-21CE-238C-4977-20B626868A48}"/>
              </a:ext>
            </a:extLst>
          </p:cNvPr>
          <p:cNvSpPr txBox="1"/>
          <p:nvPr/>
        </p:nvSpPr>
        <p:spPr>
          <a:xfrm>
            <a:off x="324713" y="878206"/>
            <a:ext cx="9235440" cy="309059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55A11"/>
                </a:solidFill>
                <a:latin typeface="Arial"/>
                <a:cs typeface="Arial"/>
              </a:rPr>
              <a:t>Dropout</a:t>
            </a:r>
            <a:r>
              <a:rPr sz="2000" b="1" spc="-5" dirty="0">
                <a:solidFill>
                  <a:srgbClr val="C55A11"/>
                </a:solidFill>
                <a:latin typeface="Arial"/>
                <a:cs typeface="Arial"/>
              </a:rPr>
              <a:t> Training</a:t>
            </a:r>
            <a:endParaRPr sz="2000" dirty="0">
              <a:latin typeface="Arial"/>
              <a:cs typeface="Arial"/>
            </a:endParaRPr>
          </a:p>
          <a:p>
            <a:pPr marL="648335" indent="-428625">
              <a:lnSpc>
                <a:spcPct val="100000"/>
              </a:lnSpc>
              <a:buClr>
                <a:srgbClr val="000000"/>
              </a:buClr>
              <a:buChar char="•"/>
              <a:tabLst>
                <a:tab pos="648335" algn="l"/>
                <a:tab pos="648970" algn="l"/>
              </a:tabLst>
            </a:pPr>
            <a:r>
              <a:rPr sz="2000" spc="-5" dirty="0">
                <a:solidFill>
                  <a:srgbClr val="0000FF"/>
                </a:solidFill>
                <a:latin typeface="Arial"/>
                <a:cs typeface="Arial"/>
              </a:rPr>
              <a:t>Share </a:t>
            </a:r>
            <a:r>
              <a:rPr sz="2000" dirty="0">
                <a:solidFill>
                  <a:srgbClr val="0000FF"/>
                </a:solidFill>
                <a:latin typeface="Arial"/>
                <a:cs typeface="Arial"/>
              </a:rPr>
              <a:t>the </a:t>
            </a:r>
            <a:r>
              <a:rPr sz="2000" spc="-5" dirty="0">
                <a:solidFill>
                  <a:srgbClr val="0000FF"/>
                </a:solidFill>
                <a:latin typeface="Arial"/>
                <a:cs typeface="Arial"/>
              </a:rPr>
              <a:t>weights across all </a:t>
            </a:r>
            <a:r>
              <a:rPr sz="2000" dirty="0">
                <a:solidFill>
                  <a:srgbClr val="0000FF"/>
                </a:solidFill>
                <a:latin typeface="Arial"/>
                <a:cs typeface="Arial"/>
              </a:rPr>
              <a:t>the</a:t>
            </a:r>
            <a:r>
              <a:rPr sz="2000" spc="45" dirty="0">
                <a:solidFill>
                  <a:srgbClr val="0000FF"/>
                </a:solidFill>
                <a:latin typeface="Arial"/>
                <a:cs typeface="Arial"/>
              </a:rPr>
              <a:t> </a:t>
            </a:r>
            <a:r>
              <a:rPr sz="2000" spc="-5" dirty="0">
                <a:solidFill>
                  <a:srgbClr val="0000FF"/>
                </a:solidFill>
                <a:latin typeface="Arial"/>
                <a:cs typeface="Arial"/>
              </a:rPr>
              <a:t>networks</a:t>
            </a:r>
            <a:endParaRPr sz="2000" dirty="0">
              <a:latin typeface="Arial"/>
              <a:cs typeface="Arial"/>
            </a:endParaRPr>
          </a:p>
          <a:p>
            <a:pPr>
              <a:lnSpc>
                <a:spcPct val="100000"/>
              </a:lnSpc>
              <a:spcBef>
                <a:spcPts val="5"/>
              </a:spcBef>
              <a:buFont typeface="Arial"/>
              <a:buChar char="•"/>
            </a:pPr>
            <a:endParaRPr sz="2000" dirty="0">
              <a:latin typeface="Arial"/>
              <a:cs typeface="Arial"/>
            </a:endParaRPr>
          </a:p>
          <a:p>
            <a:pPr marL="579755" indent="-360045">
              <a:lnSpc>
                <a:spcPct val="100000"/>
              </a:lnSpc>
              <a:buClr>
                <a:srgbClr val="000000"/>
              </a:buClr>
              <a:buChar char="•"/>
              <a:tabLst>
                <a:tab pos="579755" algn="l"/>
                <a:tab pos="580390" algn="l"/>
              </a:tabLst>
            </a:pPr>
            <a:r>
              <a:rPr sz="2000" spc="-5" dirty="0">
                <a:solidFill>
                  <a:srgbClr val="0000FF"/>
                </a:solidFill>
                <a:latin typeface="Arial"/>
                <a:cs typeface="Arial"/>
              </a:rPr>
              <a:t>Sample </a:t>
            </a:r>
            <a:r>
              <a:rPr sz="2000" dirty="0">
                <a:solidFill>
                  <a:srgbClr val="0000FF"/>
                </a:solidFill>
                <a:latin typeface="Arial"/>
                <a:cs typeface="Arial"/>
              </a:rPr>
              <a:t>a </a:t>
            </a:r>
            <a:r>
              <a:rPr sz="2000" spc="-5" dirty="0">
                <a:solidFill>
                  <a:srgbClr val="0000FF"/>
                </a:solidFill>
                <a:latin typeface="Arial"/>
                <a:cs typeface="Arial"/>
              </a:rPr>
              <a:t>different network </a:t>
            </a:r>
            <a:r>
              <a:rPr sz="2000" dirty="0">
                <a:solidFill>
                  <a:srgbClr val="0000FF"/>
                </a:solidFill>
                <a:latin typeface="Arial"/>
                <a:cs typeface="Arial"/>
              </a:rPr>
              <a:t>for </a:t>
            </a:r>
            <a:r>
              <a:rPr sz="2000" spc="-5" dirty="0">
                <a:solidFill>
                  <a:srgbClr val="0000FF"/>
                </a:solidFill>
                <a:latin typeface="Arial"/>
                <a:cs typeface="Arial"/>
              </a:rPr>
              <a:t>each training</a:t>
            </a:r>
            <a:r>
              <a:rPr sz="2000" spc="50" dirty="0">
                <a:solidFill>
                  <a:srgbClr val="0000FF"/>
                </a:solidFill>
                <a:latin typeface="Arial"/>
                <a:cs typeface="Arial"/>
              </a:rPr>
              <a:t> </a:t>
            </a:r>
            <a:r>
              <a:rPr sz="2000" spc="-5" dirty="0">
                <a:solidFill>
                  <a:srgbClr val="0000FF"/>
                </a:solidFill>
                <a:latin typeface="Arial"/>
                <a:cs typeface="Arial"/>
              </a:rPr>
              <a:t>instance</a:t>
            </a:r>
            <a:endParaRPr sz="2000" dirty="0">
              <a:latin typeface="Arial"/>
              <a:cs typeface="Arial"/>
            </a:endParaRPr>
          </a:p>
          <a:p>
            <a:pPr marL="150495">
              <a:lnSpc>
                <a:spcPct val="100000"/>
              </a:lnSpc>
              <a:spcBef>
                <a:spcPts val="2385"/>
              </a:spcBef>
            </a:pPr>
            <a:r>
              <a:rPr sz="2000" b="1" spc="-5" dirty="0">
                <a:solidFill>
                  <a:srgbClr val="FF0000"/>
                </a:solidFill>
                <a:latin typeface="Arial"/>
                <a:cs typeface="Arial"/>
              </a:rPr>
              <a:t>Steps:</a:t>
            </a:r>
            <a:endParaRPr sz="2000" dirty="0">
              <a:latin typeface="Arial"/>
              <a:cs typeface="Arial"/>
            </a:endParaRPr>
          </a:p>
          <a:p>
            <a:pPr marL="721995" indent="-572135">
              <a:lnSpc>
                <a:spcPct val="100000"/>
              </a:lnSpc>
              <a:buAutoNum type="arabicParenR"/>
              <a:tabLst>
                <a:tab pos="721995" algn="l"/>
                <a:tab pos="722630" algn="l"/>
              </a:tabLst>
            </a:pPr>
            <a:r>
              <a:rPr sz="2000" spc="-5" dirty="0">
                <a:latin typeface="Arial"/>
                <a:cs typeface="Arial"/>
              </a:rPr>
              <a:t>Initialize </a:t>
            </a:r>
            <a:r>
              <a:rPr sz="2000" dirty="0">
                <a:latin typeface="Arial"/>
                <a:cs typeface="Arial"/>
              </a:rPr>
              <a:t>the </a:t>
            </a:r>
            <a:r>
              <a:rPr sz="2000" spc="-5" dirty="0">
                <a:latin typeface="Arial"/>
                <a:cs typeface="Arial"/>
              </a:rPr>
              <a:t>weights and </a:t>
            </a:r>
            <a:r>
              <a:rPr sz="2000" dirty="0">
                <a:latin typeface="Arial"/>
                <a:cs typeface="Arial"/>
              </a:rPr>
              <a:t>start</a:t>
            </a:r>
            <a:r>
              <a:rPr sz="2000" spc="55" dirty="0">
                <a:latin typeface="Arial"/>
                <a:cs typeface="Arial"/>
              </a:rPr>
              <a:t> </a:t>
            </a:r>
            <a:r>
              <a:rPr sz="2000" spc="-5" dirty="0">
                <a:latin typeface="Arial"/>
                <a:cs typeface="Arial"/>
              </a:rPr>
              <a:t>training</a:t>
            </a:r>
            <a:endParaRPr sz="2000" dirty="0">
              <a:latin typeface="Arial"/>
              <a:cs typeface="Arial"/>
            </a:endParaRPr>
          </a:p>
          <a:p>
            <a:pPr marL="721995" indent="-572135">
              <a:lnSpc>
                <a:spcPct val="100000"/>
              </a:lnSpc>
              <a:buAutoNum type="arabicParenR"/>
              <a:tabLst>
                <a:tab pos="721995" algn="l"/>
                <a:tab pos="722630" algn="l"/>
              </a:tabLst>
            </a:pPr>
            <a:r>
              <a:rPr sz="2000" dirty="0">
                <a:latin typeface="Arial"/>
                <a:cs typeface="Arial"/>
              </a:rPr>
              <a:t>For </a:t>
            </a:r>
            <a:r>
              <a:rPr sz="2000" spc="-5" dirty="0">
                <a:latin typeface="Arial"/>
                <a:cs typeface="Arial"/>
              </a:rPr>
              <a:t>first mini batch apply dropout </a:t>
            </a:r>
            <a:r>
              <a:rPr sz="2000" dirty="0">
                <a:latin typeface="Arial"/>
                <a:cs typeface="Arial"/>
              </a:rPr>
              <a:t>resulting </a:t>
            </a:r>
            <a:r>
              <a:rPr sz="2000" spc="-5" dirty="0">
                <a:latin typeface="Arial"/>
                <a:cs typeface="Arial"/>
              </a:rPr>
              <a:t>in a thinned</a:t>
            </a:r>
            <a:r>
              <a:rPr sz="2000" spc="170" dirty="0">
                <a:latin typeface="Arial"/>
                <a:cs typeface="Arial"/>
              </a:rPr>
              <a:t> </a:t>
            </a:r>
            <a:r>
              <a:rPr sz="2000" dirty="0">
                <a:latin typeface="Arial"/>
                <a:cs typeface="Arial"/>
              </a:rPr>
              <a:t>network</a:t>
            </a:r>
          </a:p>
          <a:p>
            <a:pPr marL="721995" indent="-572135">
              <a:lnSpc>
                <a:spcPct val="100000"/>
              </a:lnSpc>
              <a:buAutoNum type="arabicParenR"/>
              <a:tabLst>
                <a:tab pos="721995" algn="l"/>
                <a:tab pos="722630" algn="l"/>
              </a:tabLst>
            </a:pPr>
            <a:r>
              <a:rPr sz="2000" dirty="0">
                <a:latin typeface="Arial"/>
                <a:cs typeface="Arial"/>
              </a:rPr>
              <a:t>Compute loss and</a:t>
            </a:r>
            <a:r>
              <a:rPr sz="2000" spc="20" dirty="0">
                <a:latin typeface="Arial"/>
                <a:cs typeface="Arial"/>
              </a:rPr>
              <a:t> </a:t>
            </a:r>
            <a:r>
              <a:rPr sz="2000" dirty="0">
                <a:latin typeface="Arial"/>
                <a:cs typeface="Arial"/>
              </a:rPr>
              <a:t>backpropagate</a:t>
            </a:r>
          </a:p>
          <a:p>
            <a:pPr marL="721995" indent="-572135">
              <a:lnSpc>
                <a:spcPct val="100000"/>
              </a:lnSpc>
              <a:buAutoNum type="arabicParenR"/>
              <a:tabLst>
                <a:tab pos="721995" algn="l"/>
                <a:tab pos="722630" algn="l"/>
              </a:tabLst>
            </a:pPr>
            <a:r>
              <a:rPr sz="2000" dirty="0">
                <a:latin typeface="Arial"/>
                <a:cs typeface="Arial"/>
              </a:rPr>
              <a:t>Only </a:t>
            </a:r>
            <a:r>
              <a:rPr sz="2000" spc="-5" dirty="0">
                <a:latin typeface="Arial"/>
                <a:cs typeface="Arial"/>
              </a:rPr>
              <a:t>active </a:t>
            </a:r>
            <a:r>
              <a:rPr sz="2000" dirty="0">
                <a:latin typeface="Arial"/>
                <a:cs typeface="Arial"/>
              </a:rPr>
              <a:t>parameters gets</a:t>
            </a:r>
            <a:r>
              <a:rPr sz="2000" spc="15" dirty="0">
                <a:latin typeface="Arial"/>
                <a:cs typeface="Arial"/>
              </a:rPr>
              <a:t> </a:t>
            </a:r>
            <a:r>
              <a:rPr sz="2000" spc="-5" dirty="0">
                <a:latin typeface="Arial"/>
                <a:cs typeface="Arial"/>
              </a:rPr>
              <a:t>updated</a:t>
            </a:r>
            <a:endParaRPr sz="2000" dirty="0">
              <a:latin typeface="Arial"/>
              <a:cs typeface="Arial"/>
            </a:endParaRPr>
          </a:p>
        </p:txBody>
      </p:sp>
      <p:sp>
        <p:nvSpPr>
          <p:cNvPr id="3" name="object 5">
            <a:extLst>
              <a:ext uri="{FF2B5EF4-FFF2-40B4-BE49-F238E27FC236}">
                <a16:creationId xmlns:a16="http://schemas.microsoft.com/office/drawing/2014/main" id="{4CD5265E-8BDD-5B07-68C9-C611F26EF1A0}"/>
              </a:ext>
            </a:extLst>
          </p:cNvPr>
          <p:cNvSpPr/>
          <p:nvPr/>
        </p:nvSpPr>
        <p:spPr>
          <a:xfrm>
            <a:off x="574811" y="4191000"/>
            <a:ext cx="8416789" cy="2491422"/>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53B3741-301E-4B6F-38F7-D813B67C7362}"/>
                  </a:ext>
                </a:extLst>
              </p14:cNvPr>
              <p14:cNvContentPartPr/>
              <p14:nvPr/>
            </p14:nvContentPartPr>
            <p14:xfrm>
              <a:off x="2939760" y="2781360"/>
              <a:ext cx="5634000" cy="2994480"/>
            </p14:xfrm>
          </p:contentPart>
        </mc:Choice>
        <mc:Fallback xmlns="">
          <p:pic>
            <p:nvPicPr>
              <p:cNvPr id="4" name="Ink 3">
                <a:extLst>
                  <a:ext uri="{FF2B5EF4-FFF2-40B4-BE49-F238E27FC236}">
                    <a16:creationId xmlns:a16="http://schemas.microsoft.com/office/drawing/2014/main" id="{B53B3741-301E-4B6F-38F7-D813B67C7362}"/>
                  </a:ext>
                </a:extLst>
              </p:cNvPr>
              <p:cNvPicPr/>
              <p:nvPr/>
            </p:nvPicPr>
            <p:blipFill>
              <a:blip r:embed="rId4"/>
              <a:stretch>
                <a:fillRect/>
              </a:stretch>
            </p:blipFill>
            <p:spPr>
              <a:xfrm>
                <a:off x="2923560" y="2765160"/>
                <a:ext cx="5666400" cy="3026880"/>
              </a:xfrm>
              <a:prstGeom prst="rect">
                <a:avLst/>
              </a:prstGeom>
            </p:spPr>
          </p:pic>
        </mc:Fallback>
      </mc:AlternateContent>
    </p:spTree>
    <p:extLst>
      <p:ext uri="{BB962C8B-B14F-4D97-AF65-F5344CB8AC3E}">
        <p14:creationId xmlns:p14="http://schemas.microsoft.com/office/powerpoint/2010/main" val="2349891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381000" y="304800"/>
            <a:ext cx="3763281" cy="549091"/>
          </a:xfrm>
          <a:prstGeom prst="rect">
            <a:avLst/>
          </a:prstGeom>
        </p:spPr>
        <p:txBody>
          <a:bodyPr vert="horz" wrap="square" lIns="0" tIns="11206" rIns="0" bIns="0" rtlCol="0" anchor="ctr">
            <a:sp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marL="11206">
              <a:spcBef>
                <a:spcPts val="88"/>
              </a:spcBef>
            </a:pPr>
            <a:r>
              <a:rPr lang="en-IN" sz="3883" spc="-4" dirty="0"/>
              <a:t>D</a:t>
            </a:r>
            <a:r>
              <a:rPr lang="en-IN" sz="3883" spc="-62" dirty="0"/>
              <a:t>r</a:t>
            </a:r>
            <a:r>
              <a:rPr lang="en-IN" sz="3883" spc="9" dirty="0"/>
              <a:t>op</a:t>
            </a:r>
            <a:r>
              <a:rPr lang="en-IN" sz="3883" spc="-31" dirty="0"/>
              <a:t>o</a:t>
            </a:r>
            <a:r>
              <a:rPr lang="en-IN" sz="3883" spc="9" dirty="0"/>
              <a:t>u</a:t>
            </a:r>
            <a:r>
              <a:rPr lang="en-IN" sz="3883" dirty="0"/>
              <a:t>t</a:t>
            </a:r>
          </a:p>
        </p:txBody>
      </p:sp>
      <p:sp>
        <p:nvSpPr>
          <p:cNvPr id="6" name="object 3"/>
          <p:cNvSpPr txBox="1"/>
          <p:nvPr/>
        </p:nvSpPr>
        <p:spPr>
          <a:xfrm>
            <a:off x="1295400" y="4953000"/>
            <a:ext cx="9677400" cy="749979"/>
          </a:xfrm>
          <a:prstGeom prst="rect">
            <a:avLst/>
          </a:prstGeom>
        </p:spPr>
        <p:txBody>
          <a:bodyPr vert="horz" wrap="square" lIns="0" tIns="11206" rIns="0" bIns="0" rtlCol="0">
            <a:spAutoFit/>
          </a:bodyPr>
          <a:lstStyle/>
          <a:p>
            <a:pPr marL="11206" marR="264473">
              <a:spcBef>
                <a:spcPts val="88"/>
              </a:spcBef>
            </a:pPr>
            <a:r>
              <a:rPr sz="2400" dirty="0">
                <a:solidFill>
                  <a:srgbClr val="990000"/>
                </a:solidFill>
                <a:latin typeface="Comic Sans MS"/>
                <a:cs typeface="Comic Sans MS"/>
              </a:rPr>
              <a:t>The </a:t>
            </a:r>
            <a:r>
              <a:rPr sz="2400" spc="-4" dirty="0">
                <a:solidFill>
                  <a:srgbClr val="990000"/>
                </a:solidFill>
                <a:latin typeface="Comic Sans MS"/>
                <a:cs typeface="Comic Sans MS"/>
              </a:rPr>
              <a:t>pattern </a:t>
            </a:r>
            <a:r>
              <a:rPr sz="2400" spc="-9" dirty="0">
                <a:solidFill>
                  <a:srgbClr val="990000"/>
                </a:solidFill>
                <a:latin typeface="Comic Sans MS"/>
                <a:cs typeface="Comic Sans MS"/>
              </a:rPr>
              <a:t>of </a:t>
            </a:r>
            <a:r>
              <a:rPr sz="2400" spc="-4" dirty="0">
                <a:solidFill>
                  <a:srgbClr val="990000"/>
                </a:solidFill>
                <a:latin typeface="Comic Sans MS"/>
                <a:cs typeface="Comic Sans MS"/>
              </a:rPr>
              <a:t>dropped nodes changes for </a:t>
            </a:r>
            <a:r>
              <a:rPr sz="2400" i="1" spc="-4" dirty="0">
                <a:solidFill>
                  <a:srgbClr val="990000"/>
                </a:solidFill>
                <a:latin typeface="Comic Sans MS"/>
                <a:cs typeface="Comic Sans MS"/>
              </a:rPr>
              <a:t>each</a:t>
            </a:r>
            <a:r>
              <a:rPr sz="2400" i="1" spc="-9" dirty="0">
                <a:solidFill>
                  <a:srgbClr val="990000"/>
                </a:solidFill>
                <a:latin typeface="Comic Sans MS"/>
                <a:cs typeface="Comic Sans MS"/>
              </a:rPr>
              <a:t> </a:t>
            </a:r>
            <a:r>
              <a:rPr sz="2400" i="1" spc="-4" dirty="0">
                <a:solidFill>
                  <a:srgbClr val="990000"/>
                </a:solidFill>
                <a:latin typeface="Comic Sans MS"/>
                <a:cs typeface="Comic Sans MS"/>
              </a:rPr>
              <a:t>input</a:t>
            </a:r>
            <a:r>
              <a:rPr lang="en-IN" sz="2400" dirty="0">
                <a:solidFill>
                  <a:prstClr val="black"/>
                </a:solidFill>
                <a:latin typeface="Comic Sans MS"/>
                <a:cs typeface="Comic Sans MS"/>
              </a:rPr>
              <a:t>, </a:t>
            </a:r>
            <a:r>
              <a:rPr sz="2400" i="1" spc="-4" dirty="0">
                <a:solidFill>
                  <a:srgbClr val="990000"/>
                </a:solidFill>
                <a:latin typeface="Comic Sans MS"/>
                <a:cs typeface="Comic Sans MS"/>
              </a:rPr>
              <a:t>i.e.</a:t>
            </a:r>
            <a:r>
              <a:rPr lang="en-IN" sz="2400" i="1" spc="-4" dirty="0">
                <a:solidFill>
                  <a:srgbClr val="990000"/>
                </a:solidFill>
                <a:latin typeface="Comic Sans MS"/>
                <a:cs typeface="Comic Sans MS"/>
              </a:rPr>
              <a:t>,</a:t>
            </a:r>
            <a:r>
              <a:rPr sz="2400" i="1" spc="-4" dirty="0">
                <a:solidFill>
                  <a:srgbClr val="990000"/>
                </a:solidFill>
                <a:latin typeface="Comic Sans MS"/>
                <a:cs typeface="Comic Sans MS"/>
              </a:rPr>
              <a:t> </a:t>
            </a:r>
            <a:r>
              <a:rPr sz="2400" spc="-4" dirty="0">
                <a:solidFill>
                  <a:srgbClr val="990000"/>
                </a:solidFill>
                <a:latin typeface="Comic Sans MS"/>
                <a:cs typeface="Comic Sans MS"/>
              </a:rPr>
              <a:t>in every pass through </a:t>
            </a:r>
            <a:r>
              <a:rPr sz="2400" spc="4" dirty="0">
                <a:solidFill>
                  <a:srgbClr val="990000"/>
                </a:solidFill>
                <a:latin typeface="Comic Sans MS"/>
                <a:cs typeface="Comic Sans MS"/>
              </a:rPr>
              <a:t>the</a:t>
            </a:r>
            <a:r>
              <a:rPr sz="2400" spc="-49" dirty="0">
                <a:solidFill>
                  <a:srgbClr val="990000"/>
                </a:solidFill>
                <a:latin typeface="Comic Sans MS"/>
                <a:cs typeface="Comic Sans MS"/>
              </a:rPr>
              <a:t> </a:t>
            </a:r>
            <a:r>
              <a:rPr sz="2400" dirty="0">
                <a:solidFill>
                  <a:srgbClr val="990000"/>
                </a:solidFill>
                <a:latin typeface="Comic Sans MS"/>
                <a:cs typeface="Comic Sans MS"/>
              </a:rPr>
              <a:t>net</a:t>
            </a:r>
            <a:endParaRPr sz="2400" dirty="0">
              <a:solidFill>
                <a:prstClr val="black"/>
              </a:solidFill>
              <a:latin typeface="Comic Sans MS"/>
              <a:cs typeface="Comic Sans MS"/>
            </a:endParaRPr>
          </a:p>
        </p:txBody>
      </p:sp>
      <p:grpSp>
        <p:nvGrpSpPr>
          <p:cNvPr id="7" name="Group 6"/>
          <p:cNvGrpSpPr>
            <a:grpSpLocks noChangeAspect="1"/>
          </p:cNvGrpSpPr>
          <p:nvPr/>
        </p:nvGrpSpPr>
        <p:grpSpPr>
          <a:xfrm>
            <a:off x="685793" y="1769212"/>
            <a:ext cx="10500365" cy="2752082"/>
            <a:chOff x="918882" y="1769214"/>
            <a:chExt cx="7345823" cy="1755259"/>
          </a:xfrm>
        </p:grpSpPr>
        <p:sp>
          <p:nvSpPr>
            <p:cNvPr id="8" name="object 4"/>
            <p:cNvSpPr/>
            <p:nvPr/>
          </p:nvSpPr>
          <p:spPr>
            <a:xfrm>
              <a:off x="1350084" y="1787113"/>
              <a:ext cx="1327224" cy="1737360"/>
            </a:xfrm>
            <a:prstGeom prst="rect">
              <a:avLst/>
            </a:prstGeom>
            <a:blipFill>
              <a:blip r:embed="rId2" cstate="print"/>
              <a:stretch>
                <a:fillRect/>
              </a:stretch>
            </a:blipFill>
          </p:spPr>
          <p:txBody>
            <a:bodyPr wrap="square" lIns="0" tIns="0" rIns="0" bIns="0" rtlCol="0"/>
            <a:lstStyle/>
            <a:p>
              <a:endParaRPr sz="1588">
                <a:solidFill>
                  <a:prstClr val="black"/>
                </a:solidFill>
              </a:endParaRPr>
            </a:p>
          </p:txBody>
        </p:sp>
        <p:sp>
          <p:nvSpPr>
            <p:cNvPr id="9" name="object 5"/>
            <p:cNvSpPr txBox="1"/>
            <p:nvPr/>
          </p:nvSpPr>
          <p:spPr>
            <a:xfrm>
              <a:off x="1252850" y="1769214"/>
              <a:ext cx="431986" cy="201933"/>
            </a:xfrm>
            <a:prstGeom prst="rect">
              <a:avLst/>
            </a:prstGeom>
          </p:spPr>
          <p:txBody>
            <a:bodyPr vert="horz" wrap="square" lIns="0" tIns="11766" rIns="0" bIns="0" rtlCol="0">
              <a:spAutoFit/>
            </a:bodyPr>
            <a:lstStyle/>
            <a:p>
              <a:pPr marL="11206">
                <a:spcBef>
                  <a:spcPts val="93"/>
                </a:spcBef>
              </a:pPr>
              <a:r>
                <a:rPr sz="1235" spc="4" dirty="0">
                  <a:solidFill>
                    <a:prstClr val="black"/>
                  </a:solidFill>
                  <a:latin typeface="Comic Sans MS"/>
                  <a:cs typeface="Comic Sans MS"/>
                </a:rPr>
                <a:t>I</a:t>
              </a:r>
              <a:r>
                <a:rPr sz="1235" spc="-4" dirty="0">
                  <a:solidFill>
                    <a:prstClr val="black"/>
                  </a:solidFill>
                  <a:latin typeface="Comic Sans MS"/>
                  <a:cs typeface="Comic Sans MS"/>
                </a:rPr>
                <a:t>n</a:t>
              </a:r>
              <a:r>
                <a:rPr sz="1235" spc="4" dirty="0">
                  <a:solidFill>
                    <a:prstClr val="black"/>
                  </a:solidFill>
                  <a:latin typeface="Comic Sans MS"/>
                  <a:cs typeface="Comic Sans MS"/>
                </a:rPr>
                <a:t>p</a:t>
              </a:r>
              <a:r>
                <a:rPr sz="1235" dirty="0">
                  <a:solidFill>
                    <a:prstClr val="black"/>
                  </a:solidFill>
                  <a:latin typeface="Comic Sans MS"/>
                  <a:cs typeface="Comic Sans MS"/>
                </a:rPr>
                <a:t>ut</a:t>
              </a:r>
              <a:endParaRPr sz="1235">
                <a:solidFill>
                  <a:prstClr val="black"/>
                </a:solidFill>
                <a:latin typeface="Comic Sans MS"/>
                <a:cs typeface="Comic Sans MS"/>
              </a:endParaRPr>
            </a:p>
          </p:txBody>
        </p:sp>
        <p:sp>
          <p:nvSpPr>
            <p:cNvPr id="10" name="object 6"/>
            <p:cNvSpPr txBox="1"/>
            <p:nvPr/>
          </p:nvSpPr>
          <p:spPr>
            <a:xfrm>
              <a:off x="2531626" y="2175293"/>
              <a:ext cx="545166" cy="201933"/>
            </a:xfrm>
            <a:prstGeom prst="rect">
              <a:avLst/>
            </a:prstGeom>
          </p:spPr>
          <p:txBody>
            <a:bodyPr vert="horz" wrap="square" lIns="0" tIns="11766" rIns="0" bIns="0" rtlCol="0">
              <a:spAutoFit/>
            </a:bodyPr>
            <a:lstStyle/>
            <a:p>
              <a:pPr marL="11206">
                <a:spcBef>
                  <a:spcPts val="93"/>
                </a:spcBef>
              </a:pPr>
              <a:r>
                <a:rPr sz="1235" spc="-13" dirty="0">
                  <a:solidFill>
                    <a:prstClr val="black"/>
                  </a:solidFill>
                  <a:latin typeface="Comic Sans MS"/>
                  <a:cs typeface="Comic Sans MS"/>
                </a:rPr>
                <a:t>O</a:t>
              </a:r>
              <a:r>
                <a:rPr sz="1235" spc="9" dirty="0">
                  <a:solidFill>
                    <a:prstClr val="black"/>
                  </a:solidFill>
                  <a:latin typeface="Comic Sans MS"/>
                  <a:cs typeface="Comic Sans MS"/>
                </a:rPr>
                <a:t>u</a:t>
              </a:r>
              <a:r>
                <a:rPr sz="1235" spc="-4" dirty="0">
                  <a:solidFill>
                    <a:prstClr val="black"/>
                  </a:solidFill>
                  <a:latin typeface="Comic Sans MS"/>
                  <a:cs typeface="Comic Sans MS"/>
                </a:rPr>
                <a:t>t</a:t>
              </a:r>
              <a:r>
                <a:rPr sz="1235" spc="-9" dirty="0">
                  <a:solidFill>
                    <a:prstClr val="black"/>
                  </a:solidFill>
                  <a:latin typeface="Comic Sans MS"/>
                  <a:cs typeface="Comic Sans MS"/>
                </a:rPr>
                <a:t>p</a:t>
              </a:r>
              <a:r>
                <a:rPr sz="1235" spc="9" dirty="0">
                  <a:solidFill>
                    <a:prstClr val="black"/>
                  </a:solidFill>
                  <a:latin typeface="Comic Sans MS"/>
                  <a:cs typeface="Comic Sans MS"/>
                </a:rPr>
                <a:t>u</a:t>
              </a:r>
              <a:r>
                <a:rPr sz="1235" dirty="0">
                  <a:solidFill>
                    <a:prstClr val="black"/>
                  </a:solidFill>
                  <a:latin typeface="Comic Sans MS"/>
                  <a:cs typeface="Comic Sans MS"/>
                </a:rPr>
                <a:t>t</a:t>
              </a:r>
              <a:endParaRPr sz="1235">
                <a:solidFill>
                  <a:prstClr val="black"/>
                </a:solidFill>
                <a:latin typeface="Comic Sans MS"/>
                <a:cs typeface="Comic Sans MS"/>
              </a:endParaRPr>
            </a:p>
          </p:txBody>
        </p:sp>
        <p:sp>
          <p:nvSpPr>
            <p:cNvPr id="11" name="object 7"/>
            <p:cNvSpPr/>
            <p:nvPr/>
          </p:nvSpPr>
          <p:spPr>
            <a:xfrm>
              <a:off x="941294" y="2529392"/>
              <a:ext cx="300318" cy="270622"/>
            </a:xfrm>
            <a:custGeom>
              <a:avLst/>
              <a:gdLst/>
              <a:ahLst/>
              <a:cxnLst/>
              <a:rect l="l" t="t" r="r" b="b"/>
              <a:pathLst>
                <a:path w="340359" h="306705">
                  <a:moveTo>
                    <a:pt x="0" y="0"/>
                  </a:moveTo>
                  <a:lnTo>
                    <a:pt x="339851" y="0"/>
                  </a:lnTo>
                  <a:lnTo>
                    <a:pt x="339851" y="306324"/>
                  </a:lnTo>
                  <a:lnTo>
                    <a:pt x="0" y="306324"/>
                  </a:lnTo>
                  <a:lnTo>
                    <a:pt x="0" y="0"/>
                  </a:lnTo>
                  <a:close/>
                </a:path>
              </a:pathLst>
            </a:custGeom>
            <a:solidFill>
              <a:srgbClr val="FFFF00"/>
            </a:solidFill>
          </p:spPr>
          <p:txBody>
            <a:bodyPr wrap="square" lIns="0" tIns="0" rIns="0" bIns="0" rtlCol="0"/>
            <a:lstStyle/>
            <a:p>
              <a:endParaRPr sz="1588">
                <a:solidFill>
                  <a:prstClr val="black"/>
                </a:solidFill>
              </a:endParaRPr>
            </a:p>
          </p:txBody>
        </p:sp>
        <p:sp>
          <p:nvSpPr>
            <p:cNvPr id="12" name="object 8"/>
            <p:cNvSpPr/>
            <p:nvPr/>
          </p:nvSpPr>
          <p:spPr>
            <a:xfrm>
              <a:off x="937259" y="2524012"/>
              <a:ext cx="308162" cy="281268"/>
            </a:xfrm>
            <a:custGeom>
              <a:avLst/>
              <a:gdLst/>
              <a:ahLst/>
              <a:cxnLst/>
              <a:rect l="l" t="t" r="r" b="b"/>
              <a:pathLst>
                <a:path w="349250" h="318769">
                  <a:moveTo>
                    <a:pt x="345948" y="318515"/>
                  </a:moveTo>
                  <a:lnTo>
                    <a:pt x="3048" y="318515"/>
                  </a:lnTo>
                  <a:lnTo>
                    <a:pt x="0" y="315468"/>
                  </a:lnTo>
                  <a:lnTo>
                    <a:pt x="0" y="3048"/>
                  </a:lnTo>
                  <a:lnTo>
                    <a:pt x="3048" y="0"/>
                  </a:lnTo>
                  <a:lnTo>
                    <a:pt x="345948" y="0"/>
                  </a:lnTo>
                  <a:lnTo>
                    <a:pt x="348996" y="3048"/>
                  </a:lnTo>
                  <a:lnTo>
                    <a:pt x="348996" y="6096"/>
                  </a:lnTo>
                  <a:lnTo>
                    <a:pt x="10668" y="6096"/>
                  </a:lnTo>
                  <a:lnTo>
                    <a:pt x="4572" y="10668"/>
                  </a:lnTo>
                  <a:lnTo>
                    <a:pt x="10668" y="10668"/>
                  </a:lnTo>
                  <a:lnTo>
                    <a:pt x="10668" y="307848"/>
                  </a:lnTo>
                  <a:lnTo>
                    <a:pt x="4572" y="307848"/>
                  </a:lnTo>
                  <a:lnTo>
                    <a:pt x="10668" y="312420"/>
                  </a:lnTo>
                  <a:lnTo>
                    <a:pt x="348996" y="312420"/>
                  </a:lnTo>
                  <a:lnTo>
                    <a:pt x="348996" y="315468"/>
                  </a:lnTo>
                  <a:lnTo>
                    <a:pt x="345948" y="318515"/>
                  </a:lnTo>
                  <a:close/>
                </a:path>
                <a:path w="349250" h="318769">
                  <a:moveTo>
                    <a:pt x="10668" y="10668"/>
                  </a:moveTo>
                  <a:lnTo>
                    <a:pt x="4572" y="10668"/>
                  </a:lnTo>
                  <a:lnTo>
                    <a:pt x="10668" y="6096"/>
                  </a:lnTo>
                  <a:lnTo>
                    <a:pt x="10668" y="10668"/>
                  </a:lnTo>
                  <a:close/>
                </a:path>
                <a:path w="349250" h="318769">
                  <a:moveTo>
                    <a:pt x="338328" y="10668"/>
                  </a:moveTo>
                  <a:lnTo>
                    <a:pt x="10668" y="10668"/>
                  </a:lnTo>
                  <a:lnTo>
                    <a:pt x="10668" y="6096"/>
                  </a:lnTo>
                  <a:lnTo>
                    <a:pt x="338328" y="6096"/>
                  </a:lnTo>
                  <a:lnTo>
                    <a:pt x="338328" y="10668"/>
                  </a:lnTo>
                  <a:close/>
                </a:path>
                <a:path w="349250" h="318769">
                  <a:moveTo>
                    <a:pt x="338328" y="312420"/>
                  </a:moveTo>
                  <a:lnTo>
                    <a:pt x="338328" y="6096"/>
                  </a:lnTo>
                  <a:lnTo>
                    <a:pt x="344424" y="10668"/>
                  </a:lnTo>
                  <a:lnTo>
                    <a:pt x="348996" y="10668"/>
                  </a:lnTo>
                  <a:lnTo>
                    <a:pt x="348996" y="307848"/>
                  </a:lnTo>
                  <a:lnTo>
                    <a:pt x="344424" y="307848"/>
                  </a:lnTo>
                  <a:lnTo>
                    <a:pt x="338328" y="312420"/>
                  </a:lnTo>
                  <a:close/>
                </a:path>
                <a:path w="349250" h="318769">
                  <a:moveTo>
                    <a:pt x="348996" y="10668"/>
                  </a:moveTo>
                  <a:lnTo>
                    <a:pt x="344424" y="10668"/>
                  </a:lnTo>
                  <a:lnTo>
                    <a:pt x="338328" y="6096"/>
                  </a:lnTo>
                  <a:lnTo>
                    <a:pt x="348996" y="6096"/>
                  </a:lnTo>
                  <a:lnTo>
                    <a:pt x="348996" y="10668"/>
                  </a:lnTo>
                  <a:close/>
                </a:path>
                <a:path w="349250" h="318769">
                  <a:moveTo>
                    <a:pt x="10668" y="312420"/>
                  </a:moveTo>
                  <a:lnTo>
                    <a:pt x="4572" y="307848"/>
                  </a:lnTo>
                  <a:lnTo>
                    <a:pt x="10668" y="307848"/>
                  </a:lnTo>
                  <a:lnTo>
                    <a:pt x="10668" y="312420"/>
                  </a:lnTo>
                  <a:close/>
                </a:path>
                <a:path w="349250" h="318769">
                  <a:moveTo>
                    <a:pt x="338328" y="312420"/>
                  </a:moveTo>
                  <a:lnTo>
                    <a:pt x="10668" y="312420"/>
                  </a:lnTo>
                  <a:lnTo>
                    <a:pt x="10668" y="307848"/>
                  </a:lnTo>
                  <a:lnTo>
                    <a:pt x="338328" y="307848"/>
                  </a:lnTo>
                  <a:lnTo>
                    <a:pt x="338328" y="312420"/>
                  </a:lnTo>
                  <a:close/>
                </a:path>
                <a:path w="349250" h="318769">
                  <a:moveTo>
                    <a:pt x="348996" y="312420"/>
                  </a:moveTo>
                  <a:lnTo>
                    <a:pt x="338328" y="312420"/>
                  </a:lnTo>
                  <a:lnTo>
                    <a:pt x="344424" y="307848"/>
                  </a:lnTo>
                  <a:lnTo>
                    <a:pt x="348996" y="307848"/>
                  </a:lnTo>
                  <a:lnTo>
                    <a:pt x="348996" y="312420"/>
                  </a:lnTo>
                  <a:close/>
                </a:path>
              </a:pathLst>
            </a:custGeom>
            <a:solidFill>
              <a:srgbClr val="000000"/>
            </a:solidFill>
          </p:spPr>
          <p:txBody>
            <a:bodyPr wrap="square" lIns="0" tIns="0" rIns="0" bIns="0" rtlCol="0"/>
            <a:lstStyle/>
            <a:p>
              <a:endParaRPr sz="1588">
                <a:solidFill>
                  <a:prstClr val="black"/>
                </a:solidFill>
              </a:endParaRPr>
            </a:p>
          </p:txBody>
        </p:sp>
        <p:sp>
          <p:nvSpPr>
            <p:cNvPr id="13" name="object 9"/>
            <p:cNvSpPr txBox="1"/>
            <p:nvPr/>
          </p:nvSpPr>
          <p:spPr>
            <a:xfrm>
              <a:off x="918882" y="2546419"/>
              <a:ext cx="345141" cy="201933"/>
            </a:xfrm>
            <a:prstGeom prst="rect">
              <a:avLst/>
            </a:prstGeom>
          </p:spPr>
          <p:txBody>
            <a:bodyPr vert="horz" wrap="square" lIns="0" tIns="11766" rIns="0" bIns="0" rtlCol="0">
              <a:spAutoFit/>
            </a:bodyPr>
            <a:lstStyle/>
            <a:p>
              <a:pPr marL="103099">
                <a:spcBef>
                  <a:spcPts val="93"/>
                </a:spcBef>
              </a:pPr>
              <a:r>
                <a:rPr sz="1235" spc="9" dirty="0">
                  <a:solidFill>
                    <a:srgbClr val="BF0000"/>
                  </a:solidFill>
                  <a:cs typeface="Calibri"/>
                </a:rPr>
                <a:t>X</a:t>
              </a:r>
              <a:r>
                <a:rPr sz="1191" spc="13" baseline="-21604" dirty="0">
                  <a:solidFill>
                    <a:srgbClr val="BF0000"/>
                  </a:solidFill>
                  <a:cs typeface="Calibri"/>
                </a:rPr>
                <a:t>1</a:t>
              </a:r>
              <a:endParaRPr sz="1191" baseline="-21604">
                <a:solidFill>
                  <a:prstClr val="black"/>
                </a:solidFill>
                <a:cs typeface="Calibri"/>
              </a:endParaRPr>
            </a:p>
          </p:txBody>
        </p:sp>
        <p:sp>
          <p:nvSpPr>
            <p:cNvPr id="14" name="object 10"/>
            <p:cNvSpPr/>
            <p:nvPr/>
          </p:nvSpPr>
          <p:spPr>
            <a:xfrm>
              <a:off x="2752612" y="2529392"/>
              <a:ext cx="294715" cy="270622"/>
            </a:xfrm>
            <a:custGeom>
              <a:avLst/>
              <a:gdLst/>
              <a:ahLst/>
              <a:cxnLst/>
              <a:rect l="l" t="t" r="r" b="b"/>
              <a:pathLst>
                <a:path w="334010" h="306705">
                  <a:moveTo>
                    <a:pt x="0" y="0"/>
                  </a:moveTo>
                  <a:lnTo>
                    <a:pt x="333756" y="0"/>
                  </a:lnTo>
                  <a:lnTo>
                    <a:pt x="333756" y="306324"/>
                  </a:lnTo>
                  <a:lnTo>
                    <a:pt x="0" y="306324"/>
                  </a:lnTo>
                  <a:lnTo>
                    <a:pt x="0" y="0"/>
                  </a:lnTo>
                  <a:close/>
                </a:path>
              </a:pathLst>
            </a:custGeom>
            <a:solidFill>
              <a:srgbClr val="FFFF00"/>
            </a:solidFill>
          </p:spPr>
          <p:txBody>
            <a:bodyPr wrap="square" lIns="0" tIns="0" rIns="0" bIns="0" rtlCol="0"/>
            <a:lstStyle/>
            <a:p>
              <a:endParaRPr sz="1588">
                <a:solidFill>
                  <a:prstClr val="black"/>
                </a:solidFill>
              </a:endParaRPr>
            </a:p>
          </p:txBody>
        </p:sp>
        <p:sp>
          <p:nvSpPr>
            <p:cNvPr id="15" name="object 11"/>
            <p:cNvSpPr/>
            <p:nvPr/>
          </p:nvSpPr>
          <p:spPr>
            <a:xfrm>
              <a:off x="2748579" y="2524012"/>
              <a:ext cx="302559" cy="281268"/>
            </a:xfrm>
            <a:custGeom>
              <a:avLst/>
              <a:gdLst/>
              <a:ahLst/>
              <a:cxnLst/>
              <a:rect l="l" t="t" r="r" b="b"/>
              <a:pathLst>
                <a:path w="342900" h="318769">
                  <a:moveTo>
                    <a:pt x="341376" y="318515"/>
                  </a:moveTo>
                  <a:lnTo>
                    <a:pt x="1524" y="318515"/>
                  </a:lnTo>
                  <a:lnTo>
                    <a:pt x="0" y="315468"/>
                  </a:lnTo>
                  <a:lnTo>
                    <a:pt x="0" y="3048"/>
                  </a:lnTo>
                  <a:lnTo>
                    <a:pt x="1524" y="0"/>
                  </a:lnTo>
                  <a:lnTo>
                    <a:pt x="341376" y="0"/>
                  </a:lnTo>
                  <a:lnTo>
                    <a:pt x="342900" y="3048"/>
                  </a:lnTo>
                  <a:lnTo>
                    <a:pt x="342900" y="6096"/>
                  </a:lnTo>
                  <a:lnTo>
                    <a:pt x="9144" y="6096"/>
                  </a:lnTo>
                  <a:lnTo>
                    <a:pt x="4572" y="10668"/>
                  </a:lnTo>
                  <a:lnTo>
                    <a:pt x="9144" y="10668"/>
                  </a:lnTo>
                  <a:lnTo>
                    <a:pt x="9144" y="307848"/>
                  </a:lnTo>
                  <a:lnTo>
                    <a:pt x="4572" y="307848"/>
                  </a:lnTo>
                  <a:lnTo>
                    <a:pt x="9144" y="312420"/>
                  </a:lnTo>
                  <a:lnTo>
                    <a:pt x="342900" y="312420"/>
                  </a:lnTo>
                  <a:lnTo>
                    <a:pt x="342900" y="315468"/>
                  </a:lnTo>
                  <a:lnTo>
                    <a:pt x="341376" y="318515"/>
                  </a:lnTo>
                  <a:close/>
                </a:path>
                <a:path w="342900" h="318769">
                  <a:moveTo>
                    <a:pt x="9144" y="10668"/>
                  </a:moveTo>
                  <a:lnTo>
                    <a:pt x="4572" y="10668"/>
                  </a:lnTo>
                  <a:lnTo>
                    <a:pt x="9144" y="6096"/>
                  </a:lnTo>
                  <a:lnTo>
                    <a:pt x="9144" y="10668"/>
                  </a:lnTo>
                  <a:close/>
                </a:path>
                <a:path w="342900" h="318769">
                  <a:moveTo>
                    <a:pt x="333756" y="10668"/>
                  </a:moveTo>
                  <a:lnTo>
                    <a:pt x="9144" y="10668"/>
                  </a:lnTo>
                  <a:lnTo>
                    <a:pt x="9144" y="6096"/>
                  </a:lnTo>
                  <a:lnTo>
                    <a:pt x="333756" y="6096"/>
                  </a:lnTo>
                  <a:lnTo>
                    <a:pt x="333756" y="10668"/>
                  </a:lnTo>
                  <a:close/>
                </a:path>
                <a:path w="342900" h="318769">
                  <a:moveTo>
                    <a:pt x="333756" y="312420"/>
                  </a:moveTo>
                  <a:lnTo>
                    <a:pt x="333756" y="6096"/>
                  </a:lnTo>
                  <a:lnTo>
                    <a:pt x="338328" y="10668"/>
                  </a:lnTo>
                  <a:lnTo>
                    <a:pt x="342900" y="10668"/>
                  </a:lnTo>
                  <a:lnTo>
                    <a:pt x="342900" y="307848"/>
                  </a:lnTo>
                  <a:lnTo>
                    <a:pt x="338328" y="307848"/>
                  </a:lnTo>
                  <a:lnTo>
                    <a:pt x="333756" y="312420"/>
                  </a:lnTo>
                  <a:close/>
                </a:path>
                <a:path w="342900" h="318769">
                  <a:moveTo>
                    <a:pt x="342900" y="10668"/>
                  </a:moveTo>
                  <a:lnTo>
                    <a:pt x="338328" y="10668"/>
                  </a:lnTo>
                  <a:lnTo>
                    <a:pt x="333756" y="6096"/>
                  </a:lnTo>
                  <a:lnTo>
                    <a:pt x="342900" y="6096"/>
                  </a:lnTo>
                  <a:lnTo>
                    <a:pt x="342900" y="10668"/>
                  </a:lnTo>
                  <a:close/>
                </a:path>
                <a:path w="342900" h="318769">
                  <a:moveTo>
                    <a:pt x="9144" y="312420"/>
                  </a:moveTo>
                  <a:lnTo>
                    <a:pt x="4572" y="307848"/>
                  </a:lnTo>
                  <a:lnTo>
                    <a:pt x="9144" y="307848"/>
                  </a:lnTo>
                  <a:lnTo>
                    <a:pt x="9144" y="312420"/>
                  </a:lnTo>
                  <a:close/>
                </a:path>
                <a:path w="342900" h="318769">
                  <a:moveTo>
                    <a:pt x="333756" y="312420"/>
                  </a:moveTo>
                  <a:lnTo>
                    <a:pt x="9144" y="312420"/>
                  </a:lnTo>
                  <a:lnTo>
                    <a:pt x="9144" y="307848"/>
                  </a:lnTo>
                  <a:lnTo>
                    <a:pt x="333756" y="307848"/>
                  </a:lnTo>
                  <a:lnTo>
                    <a:pt x="333756" y="312420"/>
                  </a:lnTo>
                  <a:close/>
                </a:path>
                <a:path w="342900" h="318769">
                  <a:moveTo>
                    <a:pt x="342900" y="312420"/>
                  </a:moveTo>
                  <a:lnTo>
                    <a:pt x="333756" y="312420"/>
                  </a:lnTo>
                  <a:lnTo>
                    <a:pt x="338328" y="307848"/>
                  </a:lnTo>
                  <a:lnTo>
                    <a:pt x="342900" y="307848"/>
                  </a:lnTo>
                  <a:lnTo>
                    <a:pt x="342900" y="312420"/>
                  </a:lnTo>
                  <a:close/>
                </a:path>
              </a:pathLst>
            </a:custGeom>
            <a:solidFill>
              <a:srgbClr val="000000"/>
            </a:solidFill>
          </p:spPr>
          <p:txBody>
            <a:bodyPr wrap="square" lIns="0" tIns="0" rIns="0" bIns="0" rtlCol="0"/>
            <a:lstStyle/>
            <a:p>
              <a:endParaRPr sz="1588">
                <a:solidFill>
                  <a:prstClr val="black"/>
                </a:solidFill>
              </a:endParaRPr>
            </a:p>
          </p:txBody>
        </p:sp>
        <p:sp>
          <p:nvSpPr>
            <p:cNvPr id="16" name="object 12"/>
            <p:cNvSpPr txBox="1"/>
            <p:nvPr/>
          </p:nvSpPr>
          <p:spPr>
            <a:xfrm>
              <a:off x="2730200" y="2546419"/>
              <a:ext cx="339538" cy="201933"/>
            </a:xfrm>
            <a:prstGeom prst="rect">
              <a:avLst/>
            </a:prstGeom>
          </p:spPr>
          <p:txBody>
            <a:bodyPr vert="horz" wrap="square" lIns="0" tIns="11766" rIns="0" bIns="0" rtlCol="0">
              <a:spAutoFit/>
            </a:bodyPr>
            <a:lstStyle/>
            <a:p>
              <a:pPr marL="101419">
                <a:spcBef>
                  <a:spcPts val="93"/>
                </a:spcBef>
              </a:pPr>
              <a:r>
                <a:rPr sz="1235" spc="4" dirty="0">
                  <a:solidFill>
                    <a:srgbClr val="BF0000"/>
                  </a:solidFill>
                  <a:cs typeface="Calibri"/>
                </a:rPr>
                <a:t>Y</a:t>
              </a:r>
              <a:r>
                <a:rPr sz="1191" spc="6" baseline="-21604" dirty="0">
                  <a:solidFill>
                    <a:srgbClr val="BF0000"/>
                  </a:solidFill>
                  <a:cs typeface="Calibri"/>
                </a:rPr>
                <a:t>1</a:t>
              </a:r>
              <a:endParaRPr sz="1191" baseline="-21604">
                <a:solidFill>
                  <a:prstClr val="black"/>
                </a:solidFill>
                <a:cs typeface="Calibri"/>
              </a:endParaRPr>
            </a:p>
          </p:txBody>
        </p:sp>
        <p:sp>
          <p:nvSpPr>
            <p:cNvPr id="17" name="object 13"/>
            <p:cNvSpPr/>
            <p:nvPr/>
          </p:nvSpPr>
          <p:spPr>
            <a:xfrm>
              <a:off x="3983019" y="1787113"/>
              <a:ext cx="1325879" cy="1737360"/>
            </a:xfrm>
            <a:prstGeom prst="rect">
              <a:avLst/>
            </a:prstGeom>
            <a:blipFill>
              <a:blip r:embed="rId3" cstate="print"/>
              <a:stretch>
                <a:fillRect/>
              </a:stretch>
            </a:blipFill>
          </p:spPr>
          <p:txBody>
            <a:bodyPr wrap="square" lIns="0" tIns="0" rIns="0" bIns="0" rtlCol="0"/>
            <a:lstStyle/>
            <a:p>
              <a:endParaRPr sz="1588">
                <a:solidFill>
                  <a:prstClr val="black"/>
                </a:solidFill>
              </a:endParaRPr>
            </a:p>
          </p:txBody>
        </p:sp>
        <p:sp>
          <p:nvSpPr>
            <p:cNvPr id="18" name="object 14"/>
            <p:cNvSpPr txBox="1"/>
            <p:nvPr/>
          </p:nvSpPr>
          <p:spPr>
            <a:xfrm>
              <a:off x="3884378" y="1769214"/>
              <a:ext cx="431986" cy="201933"/>
            </a:xfrm>
            <a:prstGeom prst="rect">
              <a:avLst/>
            </a:prstGeom>
          </p:spPr>
          <p:txBody>
            <a:bodyPr vert="horz" wrap="square" lIns="0" tIns="11766" rIns="0" bIns="0" rtlCol="0">
              <a:spAutoFit/>
            </a:bodyPr>
            <a:lstStyle/>
            <a:p>
              <a:pPr marL="11206">
                <a:spcBef>
                  <a:spcPts val="93"/>
                </a:spcBef>
              </a:pPr>
              <a:r>
                <a:rPr sz="1235" spc="4" dirty="0">
                  <a:solidFill>
                    <a:prstClr val="black"/>
                  </a:solidFill>
                  <a:latin typeface="Comic Sans MS"/>
                  <a:cs typeface="Comic Sans MS"/>
                </a:rPr>
                <a:t>I</a:t>
              </a:r>
              <a:r>
                <a:rPr sz="1235" spc="-4" dirty="0">
                  <a:solidFill>
                    <a:prstClr val="black"/>
                  </a:solidFill>
                  <a:latin typeface="Comic Sans MS"/>
                  <a:cs typeface="Comic Sans MS"/>
                </a:rPr>
                <a:t>n</a:t>
              </a:r>
              <a:r>
                <a:rPr sz="1235" spc="4" dirty="0">
                  <a:solidFill>
                    <a:prstClr val="black"/>
                  </a:solidFill>
                  <a:latin typeface="Comic Sans MS"/>
                  <a:cs typeface="Comic Sans MS"/>
                </a:rPr>
                <a:t>p</a:t>
              </a:r>
              <a:r>
                <a:rPr sz="1235" dirty="0">
                  <a:solidFill>
                    <a:prstClr val="black"/>
                  </a:solidFill>
                  <a:latin typeface="Comic Sans MS"/>
                  <a:cs typeface="Comic Sans MS"/>
                </a:rPr>
                <a:t>ut</a:t>
              </a:r>
              <a:endParaRPr sz="1235">
                <a:solidFill>
                  <a:prstClr val="black"/>
                </a:solidFill>
                <a:latin typeface="Comic Sans MS"/>
                <a:cs typeface="Comic Sans MS"/>
              </a:endParaRPr>
            </a:p>
          </p:txBody>
        </p:sp>
        <p:sp>
          <p:nvSpPr>
            <p:cNvPr id="19" name="object 15"/>
            <p:cNvSpPr txBox="1"/>
            <p:nvPr/>
          </p:nvSpPr>
          <p:spPr>
            <a:xfrm>
              <a:off x="5164593" y="2175293"/>
              <a:ext cx="545166" cy="201933"/>
            </a:xfrm>
            <a:prstGeom prst="rect">
              <a:avLst/>
            </a:prstGeom>
          </p:spPr>
          <p:txBody>
            <a:bodyPr vert="horz" wrap="square" lIns="0" tIns="11766" rIns="0" bIns="0" rtlCol="0">
              <a:spAutoFit/>
            </a:bodyPr>
            <a:lstStyle/>
            <a:p>
              <a:pPr marL="11206">
                <a:spcBef>
                  <a:spcPts val="93"/>
                </a:spcBef>
              </a:pPr>
              <a:r>
                <a:rPr sz="1235" spc="-13" dirty="0">
                  <a:solidFill>
                    <a:prstClr val="black"/>
                  </a:solidFill>
                  <a:latin typeface="Comic Sans MS"/>
                  <a:cs typeface="Comic Sans MS"/>
                </a:rPr>
                <a:t>O</a:t>
              </a:r>
              <a:r>
                <a:rPr sz="1235" spc="9" dirty="0">
                  <a:solidFill>
                    <a:prstClr val="black"/>
                  </a:solidFill>
                  <a:latin typeface="Comic Sans MS"/>
                  <a:cs typeface="Comic Sans MS"/>
                </a:rPr>
                <a:t>u</a:t>
              </a:r>
              <a:r>
                <a:rPr sz="1235" spc="-4" dirty="0">
                  <a:solidFill>
                    <a:prstClr val="black"/>
                  </a:solidFill>
                  <a:latin typeface="Comic Sans MS"/>
                  <a:cs typeface="Comic Sans MS"/>
                </a:rPr>
                <a:t>t</a:t>
              </a:r>
              <a:r>
                <a:rPr sz="1235" spc="-9" dirty="0">
                  <a:solidFill>
                    <a:prstClr val="black"/>
                  </a:solidFill>
                  <a:latin typeface="Comic Sans MS"/>
                  <a:cs typeface="Comic Sans MS"/>
                </a:rPr>
                <a:t>p</a:t>
              </a:r>
              <a:r>
                <a:rPr sz="1235" spc="9" dirty="0">
                  <a:solidFill>
                    <a:prstClr val="black"/>
                  </a:solidFill>
                  <a:latin typeface="Comic Sans MS"/>
                  <a:cs typeface="Comic Sans MS"/>
                </a:rPr>
                <a:t>u</a:t>
              </a:r>
              <a:r>
                <a:rPr sz="1235" dirty="0">
                  <a:solidFill>
                    <a:prstClr val="black"/>
                  </a:solidFill>
                  <a:latin typeface="Comic Sans MS"/>
                  <a:cs typeface="Comic Sans MS"/>
                </a:rPr>
                <a:t>t</a:t>
              </a:r>
              <a:endParaRPr sz="1235">
                <a:solidFill>
                  <a:prstClr val="black"/>
                </a:solidFill>
                <a:latin typeface="Comic Sans MS"/>
                <a:cs typeface="Comic Sans MS"/>
              </a:endParaRPr>
            </a:p>
          </p:txBody>
        </p:sp>
        <p:sp>
          <p:nvSpPr>
            <p:cNvPr id="20" name="object 16"/>
            <p:cNvSpPr/>
            <p:nvPr/>
          </p:nvSpPr>
          <p:spPr>
            <a:xfrm>
              <a:off x="3574229" y="2529392"/>
              <a:ext cx="298637" cy="270622"/>
            </a:xfrm>
            <a:custGeom>
              <a:avLst/>
              <a:gdLst/>
              <a:ahLst/>
              <a:cxnLst/>
              <a:rect l="l" t="t" r="r" b="b"/>
              <a:pathLst>
                <a:path w="338454" h="306705">
                  <a:moveTo>
                    <a:pt x="0" y="0"/>
                  </a:moveTo>
                  <a:lnTo>
                    <a:pt x="338327" y="0"/>
                  </a:lnTo>
                  <a:lnTo>
                    <a:pt x="338327" y="306324"/>
                  </a:lnTo>
                  <a:lnTo>
                    <a:pt x="0" y="306324"/>
                  </a:lnTo>
                  <a:lnTo>
                    <a:pt x="0" y="0"/>
                  </a:lnTo>
                  <a:close/>
                </a:path>
              </a:pathLst>
            </a:custGeom>
            <a:solidFill>
              <a:srgbClr val="F2DBDB"/>
            </a:solidFill>
          </p:spPr>
          <p:txBody>
            <a:bodyPr wrap="square" lIns="0" tIns="0" rIns="0" bIns="0" rtlCol="0"/>
            <a:lstStyle/>
            <a:p>
              <a:endParaRPr sz="1588">
                <a:solidFill>
                  <a:prstClr val="black"/>
                </a:solidFill>
              </a:endParaRPr>
            </a:p>
          </p:txBody>
        </p:sp>
        <p:sp>
          <p:nvSpPr>
            <p:cNvPr id="21" name="object 17"/>
            <p:cNvSpPr/>
            <p:nvPr/>
          </p:nvSpPr>
          <p:spPr>
            <a:xfrm>
              <a:off x="3570194" y="2524012"/>
              <a:ext cx="307041" cy="281268"/>
            </a:xfrm>
            <a:custGeom>
              <a:avLst/>
              <a:gdLst/>
              <a:ahLst/>
              <a:cxnLst/>
              <a:rect l="l" t="t" r="r" b="b"/>
              <a:pathLst>
                <a:path w="347979" h="318769">
                  <a:moveTo>
                    <a:pt x="345948" y="318515"/>
                  </a:moveTo>
                  <a:lnTo>
                    <a:pt x="1524" y="318515"/>
                  </a:lnTo>
                  <a:lnTo>
                    <a:pt x="0" y="315468"/>
                  </a:lnTo>
                  <a:lnTo>
                    <a:pt x="0" y="3048"/>
                  </a:lnTo>
                  <a:lnTo>
                    <a:pt x="1524" y="0"/>
                  </a:lnTo>
                  <a:lnTo>
                    <a:pt x="345948" y="0"/>
                  </a:lnTo>
                  <a:lnTo>
                    <a:pt x="347472" y="3048"/>
                  </a:lnTo>
                  <a:lnTo>
                    <a:pt x="347472" y="6096"/>
                  </a:lnTo>
                  <a:lnTo>
                    <a:pt x="9144" y="6096"/>
                  </a:lnTo>
                  <a:lnTo>
                    <a:pt x="4572" y="10668"/>
                  </a:lnTo>
                  <a:lnTo>
                    <a:pt x="9144" y="10668"/>
                  </a:lnTo>
                  <a:lnTo>
                    <a:pt x="9144" y="307848"/>
                  </a:lnTo>
                  <a:lnTo>
                    <a:pt x="4572" y="307848"/>
                  </a:lnTo>
                  <a:lnTo>
                    <a:pt x="9144" y="312420"/>
                  </a:lnTo>
                  <a:lnTo>
                    <a:pt x="347472" y="312420"/>
                  </a:lnTo>
                  <a:lnTo>
                    <a:pt x="347472" y="315468"/>
                  </a:lnTo>
                  <a:lnTo>
                    <a:pt x="345948" y="318515"/>
                  </a:lnTo>
                  <a:close/>
                </a:path>
                <a:path w="347979" h="318769">
                  <a:moveTo>
                    <a:pt x="9144" y="10668"/>
                  </a:moveTo>
                  <a:lnTo>
                    <a:pt x="4572" y="10668"/>
                  </a:lnTo>
                  <a:lnTo>
                    <a:pt x="9144" y="6096"/>
                  </a:lnTo>
                  <a:lnTo>
                    <a:pt x="9144" y="10668"/>
                  </a:lnTo>
                  <a:close/>
                </a:path>
                <a:path w="347979" h="318769">
                  <a:moveTo>
                    <a:pt x="338328" y="10668"/>
                  </a:moveTo>
                  <a:lnTo>
                    <a:pt x="9144" y="10668"/>
                  </a:lnTo>
                  <a:lnTo>
                    <a:pt x="9144" y="6096"/>
                  </a:lnTo>
                  <a:lnTo>
                    <a:pt x="338328" y="6096"/>
                  </a:lnTo>
                  <a:lnTo>
                    <a:pt x="338328" y="10668"/>
                  </a:lnTo>
                  <a:close/>
                </a:path>
                <a:path w="347979" h="318769">
                  <a:moveTo>
                    <a:pt x="338328" y="312420"/>
                  </a:moveTo>
                  <a:lnTo>
                    <a:pt x="338328" y="6096"/>
                  </a:lnTo>
                  <a:lnTo>
                    <a:pt x="342900" y="10668"/>
                  </a:lnTo>
                  <a:lnTo>
                    <a:pt x="347472" y="10668"/>
                  </a:lnTo>
                  <a:lnTo>
                    <a:pt x="347472" y="307848"/>
                  </a:lnTo>
                  <a:lnTo>
                    <a:pt x="342900" y="307848"/>
                  </a:lnTo>
                  <a:lnTo>
                    <a:pt x="338328" y="312420"/>
                  </a:lnTo>
                  <a:close/>
                </a:path>
                <a:path w="347979" h="318769">
                  <a:moveTo>
                    <a:pt x="347472" y="10668"/>
                  </a:moveTo>
                  <a:lnTo>
                    <a:pt x="342900" y="10668"/>
                  </a:lnTo>
                  <a:lnTo>
                    <a:pt x="338328" y="6096"/>
                  </a:lnTo>
                  <a:lnTo>
                    <a:pt x="347472" y="6096"/>
                  </a:lnTo>
                  <a:lnTo>
                    <a:pt x="347472" y="10668"/>
                  </a:lnTo>
                  <a:close/>
                </a:path>
                <a:path w="347979" h="318769">
                  <a:moveTo>
                    <a:pt x="9144" y="312420"/>
                  </a:moveTo>
                  <a:lnTo>
                    <a:pt x="4572" y="307848"/>
                  </a:lnTo>
                  <a:lnTo>
                    <a:pt x="9144" y="307848"/>
                  </a:lnTo>
                  <a:lnTo>
                    <a:pt x="9144" y="312420"/>
                  </a:lnTo>
                  <a:close/>
                </a:path>
                <a:path w="347979" h="318769">
                  <a:moveTo>
                    <a:pt x="338328" y="312420"/>
                  </a:moveTo>
                  <a:lnTo>
                    <a:pt x="9144" y="312420"/>
                  </a:lnTo>
                  <a:lnTo>
                    <a:pt x="9144" y="307848"/>
                  </a:lnTo>
                  <a:lnTo>
                    <a:pt x="338328" y="307848"/>
                  </a:lnTo>
                  <a:lnTo>
                    <a:pt x="338328" y="312420"/>
                  </a:lnTo>
                  <a:close/>
                </a:path>
                <a:path w="347979" h="318769">
                  <a:moveTo>
                    <a:pt x="347472" y="312420"/>
                  </a:moveTo>
                  <a:lnTo>
                    <a:pt x="338328" y="312420"/>
                  </a:lnTo>
                  <a:lnTo>
                    <a:pt x="342900" y="307848"/>
                  </a:lnTo>
                  <a:lnTo>
                    <a:pt x="347472" y="307848"/>
                  </a:lnTo>
                  <a:lnTo>
                    <a:pt x="347472" y="312420"/>
                  </a:lnTo>
                  <a:close/>
                </a:path>
              </a:pathLst>
            </a:custGeom>
            <a:solidFill>
              <a:srgbClr val="000000"/>
            </a:solidFill>
          </p:spPr>
          <p:txBody>
            <a:bodyPr wrap="square" lIns="0" tIns="0" rIns="0" bIns="0" rtlCol="0"/>
            <a:lstStyle/>
            <a:p>
              <a:endParaRPr sz="1588">
                <a:solidFill>
                  <a:prstClr val="black"/>
                </a:solidFill>
              </a:endParaRPr>
            </a:p>
          </p:txBody>
        </p:sp>
        <p:sp>
          <p:nvSpPr>
            <p:cNvPr id="22" name="object 18"/>
            <p:cNvSpPr txBox="1"/>
            <p:nvPr/>
          </p:nvSpPr>
          <p:spPr>
            <a:xfrm>
              <a:off x="3551817" y="2546419"/>
              <a:ext cx="343460" cy="167429"/>
            </a:xfrm>
            <a:prstGeom prst="rect">
              <a:avLst/>
            </a:prstGeom>
          </p:spPr>
          <p:txBody>
            <a:bodyPr vert="horz" wrap="square" lIns="0" tIns="11766" rIns="0" bIns="0" rtlCol="0">
              <a:spAutoFit/>
            </a:bodyPr>
            <a:lstStyle/>
            <a:p>
              <a:pPr marL="101419">
                <a:spcBef>
                  <a:spcPts val="93"/>
                </a:spcBef>
              </a:pPr>
              <a:r>
                <a:rPr sz="1235" spc="9" dirty="0">
                  <a:solidFill>
                    <a:srgbClr val="BF0000"/>
                  </a:solidFill>
                  <a:cs typeface="Calibri"/>
                </a:rPr>
                <a:t>X</a:t>
              </a:r>
              <a:r>
                <a:rPr lang="en-IN" sz="1191" spc="13" baseline="-21604" dirty="0">
                  <a:solidFill>
                    <a:srgbClr val="BF0000"/>
                  </a:solidFill>
                  <a:cs typeface="Calibri"/>
                </a:rPr>
                <a:t>2</a:t>
              </a:r>
              <a:endParaRPr sz="1191" baseline="-21604" dirty="0">
                <a:solidFill>
                  <a:prstClr val="black"/>
                </a:solidFill>
                <a:cs typeface="Calibri"/>
              </a:endParaRPr>
            </a:p>
          </p:txBody>
        </p:sp>
        <p:sp>
          <p:nvSpPr>
            <p:cNvPr id="23" name="object 19"/>
            <p:cNvSpPr/>
            <p:nvPr/>
          </p:nvSpPr>
          <p:spPr>
            <a:xfrm>
              <a:off x="5384202" y="2529392"/>
              <a:ext cx="294715" cy="270622"/>
            </a:xfrm>
            <a:custGeom>
              <a:avLst/>
              <a:gdLst/>
              <a:ahLst/>
              <a:cxnLst/>
              <a:rect l="l" t="t" r="r" b="b"/>
              <a:pathLst>
                <a:path w="334010" h="306705">
                  <a:moveTo>
                    <a:pt x="0" y="0"/>
                  </a:moveTo>
                  <a:lnTo>
                    <a:pt x="333755" y="0"/>
                  </a:lnTo>
                  <a:lnTo>
                    <a:pt x="333755" y="306324"/>
                  </a:lnTo>
                  <a:lnTo>
                    <a:pt x="0" y="306324"/>
                  </a:lnTo>
                  <a:lnTo>
                    <a:pt x="0" y="0"/>
                  </a:lnTo>
                  <a:close/>
                </a:path>
              </a:pathLst>
            </a:custGeom>
            <a:solidFill>
              <a:srgbClr val="F2DBDB"/>
            </a:solidFill>
          </p:spPr>
          <p:txBody>
            <a:bodyPr wrap="square" lIns="0" tIns="0" rIns="0" bIns="0" rtlCol="0"/>
            <a:lstStyle/>
            <a:p>
              <a:endParaRPr sz="1588">
                <a:solidFill>
                  <a:prstClr val="black"/>
                </a:solidFill>
              </a:endParaRPr>
            </a:p>
          </p:txBody>
        </p:sp>
        <p:sp>
          <p:nvSpPr>
            <p:cNvPr id="24" name="object 20"/>
            <p:cNvSpPr/>
            <p:nvPr/>
          </p:nvSpPr>
          <p:spPr>
            <a:xfrm>
              <a:off x="5380167" y="2524012"/>
              <a:ext cx="302559" cy="281268"/>
            </a:xfrm>
            <a:custGeom>
              <a:avLst/>
              <a:gdLst/>
              <a:ahLst/>
              <a:cxnLst/>
              <a:rect l="l" t="t" r="r" b="b"/>
              <a:pathLst>
                <a:path w="342900" h="318769">
                  <a:moveTo>
                    <a:pt x="341376" y="318515"/>
                  </a:moveTo>
                  <a:lnTo>
                    <a:pt x="1524" y="318515"/>
                  </a:lnTo>
                  <a:lnTo>
                    <a:pt x="0" y="315468"/>
                  </a:lnTo>
                  <a:lnTo>
                    <a:pt x="0" y="3048"/>
                  </a:lnTo>
                  <a:lnTo>
                    <a:pt x="1524" y="0"/>
                  </a:lnTo>
                  <a:lnTo>
                    <a:pt x="341376" y="0"/>
                  </a:lnTo>
                  <a:lnTo>
                    <a:pt x="342900" y="3048"/>
                  </a:lnTo>
                  <a:lnTo>
                    <a:pt x="342900" y="6096"/>
                  </a:lnTo>
                  <a:lnTo>
                    <a:pt x="9144" y="6096"/>
                  </a:lnTo>
                  <a:lnTo>
                    <a:pt x="4572" y="10668"/>
                  </a:lnTo>
                  <a:lnTo>
                    <a:pt x="9144" y="10668"/>
                  </a:lnTo>
                  <a:lnTo>
                    <a:pt x="9144" y="307848"/>
                  </a:lnTo>
                  <a:lnTo>
                    <a:pt x="4572" y="307848"/>
                  </a:lnTo>
                  <a:lnTo>
                    <a:pt x="9144" y="312420"/>
                  </a:lnTo>
                  <a:lnTo>
                    <a:pt x="342900" y="312420"/>
                  </a:lnTo>
                  <a:lnTo>
                    <a:pt x="342900" y="315468"/>
                  </a:lnTo>
                  <a:lnTo>
                    <a:pt x="341376" y="318515"/>
                  </a:lnTo>
                  <a:close/>
                </a:path>
                <a:path w="342900" h="318769">
                  <a:moveTo>
                    <a:pt x="9144" y="10668"/>
                  </a:moveTo>
                  <a:lnTo>
                    <a:pt x="4572" y="10668"/>
                  </a:lnTo>
                  <a:lnTo>
                    <a:pt x="9144" y="6096"/>
                  </a:lnTo>
                  <a:lnTo>
                    <a:pt x="9144" y="10668"/>
                  </a:lnTo>
                  <a:close/>
                </a:path>
                <a:path w="342900" h="318769">
                  <a:moveTo>
                    <a:pt x="333756" y="10668"/>
                  </a:moveTo>
                  <a:lnTo>
                    <a:pt x="9144" y="10668"/>
                  </a:lnTo>
                  <a:lnTo>
                    <a:pt x="9144" y="6096"/>
                  </a:lnTo>
                  <a:lnTo>
                    <a:pt x="333756" y="6096"/>
                  </a:lnTo>
                  <a:lnTo>
                    <a:pt x="333756" y="10668"/>
                  </a:lnTo>
                  <a:close/>
                </a:path>
                <a:path w="342900" h="318769">
                  <a:moveTo>
                    <a:pt x="333756" y="312420"/>
                  </a:moveTo>
                  <a:lnTo>
                    <a:pt x="333756" y="6096"/>
                  </a:lnTo>
                  <a:lnTo>
                    <a:pt x="338328" y="10668"/>
                  </a:lnTo>
                  <a:lnTo>
                    <a:pt x="342900" y="10668"/>
                  </a:lnTo>
                  <a:lnTo>
                    <a:pt x="342900" y="307848"/>
                  </a:lnTo>
                  <a:lnTo>
                    <a:pt x="338328" y="307848"/>
                  </a:lnTo>
                  <a:lnTo>
                    <a:pt x="333756" y="312420"/>
                  </a:lnTo>
                  <a:close/>
                </a:path>
                <a:path w="342900" h="318769">
                  <a:moveTo>
                    <a:pt x="342900" y="10668"/>
                  </a:moveTo>
                  <a:lnTo>
                    <a:pt x="338328" y="10668"/>
                  </a:lnTo>
                  <a:lnTo>
                    <a:pt x="333756" y="6096"/>
                  </a:lnTo>
                  <a:lnTo>
                    <a:pt x="342900" y="6096"/>
                  </a:lnTo>
                  <a:lnTo>
                    <a:pt x="342900" y="10668"/>
                  </a:lnTo>
                  <a:close/>
                </a:path>
                <a:path w="342900" h="318769">
                  <a:moveTo>
                    <a:pt x="9144" y="312420"/>
                  </a:moveTo>
                  <a:lnTo>
                    <a:pt x="4572" y="307848"/>
                  </a:lnTo>
                  <a:lnTo>
                    <a:pt x="9144" y="307848"/>
                  </a:lnTo>
                  <a:lnTo>
                    <a:pt x="9144" y="312420"/>
                  </a:lnTo>
                  <a:close/>
                </a:path>
                <a:path w="342900" h="318769">
                  <a:moveTo>
                    <a:pt x="333756" y="312420"/>
                  </a:moveTo>
                  <a:lnTo>
                    <a:pt x="9144" y="312420"/>
                  </a:lnTo>
                  <a:lnTo>
                    <a:pt x="9144" y="307848"/>
                  </a:lnTo>
                  <a:lnTo>
                    <a:pt x="333756" y="307848"/>
                  </a:lnTo>
                  <a:lnTo>
                    <a:pt x="333756" y="312420"/>
                  </a:lnTo>
                  <a:close/>
                </a:path>
                <a:path w="342900" h="318769">
                  <a:moveTo>
                    <a:pt x="342900" y="312420"/>
                  </a:moveTo>
                  <a:lnTo>
                    <a:pt x="333756" y="312420"/>
                  </a:lnTo>
                  <a:lnTo>
                    <a:pt x="338328" y="307848"/>
                  </a:lnTo>
                  <a:lnTo>
                    <a:pt x="342900" y="307848"/>
                  </a:lnTo>
                  <a:lnTo>
                    <a:pt x="342900" y="312420"/>
                  </a:lnTo>
                  <a:close/>
                </a:path>
              </a:pathLst>
            </a:custGeom>
            <a:solidFill>
              <a:srgbClr val="000000"/>
            </a:solidFill>
          </p:spPr>
          <p:txBody>
            <a:bodyPr wrap="square" lIns="0" tIns="0" rIns="0" bIns="0" rtlCol="0"/>
            <a:lstStyle/>
            <a:p>
              <a:endParaRPr sz="1588">
                <a:solidFill>
                  <a:prstClr val="black"/>
                </a:solidFill>
              </a:endParaRPr>
            </a:p>
          </p:txBody>
        </p:sp>
        <p:sp>
          <p:nvSpPr>
            <p:cNvPr id="25" name="object 21"/>
            <p:cNvSpPr txBox="1"/>
            <p:nvPr/>
          </p:nvSpPr>
          <p:spPr>
            <a:xfrm>
              <a:off x="5361791" y="2546419"/>
              <a:ext cx="339538" cy="167429"/>
            </a:xfrm>
            <a:prstGeom prst="rect">
              <a:avLst/>
            </a:prstGeom>
          </p:spPr>
          <p:txBody>
            <a:bodyPr vert="horz" wrap="square" lIns="0" tIns="11766" rIns="0" bIns="0" rtlCol="0">
              <a:spAutoFit/>
            </a:bodyPr>
            <a:lstStyle/>
            <a:p>
              <a:pPr marL="103099">
                <a:spcBef>
                  <a:spcPts val="93"/>
                </a:spcBef>
              </a:pPr>
              <a:r>
                <a:rPr sz="1235" spc="4" dirty="0">
                  <a:solidFill>
                    <a:srgbClr val="BF0000"/>
                  </a:solidFill>
                  <a:cs typeface="Calibri"/>
                </a:rPr>
                <a:t>Y</a:t>
              </a:r>
              <a:r>
                <a:rPr lang="en-IN" sz="1191" spc="6" baseline="-21604" dirty="0">
                  <a:solidFill>
                    <a:srgbClr val="BF0000"/>
                  </a:solidFill>
                  <a:cs typeface="Calibri"/>
                </a:rPr>
                <a:t>2</a:t>
              </a:r>
              <a:endParaRPr sz="1191" baseline="-21604" dirty="0">
                <a:solidFill>
                  <a:prstClr val="black"/>
                </a:solidFill>
                <a:cs typeface="Calibri"/>
              </a:endParaRPr>
            </a:p>
          </p:txBody>
        </p:sp>
        <p:sp>
          <p:nvSpPr>
            <p:cNvPr id="26" name="object 22"/>
            <p:cNvSpPr/>
            <p:nvPr/>
          </p:nvSpPr>
          <p:spPr>
            <a:xfrm>
              <a:off x="6537960" y="1787113"/>
              <a:ext cx="1325880" cy="1737360"/>
            </a:xfrm>
            <a:prstGeom prst="rect">
              <a:avLst/>
            </a:prstGeom>
            <a:blipFill>
              <a:blip r:embed="rId4" cstate="print"/>
              <a:stretch>
                <a:fillRect/>
              </a:stretch>
            </a:blipFill>
          </p:spPr>
          <p:txBody>
            <a:bodyPr wrap="square" lIns="0" tIns="0" rIns="0" bIns="0" rtlCol="0"/>
            <a:lstStyle/>
            <a:p>
              <a:endParaRPr sz="1588">
                <a:solidFill>
                  <a:prstClr val="black"/>
                </a:solidFill>
              </a:endParaRPr>
            </a:p>
          </p:txBody>
        </p:sp>
        <p:sp>
          <p:nvSpPr>
            <p:cNvPr id="27" name="object 23"/>
            <p:cNvSpPr txBox="1"/>
            <p:nvPr/>
          </p:nvSpPr>
          <p:spPr>
            <a:xfrm>
              <a:off x="6439400" y="1769214"/>
              <a:ext cx="431986" cy="201933"/>
            </a:xfrm>
            <a:prstGeom prst="rect">
              <a:avLst/>
            </a:prstGeom>
          </p:spPr>
          <p:txBody>
            <a:bodyPr vert="horz" wrap="square" lIns="0" tIns="11766" rIns="0" bIns="0" rtlCol="0">
              <a:spAutoFit/>
            </a:bodyPr>
            <a:lstStyle/>
            <a:p>
              <a:pPr marL="11206">
                <a:spcBef>
                  <a:spcPts val="93"/>
                </a:spcBef>
              </a:pPr>
              <a:r>
                <a:rPr sz="1235" spc="4" dirty="0">
                  <a:solidFill>
                    <a:prstClr val="black"/>
                  </a:solidFill>
                  <a:latin typeface="Comic Sans MS"/>
                  <a:cs typeface="Comic Sans MS"/>
                </a:rPr>
                <a:t>I</a:t>
              </a:r>
              <a:r>
                <a:rPr sz="1235" spc="-4" dirty="0">
                  <a:solidFill>
                    <a:prstClr val="black"/>
                  </a:solidFill>
                  <a:latin typeface="Comic Sans MS"/>
                  <a:cs typeface="Comic Sans MS"/>
                </a:rPr>
                <a:t>n</a:t>
              </a:r>
              <a:r>
                <a:rPr sz="1235" spc="4" dirty="0">
                  <a:solidFill>
                    <a:prstClr val="black"/>
                  </a:solidFill>
                  <a:latin typeface="Comic Sans MS"/>
                  <a:cs typeface="Comic Sans MS"/>
                </a:rPr>
                <a:t>p</a:t>
              </a:r>
              <a:r>
                <a:rPr sz="1235" dirty="0">
                  <a:solidFill>
                    <a:prstClr val="black"/>
                  </a:solidFill>
                  <a:latin typeface="Comic Sans MS"/>
                  <a:cs typeface="Comic Sans MS"/>
                </a:rPr>
                <a:t>ut</a:t>
              </a:r>
              <a:endParaRPr sz="1235">
                <a:solidFill>
                  <a:prstClr val="black"/>
                </a:solidFill>
                <a:latin typeface="Comic Sans MS"/>
                <a:cs typeface="Comic Sans MS"/>
              </a:endParaRPr>
            </a:p>
          </p:txBody>
        </p:sp>
        <p:sp>
          <p:nvSpPr>
            <p:cNvPr id="28" name="object 24"/>
            <p:cNvSpPr txBox="1"/>
            <p:nvPr/>
          </p:nvSpPr>
          <p:spPr>
            <a:xfrm>
              <a:off x="7719539" y="2175293"/>
              <a:ext cx="545166" cy="201933"/>
            </a:xfrm>
            <a:prstGeom prst="rect">
              <a:avLst/>
            </a:prstGeom>
          </p:spPr>
          <p:txBody>
            <a:bodyPr vert="horz" wrap="square" lIns="0" tIns="11766" rIns="0" bIns="0" rtlCol="0">
              <a:spAutoFit/>
            </a:bodyPr>
            <a:lstStyle/>
            <a:p>
              <a:pPr marL="11206">
                <a:spcBef>
                  <a:spcPts val="93"/>
                </a:spcBef>
              </a:pPr>
              <a:r>
                <a:rPr sz="1235" spc="-13" dirty="0">
                  <a:solidFill>
                    <a:prstClr val="black"/>
                  </a:solidFill>
                  <a:latin typeface="Comic Sans MS"/>
                  <a:cs typeface="Comic Sans MS"/>
                </a:rPr>
                <a:t>O</a:t>
              </a:r>
              <a:r>
                <a:rPr sz="1235" spc="9" dirty="0">
                  <a:solidFill>
                    <a:prstClr val="black"/>
                  </a:solidFill>
                  <a:latin typeface="Comic Sans MS"/>
                  <a:cs typeface="Comic Sans MS"/>
                </a:rPr>
                <a:t>u</a:t>
              </a:r>
              <a:r>
                <a:rPr sz="1235" spc="-4" dirty="0">
                  <a:solidFill>
                    <a:prstClr val="black"/>
                  </a:solidFill>
                  <a:latin typeface="Comic Sans MS"/>
                  <a:cs typeface="Comic Sans MS"/>
                </a:rPr>
                <a:t>t</a:t>
              </a:r>
              <a:r>
                <a:rPr sz="1235" spc="-9" dirty="0">
                  <a:solidFill>
                    <a:prstClr val="black"/>
                  </a:solidFill>
                  <a:latin typeface="Comic Sans MS"/>
                  <a:cs typeface="Comic Sans MS"/>
                </a:rPr>
                <a:t>p</a:t>
              </a:r>
              <a:r>
                <a:rPr sz="1235" spc="9" dirty="0">
                  <a:solidFill>
                    <a:prstClr val="black"/>
                  </a:solidFill>
                  <a:latin typeface="Comic Sans MS"/>
                  <a:cs typeface="Comic Sans MS"/>
                </a:rPr>
                <a:t>u</a:t>
              </a:r>
              <a:r>
                <a:rPr sz="1235" dirty="0">
                  <a:solidFill>
                    <a:prstClr val="black"/>
                  </a:solidFill>
                  <a:latin typeface="Comic Sans MS"/>
                  <a:cs typeface="Comic Sans MS"/>
                </a:rPr>
                <a:t>t</a:t>
              </a:r>
              <a:endParaRPr sz="1235">
                <a:solidFill>
                  <a:prstClr val="black"/>
                </a:solidFill>
                <a:latin typeface="Comic Sans MS"/>
                <a:cs typeface="Comic Sans MS"/>
              </a:endParaRPr>
            </a:p>
          </p:txBody>
        </p:sp>
        <p:sp>
          <p:nvSpPr>
            <p:cNvPr id="29" name="object 25"/>
            <p:cNvSpPr/>
            <p:nvPr/>
          </p:nvSpPr>
          <p:spPr>
            <a:xfrm>
              <a:off x="6129170" y="2529392"/>
              <a:ext cx="298637" cy="270622"/>
            </a:xfrm>
            <a:custGeom>
              <a:avLst/>
              <a:gdLst/>
              <a:ahLst/>
              <a:cxnLst/>
              <a:rect l="l" t="t" r="r" b="b"/>
              <a:pathLst>
                <a:path w="338454" h="306705">
                  <a:moveTo>
                    <a:pt x="0" y="0"/>
                  </a:moveTo>
                  <a:lnTo>
                    <a:pt x="338327" y="0"/>
                  </a:lnTo>
                  <a:lnTo>
                    <a:pt x="338327" y="306324"/>
                  </a:lnTo>
                  <a:lnTo>
                    <a:pt x="0" y="306324"/>
                  </a:lnTo>
                  <a:lnTo>
                    <a:pt x="0" y="0"/>
                  </a:lnTo>
                  <a:close/>
                </a:path>
              </a:pathLst>
            </a:custGeom>
            <a:solidFill>
              <a:srgbClr val="C3D69A"/>
            </a:solidFill>
          </p:spPr>
          <p:txBody>
            <a:bodyPr wrap="square" lIns="0" tIns="0" rIns="0" bIns="0" rtlCol="0"/>
            <a:lstStyle/>
            <a:p>
              <a:endParaRPr sz="1588">
                <a:solidFill>
                  <a:prstClr val="black"/>
                </a:solidFill>
              </a:endParaRPr>
            </a:p>
          </p:txBody>
        </p:sp>
        <p:sp>
          <p:nvSpPr>
            <p:cNvPr id="30" name="object 26"/>
            <p:cNvSpPr/>
            <p:nvPr/>
          </p:nvSpPr>
          <p:spPr>
            <a:xfrm>
              <a:off x="6125135" y="2524012"/>
              <a:ext cx="307041" cy="281268"/>
            </a:xfrm>
            <a:custGeom>
              <a:avLst/>
              <a:gdLst/>
              <a:ahLst/>
              <a:cxnLst/>
              <a:rect l="l" t="t" r="r" b="b"/>
              <a:pathLst>
                <a:path w="347979" h="318769">
                  <a:moveTo>
                    <a:pt x="345948" y="318515"/>
                  </a:moveTo>
                  <a:lnTo>
                    <a:pt x="1524" y="318515"/>
                  </a:lnTo>
                  <a:lnTo>
                    <a:pt x="0" y="315468"/>
                  </a:lnTo>
                  <a:lnTo>
                    <a:pt x="0" y="3048"/>
                  </a:lnTo>
                  <a:lnTo>
                    <a:pt x="1524" y="0"/>
                  </a:lnTo>
                  <a:lnTo>
                    <a:pt x="345948" y="0"/>
                  </a:lnTo>
                  <a:lnTo>
                    <a:pt x="347472" y="3048"/>
                  </a:lnTo>
                  <a:lnTo>
                    <a:pt x="347472" y="6096"/>
                  </a:lnTo>
                  <a:lnTo>
                    <a:pt x="9144" y="6096"/>
                  </a:lnTo>
                  <a:lnTo>
                    <a:pt x="4572" y="10668"/>
                  </a:lnTo>
                  <a:lnTo>
                    <a:pt x="9144" y="10668"/>
                  </a:lnTo>
                  <a:lnTo>
                    <a:pt x="9144" y="307848"/>
                  </a:lnTo>
                  <a:lnTo>
                    <a:pt x="4572" y="307848"/>
                  </a:lnTo>
                  <a:lnTo>
                    <a:pt x="9144" y="312420"/>
                  </a:lnTo>
                  <a:lnTo>
                    <a:pt x="347472" y="312420"/>
                  </a:lnTo>
                  <a:lnTo>
                    <a:pt x="347472" y="315468"/>
                  </a:lnTo>
                  <a:lnTo>
                    <a:pt x="345948" y="318515"/>
                  </a:lnTo>
                  <a:close/>
                </a:path>
                <a:path w="347979" h="318769">
                  <a:moveTo>
                    <a:pt x="9144" y="10668"/>
                  </a:moveTo>
                  <a:lnTo>
                    <a:pt x="4572" y="10668"/>
                  </a:lnTo>
                  <a:lnTo>
                    <a:pt x="9144" y="6096"/>
                  </a:lnTo>
                  <a:lnTo>
                    <a:pt x="9144" y="10668"/>
                  </a:lnTo>
                  <a:close/>
                </a:path>
                <a:path w="347979" h="318769">
                  <a:moveTo>
                    <a:pt x="338328" y="10668"/>
                  </a:moveTo>
                  <a:lnTo>
                    <a:pt x="9144" y="10668"/>
                  </a:lnTo>
                  <a:lnTo>
                    <a:pt x="9144" y="6096"/>
                  </a:lnTo>
                  <a:lnTo>
                    <a:pt x="338328" y="6096"/>
                  </a:lnTo>
                  <a:lnTo>
                    <a:pt x="338328" y="10668"/>
                  </a:lnTo>
                  <a:close/>
                </a:path>
                <a:path w="347979" h="318769">
                  <a:moveTo>
                    <a:pt x="338328" y="312420"/>
                  </a:moveTo>
                  <a:lnTo>
                    <a:pt x="338328" y="6096"/>
                  </a:lnTo>
                  <a:lnTo>
                    <a:pt x="342900" y="10668"/>
                  </a:lnTo>
                  <a:lnTo>
                    <a:pt x="347472" y="10668"/>
                  </a:lnTo>
                  <a:lnTo>
                    <a:pt x="347472" y="307848"/>
                  </a:lnTo>
                  <a:lnTo>
                    <a:pt x="342900" y="307848"/>
                  </a:lnTo>
                  <a:lnTo>
                    <a:pt x="338328" y="312420"/>
                  </a:lnTo>
                  <a:close/>
                </a:path>
                <a:path w="347979" h="318769">
                  <a:moveTo>
                    <a:pt x="347472" y="10668"/>
                  </a:moveTo>
                  <a:lnTo>
                    <a:pt x="342900" y="10668"/>
                  </a:lnTo>
                  <a:lnTo>
                    <a:pt x="338328" y="6096"/>
                  </a:lnTo>
                  <a:lnTo>
                    <a:pt x="347472" y="6096"/>
                  </a:lnTo>
                  <a:lnTo>
                    <a:pt x="347472" y="10668"/>
                  </a:lnTo>
                  <a:close/>
                </a:path>
                <a:path w="347979" h="318769">
                  <a:moveTo>
                    <a:pt x="9144" y="312420"/>
                  </a:moveTo>
                  <a:lnTo>
                    <a:pt x="4572" y="307848"/>
                  </a:lnTo>
                  <a:lnTo>
                    <a:pt x="9144" y="307848"/>
                  </a:lnTo>
                  <a:lnTo>
                    <a:pt x="9144" y="312420"/>
                  </a:lnTo>
                  <a:close/>
                </a:path>
                <a:path w="347979" h="318769">
                  <a:moveTo>
                    <a:pt x="338328" y="312420"/>
                  </a:moveTo>
                  <a:lnTo>
                    <a:pt x="9144" y="312420"/>
                  </a:lnTo>
                  <a:lnTo>
                    <a:pt x="9144" y="307848"/>
                  </a:lnTo>
                  <a:lnTo>
                    <a:pt x="338328" y="307848"/>
                  </a:lnTo>
                  <a:lnTo>
                    <a:pt x="338328" y="312420"/>
                  </a:lnTo>
                  <a:close/>
                </a:path>
                <a:path w="347979" h="318769">
                  <a:moveTo>
                    <a:pt x="347472" y="312420"/>
                  </a:moveTo>
                  <a:lnTo>
                    <a:pt x="338328" y="312420"/>
                  </a:lnTo>
                  <a:lnTo>
                    <a:pt x="342900" y="307848"/>
                  </a:lnTo>
                  <a:lnTo>
                    <a:pt x="347472" y="307848"/>
                  </a:lnTo>
                  <a:lnTo>
                    <a:pt x="347472" y="312420"/>
                  </a:lnTo>
                  <a:close/>
                </a:path>
              </a:pathLst>
            </a:custGeom>
            <a:solidFill>
              <a:srgbClr val="000000"/>
            </a:solidFill>
          </p:spPr>
          <p:txBody>
            <a:bodyPr wrap="square" lIns="0" tIns="0" rIns="0" bIns="0" rtlCol="0"/>
            <a:lstStyle/>
            <a:p>
              <a:endParaRPr sz="1588">
                <a:solidFill>
                  <a:prstClr val="black"/>
                </a:solidFill>
              </a:endParaRPr>
            </a:p>
          </p:txBody>
        </p:sp>
        <p:sp>
          <p:nvSpPr>
            <p:cNvPr id="31" name="object 27"/>
            <p:cNvSpPr txBox="1"/>
            <p:nvPr/>
          </p:nvSpPr>
          <p:spPr>
            <a:xfrm>
              <a:off x="6106758" y="2546419"/>
              <a:ext cx="343460" cy="167429"/>
            </a:xfrm>
            <a:prstGeom prst="rect">
              <a:avLst/>
            </a:prstGeom>
          </p:spPr>
          <p:txBody>
            <a:bodyPr vert="horz" wrap="square" lIns="0" tIns="11766" rIns="0" bIns="0" rtlCol="0">
              <a:spAutoFit/>
            </a:bodyPr>
            <a:lstStyle/>
            <a:p>
              <a:pPr marL="101419">
                <a:spcBef>
                  <a:spcPts val="93"/>
                </a:spcBef>
              </a:pPr>
              <a:r>
                <a:rPr sz="1235" spc="9" dirty="0">
                  <a:solidFill>
                    <a:srgbClr val="BF0000"/>
                  </a:solidFill>
                  <a:cs typeface="Calibri"/>
                </a:rPr>
                <a:t>X</a:t>
              </a:r>
              <a:r>
                <a:rPr lang="en-IN" sz="1191" spc="13" baseline="-21604" dirty="0">
                  <a:solidFill>
                    <a:srgbClr val="BF0000"/>
                  </a:solidFill>
                  <a:cs typeface="Calibri"/>
                </a:rPr>
                <a:t>3</a:t>
              </a:r>
              <a:endParaRPr sz="1191" baseline="-21604" dirty="0">
                <a:solidFill>
                  <a:prstClr val="black"/>
                </a:solidFill>
                <a:cs typeface="Calibri"/>
              </a:endParaRPr>
            </a:p>
          </p:txBody>
        </p:sp>
        <p:sp>
          <p:nvSpPr>
            <p:cNvPr id="32" name="object 28"/>
            <p:cNvSpPr/>
            <p:nvPr/>
          </p:nvSpPr>
          <p:spPr>
            <a:xfrm>
              <a:off x="7939143" y="2529392"/>
              <a:ext cx="294715" cy="270622"/>
            </a:xfrm>
            <a:custGeom>
              <a:avLst/>
              <a:gdLst/>
              <a:ahLst/>
              <a:cxnLst/>
              <a:rect l="l" t="t" r="r" b="b"/>
              <a:pathLst>
                <a:path w="334009" h="306705">
                  <a:moveTo>
                    <a:pt x="0" y="0"/>
                  </a:moveTo>
                  <a:lnTo>
                    <a:pt x="333755" y="0"/>
                  </a:lnTo>
                  <a:lnTo>
                    <a:pt x="333755" y="306324"/>
                  </a:lnTo>
                  <a:lnTo>
                    <a:pt x="0" y="306324"/>
                  </a:lnTo>
                  <a:lnTo>
                    <a:pt x="0" y="0"/>
                  </a:lnTo>
                  <a:close/>
                </a:path>
              </a:pathLst>
            </a:custGeom>
            <a:solidFill>
              <a:srgbClr val="C3D69A"/>
            </a:solidFill>
          </p:spPr>
          <p:txBody>
            <a:bodyPr wrap="square" lIns="0" tIns="0" rIns="0" bIns="0" rtlCol="0"/>
            <a:lstStyle/>
            <a:p>
              <a:endParaRPr sz="1588">
                <a:solidFill>
                  <a:prstClr val="black"/>
                </a:solidFill>
              </a:endParaRPr>
            </a:p>
          </p:txBody>
        </p:sp>
        <p:sp>
          <p:nvSpPr>
            <p:cNvPr id="33" name="object 29"/>
            <p:cNvSpPr/>
            <p:nvPr/>
          </p:nvSpPr>
          <p:spPr>
            <a:xfrm>
              <a:off x="7935108" y="2524012"/>
              <a:ext cx="302559" cy="281268"/>
            </a:xfrm>
            <a:custGeom>
              <a:avLst/>
              <a:gdLst/>
              <a:ahLst/>
              <a:cxnLst/>
              <a:rect l="l" t="t" r="r" b="b"/>
              <a:pathLst>
                <a:path w="342900" h="318769">
                  <a:moveTo>
                    <a:pt x="341376" y="318515"/>
                  </a:moveTo>
                  <a:lnTo>
                    <a:pt x="1524" y="318515"/>
                  </a:lnTo>
                  <a:lnTo>
                    <a:pt x="0" y="315468"/>
                  </a:lnTo>
                  <a:lnTo>
                    <a:pt x="0" y="3048"/>
                  </a:lnTo>
                  <a:lnTo>
                    <a:pt x="1524" y="0"/>
                  </a:lnTo>
                  <a:lnTo>
                    <a:pt x="341376" y="0"/>
                  </a:lnTo>
                  <a:lnTo>
                    <a:pt x="342900" y="3048"/>
                  </a:lnTo>
                  <a:lnTo>
                    <a:pt x="342900" y="6096"/>
                  </a:lnTo>
                  <a:lnTo>
                    <a:pt x="9144" y="6096"/>
                  </a:lnTo>
                  <a:lnTo>
                    <a:pt x="4572" y="10668"/>
                  </a:lnTo>
                  <a:lnTo>
                    <a:pt x="9144" y="10668"/>
                  </a:lnTo>
                  <a:lnTo>
                    <a:pt x="9144" y="307848"/>
                  </a:lnTo>
                  <a:lnTo>
                    <a:pt x="4572" y="307848"/>
                  </a:lnTo>
                  <a:lnTo>
                    <a:pt x="9144" y="312420"/>
                  </a:lnTo>
                  <a:lnTo>
                    <a:pt x="342900" y="312420"/>
                  </a:lnTo>
                  <a:lnTo>
                    <a:pt x="342900" y="315468"/>
                  </a:lnTo>
                  <a:lnTo>
                    <a:pt x="341376" y="318515"/>
                  </a:lnTo>
                  <a:close/>
                </a:path>
                <a:path w="342900" h="318769">
                  <a:moveTo>
                    <a:pt x="9144" y="10668"/>
                  </a:moveTo>
                  <a:lnTo>
                    <a:pt x="4572" y="10668"/>
                  </a:lnTo>
                  <a:lnTo>
                    <a:pt x="9144" y="6096"/>
                  </a:lnTo>
                  <a:lnTo>
                    <a:pt x="9144" y="10668"/>
                  </a:lnTo>
                  <a:close/>
                </a:path>
                <a:path w="342900" h="318769">
                  <a:moveTo>
                    <a:pt x="333756" y="10668"/>
                  </a:moveTo>
                  <a:lnTo>
                    <a:pt x="9144" y="10668"/>
                  </a:lnTo>
                  <a:lnTo>
                    <a:pt x="9144" y="6096"/>
                  </a:lnTo>
                  <a:lnTo>
                    <a:pt x="333756" y="6096"/>
                  </a:lnTo>
                  <a:lnTo>
                    <a:pt x="333756" y="10668"/>
                  </a:lnTo>
                  <a:close/>
                </a:path>
                <a:path w="342900" h="318769">
                  <a:moveTo>
                    <a:pt x="333756" y="312420"/>
                  </a:moveTo>
                  <a:lnTo>
                    <a:pt x="333756" y="6096"/>
                  </a:lnTo>
                  <a:lnTo>
                    <a:pt x="338328" y="10668"/>
                  </a:lnTo>
                  <a:lnTo>
                    <a:pt x="342900" y="10668"/>
                  </a:lnTo>
                  <a:lnTo>
                    <a:pt x="342900" y="307848"/>
                  </a:lnTo>
                  <a:lnTo>
                    <a:pt x="338328" y="307848"/>
                  </a:lnTo>
                  <a:lnTo>
                    <a:pt x="333756" y="312420"/>
                  </a:lnTo>
                  <a:close/>
                </a:path>
                <a:path w="342900" h="318769">
                  <a:moveTo>
                    <a:pt x="342900" y="10668"/>
                  </a:moveTo>
                  <a:lnTo>
                    <a:pt x="338328" y="10668"/>
                  </a:lnTo>
                  <a:lnTo>
                    <a:pt x="333756" y="6096"/>
                  </a:lnTo>
                  <a:lnTo>
                    <a:pt x="342900" y="6096"/>
                  </a:lnTo>
                  <a:lnTo>
                    <a:pt x="342900" y="10668"/>
                  </a:lnTo>
                  <a:close/>
                </a:path>
                <a:path w="342900" h="318769">
                  <a:moveTo>
                    <a:pt x="9144" y="312420"/>
                  </a:moveTo>
                  <a:lnTo>
                    <a:pt x="4572" y="307848"/>
                  </a:lnTo>
                  <a:lnTo>
                    <a:pt x="9144" y="307848"/>
                  </a:lnTo>
                  <a:lnTo>
                    <a:pt x="9144" y="312420"/>
                  </a:lnTo>
                  <a:close/>
                </a:path>
                <a:path w="342900" h="318769">
                  <a:moveTo>
                    <a:pt x="333756" y="312420"/>
                  </a:moveTo>
                  <a:lnTo>
                    <a:pt x="9144" y="312420"/>
                  </a:lnTo>
                  <a:lnTo>
                    <a:pt x="9144" y="307848"/>
                  </a:lnTo>
                  <a:lnTo>
                    <a:pt x="333756" y="307848"/>
                  </a:lnTo>
                  <a:lnTo>
                    <a:pt x="333756" y="312420"/>
                  </a:lnTo>
                  <a:close/>
                </a:path>
                <a:path w="342900" h="318769">
                  <a:moveTo>
                    <a:pt x="342900" y="312420"/>
                  </a:moveTo>
                  <a:lnTo>
                    <a:pt x="333756" y="312420"/>
                  </a:lnTo>
                  <a:lnTo>
                    <a:pt x="338328" y="307848"/>
                  </a:lnTo>
                  <a:lnTo>
                    <a:pt x="342900" y="307848"/>
                  </a:lnTo>
                  <a:lnTo>
                    <a:pt x="342900" y="312420"/>
                  </a:lnTo>
                  <a:close/>
                </a:path>
              </a:pathLst>
            </a:custGeom>
            <a:solidFill>
              <a:srgbClr val="000000"/>
            </a:solidFill>
          </p:spPr>
          <p:txBody>
            <a:bodyPr wrap="square" lIns="0" tIns="0" rIns="0" bIns="0" rtlCol="0"/>
            <a:lstStyle/>
            <a:p>
              <a:endParaRPr sz="1588">
                <a:solidFill>
                  <a:prstClr val="black"/>
                </a:solidFill>
              </a:endParaRPr>
            </a:p>
          </p:txBody>
        </p:sp>
        <p:sp>
          <p:nvSpPr>
            <p:cNvPr id="34" name="object 30"/>
            <p:cNvSpPr txBox="1"/>
            <p:nvPr/>
          </p:nvSpPr>
          <p:spPr>
            <a:xfrm>
              <a:off x="7916732" y="2546419"/>
              <a:ext cx="339538" cy="167429"/>
            </a:xfrm>
            <a:prstGeom prst="rect">
              <a:avLst/>
            </a:prstGeom>
          </p:spPr>
          <p:txBody>
            <a:bodyPr vert="horz" wrap="square" lIns="0" tIns="11766" rIns="0" bIns="0" rtlCol="0">
              <a:spAutoFit/>
            </a:bodyPr>
            <a:lstStyle/>
            <a:p>
              <a:pPr marL="103099">
                <a:spcBef>
                  <a:spcPts val="93"/>
                </a:spcBef>
              </a:pPr>
              <a:r>
                <a:rPr sz="1235" spc="4" dirty="0">
                  <a:solidFill>
                    <a:srgbClr val="BF0000"/>
                  </a:solidFill>
                  <a:cs typeface="Calibri"/>
                </a:rPr>
                <a:t>Y</a:t>
              </a:r>
              <a:r>
                <a:rPr lang="en-IN" sz="1191" spc="6" baseline="-21604" dirty="0">
                  <a:solidFill>
                    <a:srgbClr val="BF0000"/>
                  </a:solidFill>
                  <a:cs typeface="Calibri"/>
                </a:rPr>
                <a:t>3</a:t>
              </a:r>
              <a:endParaRPr sz="1191" baseline="-21604" dirty="0">
                <a:solidFill>
                  <a:prstClr val="black"/>
                </a:solidFill>
                <a:cs typeface="Calibri"/>
              </a:endParaRPr>
            </a:p>
          </p:txBody>
        </p:sp>
      </p:grpSp>
      <p:sp>
        <p:nvSpPr>
          <p:cNvPr id="35" name="object 31"/>
          <p:cNvSpPr txBox="1"/>
          <p:nvPr/>
        </p:nvSpPr>
        <p:spPr>
          <a:xfrm>
            <a:off x="914400" y="5105400"/>
            <a:ext cx="120463" cy="320601"/>
          </a:xfrm>
          <a:prstGeom prst="rect">
            <a:avLst/>
          </a:prstGeom>
        </p:spPr>
        <p:txBody>
          <a:bodyPr vert="horz" wrap="square" lIns="0" tIns="0" rIns="0" bIns="0" rtlCol="0">
            <a:spAutoFit/>
          </a:bodyPr>
          <a:lstStyle/>
          <a:p>
            <a:pPr marL="11206">
              <a:lnSpc>
                <a:spcPts val="2524"/>
              </a:lnSpc>
            </a:pPr>
            <a:r>
              <a:rPr sz="2206" spc="-4" dirty="0">
                <a:solidFill>
                  <a:srgbClr val="BF0000"/>
                </a:solidFill>
                <a:latin typeface="Arial"/>
                <a:cs typeface="Arial"/>
              </a:rPr>
              <a:t>•</a:t>
            </a:r>
            <a:endParaRPr sz="2206" dirty="0">
              <a:solidFill>
                <a:prstClr val="black"/>
              </a:solidFill>
              <a:latin typeface="Arial"/>
              <a:cs typeface="Arial"/>
            </a:endParaRPr>
          </a:p>
        </p:txBody>
      </p:sp>
    </p:spTree>
    <p:extLst>
      <p:ext uri="{BB962C8B-B14F-4D97-AF65-F5344CB8AC3E}">
        <p14:creationId xmlns:p14="http://schemas.microsoft.com/office/powerpoint/2010/main" val="3632594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Dropout</a:t>
            </a:r>
          </a:p>
        </p:txBody>
      </p:sp>
      <p:sp>
        <p:nvSpPr>
          <p:cNvPr id="5" name="object 3"/>
          <p:cNvSpPr txBox="1"/>
          <p:nvPr/>
        </p:nvSpPr>
        <p:spPr>
          <a:xfrm>
            <a:off x="990600" y="3962400"/>
            <a:ext cx="9906000" cy="2465834"/>
          </a:xfrm>
          <a:prstGeom prst="rect">
            <a:avLst/>
          </a:prstGeom>
        </p:spPr>
        <p:txBody>
          <a:bodyPr vert="horz" wrap="square" lIns="0" tIns="11206" rIns="0" bIns="0" rtlCol="0">
            <a:spAutoFit/>
          </a:bodyPr>
          <a:lstStyle/>
          <a:p>
            <a:pPr marL="313221" marR="296972" indent="-302575">
              <a:spcBef>
                <a:spcPts val="4"/>
              </a:spcBef>
              <a:buFont typeface="Arial"/>
              <a:buChar char="•"/>
              <a:tabLst>
                <a:tab pos="313221" algn="l"/>
                <a:tab pos="313781" algn="l"/>
              </a:tabLst>
            </a:pPr>
            <a:r>
              <a:rPr sz="2800" b="1" spc="-4" dirty="0">
                <a:solidFill>
                  <a:srgbClr val="990000"/>
                </a:solidFill>
                <a:cs typeface="Calibri"/>
              </a:rPr>
              <a:t>During training: </a:t>
            </a:r>
            <a:r>
              <a:rPr sz="2800" spc="-9" dirty="0">
                <a:solidFill>
                  <a:prstClr val="black"/>
                </a:solidFill>
                <a:cs typeface="Calibri"/>
              </a:rPr>
              <a:t>Backpropagation </a:t>
            </a:r>
            <a:r>
              <a:rPr sz="2800" dirty="0">
                <a:solidFill>
                  <a:prstClr val="black"/>
                </a:solidFill>
                <a:cs typeface="Calibri"/>
              </a:rPr>
              <a:t>is </a:t>
            </a:r>
            <a:r>
              <a:rPr sz="2800" spc="-13" dirty="0">
                <a:solidFill>
                  <a:prstClr val="black"/>
                </a:solidFill>
                <a:cs typeface="Calibri"/>
              </a:rPr>
              <a:t>effectively </a:t>
            </a:r>
            <a:r>
              <a:rPr sz="2800" spc="-4" dirty="0">
                <a:solidFill>
                  <a:prstClr val="black"/>
                </a:solidFill>
                <a:cs typeface="Calibri"/>
              </a:rPr>
              <a:t>performed only </a:t>
            </a:r>
            <a:r>
              <a:rPr sz="2800" spc="-9" dirty="0">
                <a:solidFill>
                  <a:prstClr val="black"/>
                </a:solidFill>
                <a:cs typeface="Calibri"/>
              </a:rPr>
              <a:t>over </a:t>
            </a:r>
            <a:r>
              <a:rPr sz="2800" spc="-4" dirty="0">
                <a:solidFill>
                  <a:prstClr val="black"/>
                </a:solidFill>
                <a:cs typeface="Calibri"/>
              </a:rPr>
              <a:t>the remaining  </a:t>
            </a:r>
            <a:r>
              <a:rPr sz="2800" spc="-9" dirty="0">
                <a:solidFill>
                  <a:prstClr val="black"/>
                </a:solidFill>
                <a:cs typeface="Calibri"/>
              </a:rPr>
              <a:t>network</a:t>
            </a:r>
            <a:endParaRPr sz="2800" dirty="0">
              <a:solidFill>
                <a:prstClr val="black"/>
              </a:solidFill>
              <a:cs typeface="Calibri"/>
            </a:endParaRPr>
          </a:p>
          <a:p>
            <a:pPr marL="667346" lvl="1" indent="-253266">
              <a:spcBef>
                <a:spcPts val="335"/>
              </a:spcBef>
              <a:buFont typeface="Arial"/>
              <a:buChar char="–"/>
              <a:tabLst>
                <a:tab pos="667346" algn="l"/>
                <a:tab pos="667906" algn="l"/>
              </a:tabLst>
            </a:pPr>
            <a:r>
              <a:rPr sz="2400" dirty="0">
                <a:solidFill>
                  <a:prstClr val="black"/>
                </a:solidFill>
                <a:cs typeface="Calibri"/>
              </a:rPr>
              <a:t>The </a:t>
            </a:r>
            <a:r>
              <a:rPr sz="2400" spc="-13" dirty="0">
                <a:solidFill>
                  <a:prstClr val="black"/>
                </a:solidFill>
                <a:cs typeface="Calibri"/>
              </a:rPr>
              <a:t>effective </a:t>
            </a:r>
            <a:r>
              <a:rPr sz="2400" spc="-4" dirty="0">
                <a:solidFill>
                  <a:prstClr val="black"/>
                </a:solidFill>
                <a:cs typeface="Calibri"/>
              </a:rPr>
              <a:t>network </a:t>
            </a:r>
            <a:r>
              <a:rPr sz="2400" dirty="0">
                <a:solidFill>
                  <a:prstClr val="black"/>
                </a:solidFill>
                <a:cs typeface="Calibri"/>
              </a:rPr>
              <a:t>is </a:t>
            </a:r>
            <a:r>
              <a:rPr sz="2400" spc="-13" dirty="0">
                <a:solidFill>
                  <a:prstClr val="black"/>
                </a:solidFill>
                <a:cs typeface="Calibri"/>
              </a:rPr>
              <a:t>different for </a:t>
            </a:r>
            <a:r>
              <a:rPr sz="2400" spc="-9" dirty="0">
                <a:solidFill>
                  <a:prstClr val="black"/>
                </a:solidFill>
                <a:cs typeface="Calibri"/>
              </a:rPr>
              <a:t>different</a:t>
            </a:r>
            <a:r>
              <a:rPr sz="2400" spc="44" dirty="0">
                <a:solidFill>
                  <a:prstClr val="black"/>
                </a:solidFill>
                <a:cs typeface="Calibri"/>
              </a:rPr>
              <a:t> </a:t>
            </a:r>
            <a:r>
              <a:rPr sz="2400" dirty="0">
                <a:solidFill>
                  <a:prstClr val="black"/>
                </a:solidFill>
                <a:cs typeface="Calibri"/>
              </a:rPr>
              <a:t>inputs</a:t>
            </a:r>
          </a:p>
          <a:p>
            <a:pPr marL="667346" lvl="1" indent="-253266">
              <a:spcBef>
                <a:spcPts val="318"/>
              </a:spcBef>
              <a:buFont typeface="Arial"/>
              <a:buChar char="–"/>
              <a:tabLst>
                <a:tab pos="667346" algn="l"/>
                <a:tab pos="667906" algn="l"/>
              </a:tabLst>
            </a:pPr>
            <a:r>
              <a:rPr sz="2400" spc="-9" dirty="0">
                <a:solidFill>
                  <a:prstClr val="black"/>
                </a:solidFill>
                <a:cs typeface="Calibri"/>
              </a:rPr>
              <a:t>Gradients </a:t>
            </a:r>
            <a:r>
              <a:rPr sz="2400" spc="-4" dirty="0">
                <a:solidFill>
                  <a:prstClr val="black"/>
                </a:solidFill>
                <a:cs typeface="Calibri"/>
              </a:rPr>
              <a:t>are </a:t>
            </a:r>
            <a:r>
              <a:rPr sz="2400" spc="-9" dirty="0">
                <a:solidFill>
                  <a:prstClr val="black"/>
                </a:solidFill>
                <a:cs typeface="Calibri"/>
              </a:rPr>
              <a:t>obtained </a:t>
            </a:r>
            <a:r>
              <a:rPr sz="2400" dirty="0">
                <a:solidFill>
                  <a:prstClr val="black"/>
                </a:solidFill>
                <a:cs typeface="Calibri"/>
              </a:rPr>
              <a:t>only </a:t>
            </a:r>
            <a:r>
              <a:rPr sz="2400" spc="-13" dirty="0">
                <a:solidFill>
                  <a:prstClr val="black"/>
                </a:solidFill>
                <a:cs typeface="Calibri"/>
              </a:rPr>
              <a:t>for </a:t>
            </a:r>
            <a:r>
              <a:rPr sz="2400" spc="-4" dirty="0">
                <a:solidFill>
                  <a:prstClr val="black"/>
                </a:solidFill>
                <a:cs typeface="Calibri"/>
              </a:rPr>
              <a:t>the weights </a:t>
            </a:r>
            <a:r>
              <a:rPr sz="2400" dirty="0">
                <a:solidFill>
                  <a:prstClr val="black"/>
                </a:solidFill>
                <a:cs typeface="Calibri"/>
              </a:rPr>
              <a:t>and biases </a:t>
            </a:r>
            <a:r>
              <a:rPr sz="2400" i="1" spc="-4" dirty="0">
                <a:solidFill>
                  <a:prstClr val="black"/>
                </a:solidFill>
                <a:cs typeface="Calibri"/>
              </a:rPr>
              <a:t>from </a:t>
            </a:r>
            <a:r>
              <a:rPr sz="2400" spc="-4" dirty="0">
                <a:solidFill>
                  <a:prstClr val="black"/>
                </a:solidFill>
                <a:cs typeface="Calibri"/>
              </a:rPr>
              <a:t>“On” nodes </a:t>
            </a:r>
            <a:r>
              <a:rPr sz="2400" i="1" spc="-13" dirty="0">
                <a:solidFill>
                  <a:prstClr val="black"/>
                </a:solidFill>
                <a:cs typeface="Calibri"/>
              </a:rPr>
              <a:t>to </a:t>
            </a:r>
            <a:r>
              <a:rPr sz="2400" spc="-4" dirty="0">
                <a:solidFill>
                  <a:prstClr val="black"/>
                </a:solidFill>
                <a:cs typeface="Calibri"/>
              </a:rPr>
              <a:t>“On”</a:t>
            </a:r>
            <a:r>
              <a:rPr sz="2400" spc="-35" dirty="0">
                <a:solidFill>
                  <a:prstClr val="black"/>
                </a:solidFill>
                <a:cs typeface="Calibri"/>
              </a:rPr>
              <a:t> </a:t>
            </a:r>
            <a:r>
              <a:rPr sz="2400" spc="-4" dirty="0">
                <a:solidFill>
                  <a:prstClr val="black"/>
                </a:solidFill>
                <a:cs typeface="Calibri"/>
              </a:rPr>
              <a:t>nodes</a:t>
            </a:r>
            <a:endParaRPr lang="en-IN" sz="2400" spc="-4" dirty="0">
              <a:solidFill>
                <a:prstClr val="black"/>
              </a:solidFill>
              <a:cs typeface="Calibri"/>
            </a:endParaRPr>
          </a:p>
          <a:p>
            <a:pPr marL="1124546" lvl="2" indent="-253266">
              <a:spcBef>
                <a:spcPts val="318"/>
              </a:spcBef>
              <a:buFont typeface="Arial"/>
              <a:buChar char="–"/>
              <a:tabLst>
                <a:tab pos="667346" algn="l"/>
                <a:tab pos="667906" algn="l"/>
              </a:tabLst>
            </a:pPr>
            <a:r>
              <a:rPr lang="en-US" sz="2400" spc="-9" dirty="0">
                <a:solidFill>
                  <a:prstClr val="black"/>
                </a:solidFill>
                <a:cs typeface="Calibri"/>
              </a:rPr>
              <a:t>For </a:t>
            </a:r>
            <a:r>
              <a:rPr lang="en-US" sz="2400" spc="-4" dirty="0">
                <a:solidFill>
                  <a:prstClr val="black"/>
                </a:solidFill>
                <a:cs typeface="Calibri"/>
              </a:rPr>
              <a:t>the remaining, the gradient is just</a:t>
            </a:r>
            <a:r>
              <a:rPr lang="en-US" sz="2400" spc="75" dirty="0">
                <a:solidFill>
                  <a:prstClr val="black"/>
                </a:solidFill>
                <a:cs typeface="Calibri"/>
              </a:rPr>
              <a:t> </a:t>
            </a:r>
            <a:r>
              <a:rPr lang="en-US" sz="2400" spc="-4" dirty="0">
                <a:solidFill>
                  <a:prstClr val="black"/>
                </a:solidFill>
                <a:cs typeface="Calibri"/>
              </a:rPr>
              <a:t>0</a:t>
            </a:r>
            <a:endParaRPr lang="en-US" sz="2400" dirty="0">
              <a:solidFill>
                <a:prstClr val="black"/>
              </a:solidFill>
              <a:cs typeface="Calibri"/>
            </a:endParaRPr>
          </a:p>
        </p:txBody>
      </p:sp>
      <p:grpSp>
        <p:nvGrpSpPr>
          <p:cNvPr id="33" name="Group 32"/>
          <p:cNvGrpSpPr>
            <a:grpSpLocks noChangeAspect="1"/>
          </p:cNvGrpSpPr>
          <p:nvPr/>
        </p:nvGrpSpPr>
        <p:grpSpPr>
          <a:xfrm>
            <a:off x="1143000" y="1371600"/>
            <a:ext cx="9769952" cy="2502672"/>
            <a:chOff x="918882" y="1642765"/>
            <a:chExt cx="7345823" cy="1881708"/>
          </a:xfrm>
        </p:grpSpPr>
        <p:sp>
          <p:nvSpPr>
            <p:cNvPr id="6" name="object 4"/>
            <p:cNvSpPr/>
            <p:nvPr/>
          </p:nvSpPr>
          <p:spPr>
            <a:xfrm>
              <a:off x="1350084" y="1787113"/>
              <a:ext cx="1327224" cy="1737360"/>
            </a:xfrm>
            <a:prstGeom prst="rect">
              <a:avLst/>
            </a:prstGeom>
            <a:blipFill>
              <a:blip r:embed="rId2" cstate="print"/>
              <a:stretch>
                <a:fillRect/>
              </a:stretch>
            </a:blipFill>
          </p:spPr>
          <p:txBody>
            <a:bodyPr wrap="square" lIns="0" tIns="0" rIns="0" bIns="0" rtlCol="0"/>
            <a:lstStyle/>
            <a:p>
              <a:endParaRPr sz="1588">
                <a:solidFill>
                  <a:prstClr val="black"/>
                </a:solidFill>
              </a:endParaRPr>
            </a:p>
          </p:txBody>
        </p:sp>
        <p:sp>
          <p:nvSpPr>
            <p:cNvPr id="7" name="object 5"/>
            <p:cNvSpPr txBox="1"/>
            <p:nvPr/>
          </p:nvSpPr>
          <p:spPr>
            <a:xfrm>
              <a:off x="1252850" y="1769214"/>
              <a:ext cx="431986" cy="201933"/>
            </a:xfrm>
            <a:prstGeom prst="rect">
              <a:avLst/>
            </a:prstGeom>
          </p:spPr>
          <p:txBody>
            <a:bodyPr vert="horz" wrap="square" lIns="0" tIns="11766" rIns="0" bIns="0" rtlCol="0">
              <a:spAutoFit/>
            </a:bodyPr>
            <a:lstStyle/>
            <a:p>
              <a:pPr marL="11206">
                <a:spcBef>
                  <a:spcPts val="93"/>
                </a:spcBef>
              </a:pPr>
              <a:r>
                <a:rPr sz="1235" spc="4" dirty="0">
                  <a:solidFill>
                    <a:prstClr val="black"/>
                  </a:solidFill>
                  <a:latin typeface="Comic Sans MS"/>
                  <a:cs typeface="Comic Sans MS"/>
                </a:rPr>
                <a:t>I</a:t>
              </a:r>
              <a:r>
                <a:rPr sz="1235" spc="-4" dirty="0">
                  <a:solidFill>
                    <a:prstClr val="black"/>
                  </a:solidFill>
                  <a:latin typeface="Comic Sans MS"/>
                  <a:cs typeface="Comic Sans MS"/>
                </a:rPr>
                <a:t>n</a:t>
              </a:r>
              <a:r>
                <a:rPr sz="1235" spc="4" dirty="0">
                  <a:solidFill>
                    <a:prstClr val="black"/>
                  </a:solidFill>
                  <a:latin typeface="Comic Sans MS"/>
                  <a:cs typeface="Comic Sans MS"/>
                </a:rPr>
                <a:t>p</a:t>
              </a:r>
              <a:r>
                <a:rPr sz="1235" dirty="0">
                  <a:solidFill>
                    <a:prstClr val="black"/>
                  </a:solidFill>
                  <a:latin typeface="Comic Sans MS"/>
                  <a:cs typeface="Comic Sans MS"/>
                </a:rPr>
                <a:t>ut</a:t>
              </a:r>
              <a:endParaRPr sz="1235">
                <a:solidFill>
                  <a:prstClr val="black"/>
                </a:solidFill>
                <a:latin typeface="Comic Sans MS"/>
                <a:cs typeface="Comic Sans MS"/>
              </a:endParaRPr>
            </a:p>
          </p:txBody>
        </p:sp>
        <p:sp>
          <p:nvSpPr>
            <p:cNvPr id="8" name="object 6"/>
            <p:cNvSpPr txBox="1"/>
            <p:nvPr/>
          </p:nvSpPr>
          <p:spPr>
            <a:xfrm>
              <a:off x="2531626" y="2175293"/>
              <a:ext cx="545166" cy="201933"/>
            </a:xfrm>
            <a:prstGeom prst="rect">
              <a:avLst/>
            </a:prstGeom>
          </p:spPr>
          <p:txBody>
            <a:bodyPr vert="horz" wrap="square" lIns="0" tIns="11766" rIns="0" bIns="0" rtlCol="0">
              <a:spAutoFit/>
            </a:bodyPr>
            <a:lstStyle/>
            <a:p>
              <a:pPr marL="11206">
                <a:spcBef>
                  <a:spcPts val="93"/>
                </a:spcBef>
              </a:pPr>
              <a:r>
                <a:rPr sz="1235" spc="-13" dirty="0">
                  <a:solidFill>
                    <a:prstClr val="black"/>
                  </a:solidFill>
                  <a:latin typeface="Comic Sans MS"/>
                  <a:cs typeface="Comic Sans MS"/>
                </a:rPr>
                <a:t>O</a:t>
              </a:r>
              <a:r>
                <a:rPr sz="1235" spc="9" dirty="0">
                  <a:solidFill>
                    <a:prstClr val="black"/>
                  </a:solidFill>
                  <a:latin typeface="Comic Sans MS"/>
                  <a:cs typeface="Comic Sans MS"/>
                </a:rPr>
                <a:t>u</a:t>
              </a:r>
              <a:r>
                <a:rPr sz="1235" spc="-4" dirty="0">
                  <a:solidFill>
                    <a:prstClr val="black"/>
                  </a:solidFill>
                  <a:latin typeface="Comic Sans MS"/>
                  <a:cs typeface="Comic Sans MS"/>
                </a:rPr>
                <a:t>t</a:t>
              </a:r>
              <a:r>
                <a:rPr sz="1235" spc="-9" dirty="0">
                  <a:solidFill>
                    <a:prstClr val="black"/>
                  </a:solidFill>
                  <a:latin typeface="Comic Sans MS"/>
                  <a:cs typeface="Comic Sans MS"/>
                </a:rPr>
                <a:t>p</a:t>
              </a:r>
              <a:r>
                <a:rPr sz="1235" spc="9" dirty="0">
                  <a:solidFill>
                    <a:prstClr val="black"/>
                  </a:solidFill>
                  <a:latin typeface="Comic Sans MS"/>
                  <a:cs typeface="Comic Sans MS"/>
                </a:rPr>
                <a:t>u</a:t>
              </a:r>
              <a:r>
                <a:rPr sz="1235" dirty="0">
                  <a:solidFill>
                    <a:prstClr val="black"/>
                  </a:solidFill>
                  <a:latin typeface="Comic Sans MS"/>
                  <a:cs typeface="Comic Sans MS"/>
                </a:rPr>
                <a:t>t</a:t>
              </a:r>
              <a:endParaRPr sz="1235">
                <a:solidFill>
                  <a:prstClr val="black"/>
                </a:solidFill>
                <a:latin typeface="Comic Sans MS"/>
                <a:cs typeface="Comic Sans MS"/>
              </a:endParaRPr>
            </a:p>
          </p:txBody>
        </p:sp>
        <p:sp>
          <p:nvSpPr>
            <p:cNvPr id="9" name="object 7"/>
            <p:cNvSpPr/>
            <p:nvPr/>
          </p:nvSpPr>
          <p:spPr>
            <a:xfrm>
              <a:off x="941294" y="2529392"/>
              <a:ext cx="300318" cy="270622"/>
            </a:xfrm>
            <a:custGeom>
              <a:avLst/>
              <a:gdLst/>
              <a:ahLst/>
              <a:cxnLst/>
              <a:rect l="l" t="t" r="r" b="b"/>
              <a:pathLst>
                <a:path w="340359" h="306705">
                  <a:moveTo>
                    <a:pt x="0" y="0"/>
                  </a:moveTo>
                  <a:lnTo>
                    <a:pt x="339851" y="0"/>
                  </a:lnTo>
                  <a:lnTo>
                    <a:pt x="339851" y="306324"/>
                  </a:lnTo>
                  <a:lnTo>
                    <a:pt x="0" y="306324"/>
                  </a:lnTo>
                  <a:lnTo>
                    <a:pt x="0" y="0"/>
                  </a:lnTo>
                  <a:close/>
                </a:path>
              </a:pathLst>
            </a:custGeom>
            <a:solidFill>
              <a:srgbClr val="FFFF00"/>
            </a:solidFill>
          </p:spPr>
          <p:txBody>
            <a:bodyPr wrap="square" lIns="0" tIns="0" rIns="0" bIns="0" rtlCol="0"/>
            <a:lstStyle/>
            <a:p>
              <a:endParaRPr sz="1588">
                <a:solidFill>
                  <a:prstClr val="black"/>
                </a:solidFill>
              </a:endParaRPr>
            </a:p>
          </p:txBody>
        </p:sp>
        <p:sp>
          <p:nvSpPr>
            <p:cNvPr id="10" name="object 8"/>
            <p:cNvSpPr/>
            <p:nvPr/>
          </p:nvSpPr>
          <p:spPr>
            <a:xfrm>
              <a:off x="937259" y="2524012"/>
              <a:ext cx="308162" cy="281268"/>
            </a:xfrm>
            <a:custGeom>
              <a:avLst/>
              <a:gdLst/>
              <a:ahLst/>
              <a:cxnLst/>
              <a:rect l="l" t="t" r="r" b="b"/>
              <a:pathLst>
                <a:path w="349250" h="318769">
                  <a:moveTo>
                    <a:pt x="345948" y="318515"/>
                  </a:moveTo>
                  <a:lnTo>
                    <a:pt x="3048" y="318515"/>
                  </a:lnTo>
                  <a:lnTo>
                    <a:pt x="0" y="315468"/>
                  </a:lnTo>
                  <a:lnTo>
                    <a:pt x="0" y="3048"/>
                  </a:lnTo>
                  <a:lnTo>
                    <a:pt x="3048" y="0"/>
                  </a:lnTo>
                  <a:lnTo>
                    <a:pt x="345948" y="0"/>
                  </a:lnTo>
                  <a:lnTo>
                    <a:pt x="348996" y="3048"/>
                  </a:lnTo>
                  <a:lnTo>
                    <a:pt x="348996" y="6096"/>
                  </a:lnTo>
                  <a:lnTo>
                    <a:pt x="10668" y="6096"/>
                  </a:lnTo>
                  <a:lnTo>
                    <a:pt x="4572" y="10668"/>
                  </a:lnTo>
                  <a:lnTo>
                    <a:pt x="10668" y="10668"/>
                  </a:lnTo>
                  <a:lnTo>
                    <a:pt x="10668" y="307848"/>
                  </a:lnTo>
                  <a:lnTo>
                    <a:pt x="4572" y="307848"/>
                  </a:lnTo>
                  <a:lnTo>
                    <a:pt x="10668" y="312420"/>
                  </a:lnTo>
                  <a:lnTo>
                    <a:pt x="348996" y="312420"/>
                  </a:lnTo>
                  <a:lnTo>
                    <a:pt x="348996" y="315468"/>
                  </a:lnTo>
                  <a:lnTo>
                    <a:pt x="345948" y="318515"/>
                  </a:lnTo>
                  <a:close/>
                </a:path>
                <a:path w="349250" h="318769">
                  <a:moveTo>
                    <a:pt x="10668" y="10668"/>
                  </a:moveTo>
                  <a:lnTo>
                    <a:pt x="4572" y="10668"/>
                  </a:lnTo>
                  <a:lnTo>
                    <a:pt x="10668" y="6096"/>
                  </a:lnTo>
                  <a:lnTo>
                    <a:pt x="10668" y="10668"/>
                  </a:lnTo>
                  <a:close/>
                </a:path>
                <a:path w="349250" h="318769">
                  <a:moveTo>
                    <a:pt x="338328" y="10668"/>
                  </a:moveTo>
                  <a:lnTo>
                    <a:pt x="10668" y="10668"/>
                  </a:lnTo>
                  <a:lnTo>
                    <a:pt x="10668" y="6096"/>
                  </a:lnTo>
                  <a:lnTo>
                    <a:pt x="338328" y="6096"/>
                  </a:lnTo>
                  <a:lnTo>
                    <a:pt x="338328" y="10668"/>
                  </a:lnTo>
                  <a:close/>
                </a:path>
                <a:path w="349250" h="318769">
                  <a:moveTo>
                    <a:pt x="338328" y="312420"/>
                  </a:moveTo>
                  <a:lnTo>
                    <a:pt x="338328" y="6096"/>
                  </a:lnTo>
                  <a:lnTo>
                    <a:pt x="344424" y="10668"/>
                  </a:lnTo>
                  <a:lnTo>
                    <a:pt x="348996" y="10668"/>
                  </a:lnTo>
                  <a:lnTo>
                    <a:pt x="348996" y="307848"/>
                  </a:lnTo>
                  <a:lnTo>
                    <a:pt x="344424" y="307848"/>
                  </a:lnTo>
                  <a:lnTo>
                    <a:pt x="338328" y="312420"/>
                  </a:lnTo>
                  <a:close/>
                </a:path>
                <a:path w="349250" h="318769">
                  <a:moveTo>
                    <a:pt x="348996" y="10668"/>
                  </a:moveTo>
                  <a:lnTo>
                    <a:pt x="344424" y="10668"/>
                  </a:lnTo>
                  <a:lnTo>
                    <a:pt x="338328" y="6096"/>
                  </a:lnTo>
                  <a:lnTo>
                    <a:pt x="348996" y="6096"/>
                  </a:lnTo>
                  <a:lnTo>
                    <a:pt x="348996" y="10668"/>
                  </a:lnTo>
                  <a:close/>
                </a:path>
                <a:path w="349250" h="318769">
                  <a:moveTo>
                    <a:pt x="10668" y="312420"/>
                  </a:moveTo>
                  <a:lnTo>
                    <a:pt x="4572" y="307848"/>
                  </a:lnTo>
                  <a:lnTo>
                    <a:pt x="10668" y="307848"/>
                  </a:lnTo>
                  <a:lnTo>
                    <a:pt x="10668" y="312420"/>
                  </a:lnTo>
                  <a:close/>
                </a:path>
                <a:path w="349250" h="318769">
                  <a:moveTo>
                    <a:pt x="338328" y="312420"/>
                  </a:moveTo>
                  <a:lnTo>
                    <a:pt x="10668" y="312420"/>
                  </a:lnTo>
                  <a:lnTo>
                    <a:pt x="10668" y="307848"/>
                  </a:lnTo>
                  <a:lnTo>
                    <a:pt x="338328" y="307848"/>
                  </a:lnTo>
                  <a:lnTo>
                    <a:pt x="338328" y="312420"/>
                  </a:lnTo>
                  <a:close/>
                </a:path>
                <a:path w="349250" h="318769">
                  <a:moveTo>
                    <a:pt x="348996" y="312420"/>
                  </a:moveTo>
                  <a:lnTo>
                    <a:pt x="338328" y="312420"/>
                  </a:lnTo>
                  <a:lnTo>
                    <a:pt x="344424" y="307848"/>
                  </a:lnTo>
                  <a:lnTo>
                    <a:pt x="348996" y="307848"/>
                  </a:lnTo>
                  <a:lnTo>
                    <a:pt x="348996" y="312420"/>
                  </a:lnTo>
                  <a:close/>
                </a:path>
              </a:pathLst>
            </a:custGeom>
            <a:solidFill>
              <a:srgbClr val="000000"/>
            </a:solidFill>
          </p:spPr>
          <p:txBody>
            <a:bodyPr wrap="square" lIns="0" tIns="0" rIns="0" bIns="0" rtlCol="0"/>
            <a:lstStyle/>
            <a:p>
              <a:endParaRPr sz="1588">
                <a:solidFill>
                  <a:prstClr val="black"/>
                </a:solidFill>
              </a:endParaRPr>
            </a:p>
          </p:txBody>
        </p:sp>
        <p:sp>
          <p:nvSpPr>
            <p:cNvPr id="11" name="object 9"/>
            <p:cNvSpPr txBox="1"/>
            <p:nvPr/>
          </p:nvSpPr>
          <p:spPr>
            <a:xfrm>
              <a:off x="918882" y="2546419"/>
              <a:ext cx="345141" cy="201933"/>
            </a:xfrm>
            <a:prstGeom prst="rect">
              <a:avLst/>
            </a:prstGeom>
          </p:spPr>
          <p:txBody>
            <a:bodyPr vert="horz" wrap="square" lIns="0" tIns="11766" rIns="0" bIns="0" rtlCol="0">
              <a:spAutoFit/>
            </a:bodyPr>
            <a:lstStyle/>
            <a:p>
              <a:pPr marL="103099">
                <a:spcBef>
                  <a:spcPts val="93"/>
                </a:spcBef>
              </a:pPr>
              <a:r>
                <a:rPr sz="1235" spc="9" dirty="0">
                  <a:solidFill>
                    <a:srgbClr val="BF0000"/>
                  </a:solidFill>
                  <a:cs typeface="Calibri"/>
                </a:rPr>
                <a:t>X</a:t>
              </a:r>
              <a:r>
                <a:rPr sz="1191" spc="13" baseline="-21604" dirty="0">
                  <a:solidFill>
                    <a:srgbClr val="BF0000"/>
                  </a:solidFill>
                  <a:cs typeface="Calibri"/>
                </a:rPr>
                <a:t>1</a:t>
              </a:r>
              <a:endParaRPr sz="1191" baseline="-21604">
                <a:solidFill>
                  <a:prstClr val="black"/>
                </a:solidFill>
                <a:cs typeface="Calibri"/>
              </a:endParaRPr>
            </a:p>
          </p:txBody>
        </p:sp>
        <p:sp>
          <p:nvSpPr>
            <p:cNvPr id="12" name="object 10"/>
            <p:cNvSpPr/>
            <p:nvPr/>
          </p:nvSpPr>
          <p:spPr>
            <a:xfrm>
              <a:off x="2752612" y="2529392"/>
              <a:ext cx="294715" cy="270622"/>
            </a:xfrm>
            <a:custGeom>
              <a:avLst/>
              <a:gdLst/>
              <a:ahLst/>
              <a:cxnLst/>
              <a:rect l="l" t="t" r="r" b="b"/>
              <a:pathLst>
                <a:path w="334010" h="306705">
                  <a:moveTo>
                    <a:pt x="0" y="0"/>
                  </a:moveTo>
                  <a:lnTo>
                    <a:pt x="333756" y="0"/>
                  </a:lnTo>
                  <a:lnTo>
                    <a:pt x="333756" y="306324"/>
                  </a:lnTo>
                  <a:lnTo>
                    <a:pt x="0" y="306324"/>
                  </a:lnTo>
                  <a:lnTo>
                    <a:pt x="0" y="0"/>
                  </a:lnTo>
                  <a:close/>
                </a:path>
              </a:pathLst>
            </a:custGeom>
            <a:solidFill>
              <a:srgbClr val="FFFF00"/>
            </a:solidFill>
          </p:spPr>
          <p:txBody>
            <a:bodyPr wrap="square" lIns="0" tIns="0" rIns="0" bIns="0" rtlCol="0"/>
            <a:lstStyle/>
            <a:p>
              <a:endParaRPr sz="1588">
                <a:solidFill>
                  <a:prstClr val="black"/>
                </a:solidFill>
              </a:endParaRPr>
            </a:p>
          </p:txBody>
        </p:sp>
        <p:sp>
          <p:nvSpPr>
            <p:cNvPr id="13" name="object 11"/>
            <p:cNvSpPr/>
            <p:nvPr/>
          </p:nvSpPr>
          <p:spPr>
            <a:xfrm>
              <a:off x="2748579" y="2524012"/>
              <a:ext cx="302559" cy="281268"/>
            </a:xfrm>
            <a:custGeom>
              <a:avLst/>
              <a:gdLst/>
              <a:ahLst/>
              <a:cxnLst/>
              <a:rect l="l" t="t" r="r" b="b"/>
              <a:pathLst>
                <a:path w="342900" h="318769">
                  <a:moveTo>
                    <a:pt x="341376" y="318515"/>
                  </a:moveTo>
                  <a:lnTo>
                    <a:pt x="1524" y="318515"/>
                  </a:lnTo>
                  <a:lnTo>
                    <a:pt x="0" y="315468"/>
                  </a:lnTo>
                  <a:lnTo>
                    <a:pt x="0" y="3048"/>
                  </a:lnTo>
                  <a:lnTo>
                    <a:pt x="1524" y="0"/>
                  </a:lnTo>
                  <a:lnTo>
                    <a:pt x="341376" y="0"/>
                  </a:lnTo>
                  <a:lnTo>
                    <a:pt x="342900" y="3048"/>
                  </a:lnTo>
                  <a:lnTo>
                    <a:pt x="342900" y="6096"/>
                  </a:lnTo>
                  <a:lnTo>
                    <a:pt x="9144" y="6096"/>
                  </a:lnTo>
                  <a:lnTo>
                    <a:pt x="4572" y="10668"/>
                  </a:lnTo>
                  <a:lnTo>
                    <a:pt x="9144" y="10668"/>
                  </a:lnTo>
                  <a:lnTo>
                    <a:pt x="9144" y="307848"/>
                  </a:lnTo>
                  <a:lnTo>
                    <a:pt x="4572" y="307848"/>
                  </a:lnTo>
                  <a:lnTo>
                    <a:pt x="9144" y="312420"/>
                  </a:lnTo>
                  <a:lnTo>
                    <a:pt x="342900" y="312420"/>
                  </a:lnTo>
                  <a:lnTo>
                    <a:pt x="342900" y="315468"/>
                  </a:lnTo>
                  <a:lnTo>
                    <a:pt x="341376" y="318515"/>
                  </a:lnTo>
                  <a:close/>
                </a:path>
                <a:path w="342900" h="318769">
                  <a:moveTo>
                    <a:pt x="9144" y="10668"/>
                  </a:moveTo>
                  <a:lnTo>
                    <a:pt x="4572" y="10668"/>
                  </a:lnTo>
                  <a:lnTo>
                    <a:pt x="9144" y="6096"/>
                  </a:lnTo>
                  <a:lnTo>
                    <a:pt x="9144" y="10668"/>
                  </a:lnTo>
                  <a:close/>
                </a:path>
                <a:path w="342900" h="318769">
                  <a:moveTo>
                    <a:pt x="333756" y="10668"/>
                  </a:moveTo>
                  <a:lnTo>
                    <a:pt x="9144" y="10668"/>
                  </a:lnTo>
                  <a:lnTo>
                    <a:pt x="9144" y="6096"/>
                  </a:lnTo>
                  <a:lnTo>
                    <a:pt x="333756" y="6096"/>
                  </a:lnTo>
                  <a:lnTo>
                    <a:pt x="333756" y="10668"/>
                  </a:lnTo>
                  <a:close/>
                </a:path>
                <a:path w="342900" h="318769">
                  <a:moveTo>
                    <a:pt x="333756" y="312420"/>
                  </a:moveTo>
                  <a:lnTo>
                    <a:pt x="333756" y="6096"/>
                  </a:lnTo>
                  <a:lnTo>
                    <a:pt x="338328" y="10668"/>
                  </a:lnTo>
                  <a:lnTo>
                    <a:pt x="342900" y="10668"/>
                  </a:lnTo>
                  <a:lnTo>
                    <a:pt x="342900" y="307848"/>
                  </a:lnTo>
                  <a:lnTo>
                    <a:pt x="338328" y="307848"/>
                  </a:lnTo>
                  <a:lnTo>
                    <a:pt x="333756" y="312420"/>
                  </a:lnTo>
                  <a:close/>
                </a:path>
                <a:path w="342900" h="318769">
                  <a:moveTo>
                    <a:pt x="342900" y="10668"/>
                  </a:moveTo>
                  <a:lnTo>
                    <a:pt x="338328" y="10668"/>
                  </a:lnTo>
                  <a:lnTo>
                    <a:pt x="333756" y="6096"/>
                  </a:lnTo>
                  <a:lnTo>
                    <a:pt x="342900" y="6096"/>
                  </a:lnTo>
                  <a:lnTo>
                    <a:pt x="342900" y="10668"/>
                  </a:lnTo>
                  <a:close/>
                </a:path>
                <a:path w="342900" h="318769">
                  <a:moveTo>
                    <a:pt x="9144" y="312420"/>
                  </a:moveTo>
                  <a:lnTo>
                    <a:pt x="4572" y="307848"/>
                  </a:lnTo>
                  <a:lnTo>
                    <a:pt x="9144" y="307848"/>
                  </a:lnTo>
                  <a:lnTo>
                    <a:pt x="9144" y="312420"/>
                  </a:lnTo>
                  <a:close/>
                </a:path>
                <a:path w="342900" h="318769">
                  <a:moveTo>
                    <a:pt x="333756" y="312420"/>
                  </a:moveTo>
                  <a:lnTo>
                    <a:pt x="9144" y="312420"/>
                  </a:lnTo>
                  <a:lnTo>
                    <a:pt x="9144" y="307848"/>
                  </a:lnTo>
                  <a:lnTo>
                    <a:pt x="333756" y="307848"/>
                  </a:lnTo>
                  <a:lnTo>
                    <a:pt x="333756" y="312420"/>
                  </a:lnTo>
                  <a:close/>
                </a:path>
                <a:path w="342900" h="318769">
                  <a:moveTo>
                    <a:pt x="342900" y="312420"/>
                  </a:moveTo>
                  <a:lnTo>
                    <a:pt x="333756" y="312420"/>
                  </a:lnTo>
                  <a:lnTo>
                    <a:pt x="338328" y="307848"/>
                  </a:lnTo>
                  <a:lnTo>
                    <a:pt x="342900" y="307848"/>
                  </a:lnTo>
                  <a:lnTo>
                    <a:pt x="342900" y="312420"/>
                  </a:lnTo>
                  <a:close/>
                </a:path>
              </a:pathLst>
            </a:custGeom>
            <a:solidFill>
              <a:srgbClr val="000000"/>
            </a:solidFill>
          </p:spPr>
          <p:txBody>
            <a:bodyPr wrap="square" lIns="0" tIns="0" rIns="0" bIns="0" rtlCol="0"/>
            <a:lstStyle/>
            <a:p>
              <a:endParaRPr sz="1588">
                <a:solidFill>
                  <a:prstClr val="black"/>
                </a:solidFill>
              </a:endParaRPr>
            </a:p>
          </p:txBody>
        </p:sp>
        <p:sp>
          <p:nvSpPr>
            <p:cNvPr id="14" name="object 12"/>
            <p:cNvSpPr txBox="1"/>
            <p:nvPr/>
          </p:nvSpPr>
          <p:spPr>
            <a:xfrm>
              <a:off x="2730200" y="2546419"/>
              <a:ext cx="339538" cy="201933"/>
            </a:xfrm>
            <a:prstGeom prst="rect">
              <a:avLst/>
            </a:prstGeom>
          </p:spPr>
          <p:txBody>
            <a:bodyPr vert="horz" wrap="square" lIns="0" tIns="11766" rIns="0" bIns="0" rtlCol="0">
              <a:spAutoFit/>
            </a:bodyPr>
            <a:lstStyle/>
            <a:p>
              <a:pPr marL="101419">
                <a:spcBef>
                  <a:spcPts val="93"/>
                </a:spcBef>
              </a:pPr>
              <a:r>
                <a:rPr sz="1235" spc="4" dirty="0">
                  <a:solidFill>
                    <a:srgbClr val="BF0000"/>
                  </a:solidFill>
                  <a:cs typeface="Calibri"/>
                </a:rPr>
                <a:t>Y</a:t>
              </a:r>
              <a:r>
                <a:rPr sz="1191" spc="6" baseline="-21604" dirty="0">
                  <a:solidFill>
                    <a:srgbClr val="BF0000"/>
                  </a:solidFill>
                  <a:cs typeface="Calibri"/>
                </a:rPr>
                <a:t>1</a:t>
              </a:r>
              <a:endParaRPr sz="1191" baseline="-21604">
                <a:solidFill>
                  <a:prstClr val="black"/>
                </a:solidFill>
                <a:cs typeface="Calibri"/>
              </a:endParaRPr>
            </a:p>
          </p:txBody>
        </p:sp>
        <p:sp>
          <p:nvSpPr>
            <p:cNvPr id="15" name="object 13"/>
            <p:cNvSpPr/>
            <p:nvPr/>
          </p:nvSpPr>
          <p:spPr>
            <a:xfrm>
              <a:off x="3983019" y="1787114"/>
              <a:ext cx="1325879" cy="1606923"/>
            </a:xfrm>
            <a:prstGeom prst="rect">
              <a:avLst/>
            </a:prstGeom>
            <a:blipFill>
              <a:blip r:embed="rId3" cstate="print"/>
              <a:stretch>
                <a:fillRect/>
              </a:stretch>
            </a:blipFill>
          </p:spPr>
          <p:txBody>
            <a:bodyPr wrap="square" lIns="0" tIns="0" rIns="0" bIns="0" rtlCol="0"/>
            <a:lstStyle/>
            <a:p>
              <a:endParaRPr sz="1588">
                <a:solidFill>
                  <a:prstClr val="black"/>
                </a:solidFill>
              </a:endParaRPr>
            </a:p>
          </p:txBody>
        </p:sp>
        <p:sp>
          <p:nvSpPr>
            <p:cNvPr id="16" name="object 14"/>
            <p:cNvSpPr txBox="1"/>
            <p:nvPr/>
          </p:nvSpPr>
          <p:spPr>
            <a:xfrm>
              <a:off x="3885761" y="1766525"/>
              <a:ext cx="431986" cy="201933"/>
            </a:xfrm>
            <a:prstGeom prst="rect">
              <a:avLst/>
            </a:prstGeom>
          </p:spPr>
          <p:txBody>
            <a:bodyPr vert="horz" wrap="square" lIns="0" tIns="11766" rIns="0" bIns="0" rtlCol="0">
              <a:spAutoFit/>
            </a:bodyPr>
            <a:lstStyle/>
            <a:p>
              <a:pPr marL="11206">
                <a:spcBef>
                  <a:spcPts val="93"/>
                </a:spcBef>
              </a:pPr>
              <a:r>
                <a:rPr sz="1235" spc="4" dirty="0">
                  <a:solidFill>
                    <a:prstClr val="black"/>
                  </a:solidFill>
                  <a:latin typeface="Comic Sans MS"/>
                  <a:cs typeface="Comic Sans MS"/>
                </a:rPr>
                <a:t>I</a:t>
              </a:r>
              <a:r>
                <a:rPr sz="1235" spc="-4" dirty="0">
                  <a:solidFill>
                    <a:prstClr val="black"/>
                  </a:solidFill>
                  <a:latin typeface="Comic Sans MS"/>
                  <a:cs typeface="Comic Sans MS"/>
                </a:rPr>
                <a:t>n</a:t>
              </a:r>
              <a:r>
                <a:rPr sz="1235" spc="4" dirty="0">
                  <a:solidFill>
                    <a:prstClr val="black"/>
                  </a:solidFill>
                  <a:latin typeface="Comic Sans MS"/>
                  <a:cs typeface="Comic Sans MS"/>
                </a:rPr>
                <a:t>p</a:t>
              </a:r>
              <a:r>
                <a:rPr sz="1235" dirty="0">
                  <a:solidFill>
                    <a:prstClr val="black"/>
                  </a:solidFill>
                  <a:latin typeface="Comic Sans MS"/>
                  <a:cs typeface="Comic Sans MS"/>
                </a:rPr>
                <a:t>ut</a:t>
              </a:r>
              <a:endParaRPr sz="1235">
                <a:solidFill>
                  <a:prstClr val="black"/>
                </a:solidFill>
                <a:latin typeface="Comic Sans MS"/>
                <a:cs typeface="Comic Sans MS"/>
              </a:endParaRPr>
            </a:p>
          </p:txBody>
        </p:sp>
        <p:sp>
          <p:nvSpPr>
            <p:cNvPr id="17" name="object 15"/>
            <p:cNvSpPr txBox="1"/>
            <p:nvPr/>
          </p:nvSpPr>
          <p:spPr>
            <a:xfrm>
              <a:off x="5164593" y="2175293"/>
              <a:ext cx="545166" cy="201933"/>
            </a:xfrm>
            <a:prstGeom prst="rect">
              <a:avLst/>
            </a:prstGeom>
          </p:spPr>
          <p:txBody>
            <a:bodyPr vert="horz" wrap="square" lIns="0" tIns="11766" rIns="0" bIns="0" rtlCol="0">
              <a:spAutoFit/>
            </a:bodyPr>
            <a:lstStyle/>
            <a:p>
              <a:pPr marL="11206">
                <a:spcBef>
                  <a:spcPts val="93"/>
                </a:spcBef>
              </a:pPr>
              <a:r>
                <a:rPr sz="1235" spc="-13" dirty="0">
                  <a:solidFill>
                    <a:prstClr val="black"/>
                  </a:solidFill>
                  <a:latin typeface="Comic Sans MS"/>
                  <a:cs typeface="Comic Sans MS"/>
                </a:rPr>
                <a:t>O</a:t>
              </a:r>
              <a:r>
                <a:rPr sz="1235" spc="9" dirty="0">
                  <a:solidFill>
                    <a:prstClr val="black"/>
                  </a:solidFill>
                  <a:latin typeface="Comic Sans MS"/>
                  <a:cs typeface="Comic Sans MS"/>
                </a:rPr>
                <a:t>u</a:t>
              </a:r>
              <a:r>
                <a:rPr sz="1235" spc="-4" dirty="0">
                  <a:solidFill>
                    <a:prstClr val="black"/>
                  </a:solidFill>
                  <a:latin typeface="Comic Sans MS"/>
                  <a:cs typeface="Comic Sans MS"/>
                </a:rPr>
                <a:t>t</a:t>
              </a:r>
              <a:r>
                <a:rPr sz="1235" spc="-9" dirty="0">
                  <a:solidFill>
                    <a:prstClr val="black"/>
                  </a:solidFill>
                  <a:latin typeface="Comic Sans MS"/>
                  <a:cs typeface="Comic Sans MS"/>
                </a:rPr>
                <a:t>p</a:t>
              </a:r>
              <a:r>
                <a:rPr sz="1235" spc="9" dirty="0">
                  <a:solidFill>
                    <a:prstClr val="black"/>
                  </a:solidFill>
                  <a:latin typeface="Comic Sans MS"/>
                  <a:cs typeface="Comic Sans MS"/>
                </a:rPr>
                <a:t>u</a:t>
              </a:r>
              <a:r>
                <a:rPr sz="1235" dirty="0">
                  <a:solidFill>
                    <a:prstClr val="black"/>
                  </a:solidFill>
                  <a:latin typeface="Comic Sans MS"/>
                  <a:cs typeface="Comic Sans MS"/>
                </a:rPr>
                <a:t>t</a:t>
              </a:r>
              <a:endParaRPr sz="1235">
                <a:solidFill>
                  <a:prstClr val="black"/>
                </a:solidFill>
                <a:latin typeface="Comic Sans MS"/>
                <a:cs typeface="Comic Sans MS"/>
              </a:endParaRPr>
            </a:p>
          </p:txBody>
        </p:sp>
        <p:sp>
          <p:nvSpPr>
            <p:cNvPr id="18" name="object 16"/>
            <p:cNvSpPr/>
            <p:nvPr/>
          </p:nvSpPr>
          <p:spPr>
            <a:xfrm>
              <a:off x="3574229" y="2529392"/>
              <a:ext cx="298637" cy="270622"/>
            </a:xfrm>
            <a:custGeom>
              <a:avLst/>
              <a:gdLst/>
              <a:ahLst/>
              <a:cxnLst/>
              <a:rect l="l" t="t" r="r" b="b"/>
              <a:pathLst>
                <a:path w="338454" h="306705">
                  <a:moveTo>
                    <a:pt x="0" y="0"/>
                  </a:moveTo>
                  <a:lnTo>
                    <a:pt x="338327" y="0"/>
                  </a:lnTo>
                  <a:lnTo>
                    <a:pt x="338327" y="306324"/>
                  </a:lnTo>
                  <a:lnTo>
                    <a:pt x="0" y="306324"/>
                  </a:lnTo>
                  <a:lnTo>
                    <a:pt x="0" y="0"/>
                  </a:lnTo>
                  <a:close/>
                </a:path>
              </a:pathLst>
            </a:custGeom>
            <a:solidFill>
              <a:srgbClr val="F2DBDB"/>
            </a:solidFill>
          </p:spPr>
          <p:txBody>
            <a:bodyPr wrap="square" lIns="0" tIns="0" rIns="0" bIns="0" rtlCol="0"/>
            <a:lstStyle/>
            <a:p>
              <a:endParaRPr sz="1588">
                <a:solidFill>
                  <a:prstClr val="black"/>
                </a:solidFill>
              </a:endParaRPr>
            </a:p>
          </p:txBody>
        </p:sp>
        <p:sp>
          <p:nvSpPr>
            <p:cNvPr id="19" name="object 17"/>
            <p:cNvSpPr/>
            <p:nvPr/>
          </p:nvSpPr>
          <p:spPr>
            <a:xfrm>
              <a:off x="3570194" y="2524012"/>
              <a:ext cx="307041" cy="281268"/>
            </a:xfrm>
            <a:custGeom>
              <a:avLst/>
              <a:gdLst/>
              <a:ahLst/>
              <a:cxnLst/>
              <a:rect l="l" t="t" r="r" b="b"/>
              <a:pathLst>
                <a:path w="347979" h="318769">
                  <a:moveTo>
                    <a:pt x="345948" y="318515"/>
                  </a:moveTo>
                  <a:lnTo>
                    <a:pt x="1524" y="318515"/>
                  </a:lnTo>
                  <a:lnTo>
                    <a:pt x="0" y="315468"/>
                  </a:lnTo>
                  <a:lnTo>
                    <a:pt x="0" y="3048"/>
                  </a:lnTo>
                  <a:lnTo>
                    <a:pt x="1524" y="0"/>
                  </a:lnTo>
                  <a:lnTo>
                    <a:pt x="345948" y="0"/>
                  </a:lnTo>
                  <a:lnTo>
                    <a:pt x="347472" y="3048"/>
                  </a:lnTo>
                  <a:lnTo>
                    <a:pt x="347472" y="6096"/>
                  </a:lnTo>
                  <a:lnTo>
                    <a:pt x="9144" y="6096"/>
                  </a:lnTo>
                  <a:lnTo>
                    <a:pt x="4572" y="10668"/>
                  </a:lnTo>
                  <a:lnTo>
                    <a:pt x="9144" y="10668"/>
                  </a:lnTo>
                  <a:lnTo>
                    <a:pt x="9144" y="307848"/>
                  </a:lnTo>
                  <a:lnTo>
                    <a:pt x="4572" y="307848"/>
                  </a:lnTo>
                  <a:lnTo>
                    <a:pt x="9144" y="312420"/>
                  </a:lnTo>
                  <a:lnTo>
                    <a:pt x="347472" y="312420"/>
                  </a:lnTo>
                  <a:lnTo>
                    <a:pt x="347472" y="315468"/>
                  </a:lnTo>
                  <a:lnTo>
                    <a:pt x="345948" y="318515"/>
                  </a:lnTo>
                  <a:close/>
                </a:path>
                <a:path w="347979" h="318769">
                  <a:moveTo>
                    <a:pt x="9144" y="10668"/>
                  </a:moveTo>
                  <a:lnTo>
                    <a:pt x="4572" y="10668"/>
                  </a:lnTo>
                  <a:lnTo>
                    <a:pt x="9144" y="6096"/>
                  </a:lnTo>
                  <a:lnTo>
                    <a:pt x="9144" y="10668"/>
                  </a:lnTo>
                  <a:close/>
                </a:path>
                <a:path w="347979" h="318769">
                  <a:moveTo>
                    <a:pt x="338328" y="10668"/>
                  </a:moveTo>
                  <a:lnTo>
                    <a:pt x="9144" y="10668"/>
                  </a:lnTo>
                  <a:lnTo>
                    <a:pt x="9144" y="6096"/>
                  </a:lnTo>
                  <a:lnTo>
                    <a:pt x="338328" y="6096"/>
                  </a:lnTo>
                  <a:lnTo>
                    <a:pt x="338328" y="10668"/>
                  </a:lnTo>
                  <a:close/>
                </a:path>
                <a:path w="347979" h="318769">
                  <a:moveTo>
                    <a:pt x="338328" y="312420"/>
                  </a:moveTo>
                  <a:lnTo>
                    <a:pt x="338328" y="6096"/>
                  </a:lnTo>
                  <a:lnTo>
                    <a:pt x="342900" y="10668"/>
                  </a:lnTo>
                  <a:lnTo>
                    <a:pt x="347472" y="10668"/>
                  </a:lnTo>
                  <a:lnTo>
                    <a:pt x="347472" y="307848"/>
                  </a:lnTo>
                  <a:lnTo>
                    <a:pt x="342900" y="307848"/>
                  </a:lnTo>
                  <a:lnTo>
                    <a:pt x="338328" y="312420"/>
                  </a:lnTo>
                  <a:close/>
                </a:path>
                <a:path w="347979" h="318769">
                  <a:moveTo>
                    <a:pt x="347472" y="10668"/>
                  </a:moveTo>
                  <a:lnTo>
                    <a:pt x="342900" y="10668"/>
                  </a:lnTo>
                  <a:lnTo>
                    <a:pt x="338328" y="6096"/>
                  </a:lnTo>
                  <a:lnTo>
                    <a:pt x="347472" y="6096"/>
                  </a:lnTo>
                  <a:lnTo>
                    <a:pt x="347472" y="10668"/>
                  </a:lnTo>
                  <a:close/>
                </a:path>
                <a:path w="347979" h="318769">
                  <a:moveTo>
                    <a:pt x="9144" y="312420"/>
                  </a:moveTo>
                  <a:lnTo>
                    <a:pt x="4572" y="307848"/>
                  </a:lnTo>
                  <a:lnTo>
                    <a:pt x="9144" y="307848"/>
                  </a:lnTo>
                  <a:lnTo>
                    <a:pt x="9144" y="312420"/>
                  </a:lnTo>
                  <a:close/>
                </a:path>
                <a:path w="347979" h="318769">
                  <a:moveTo>
                    <a:pt x="338328" y="312420"/>
                  </a:moveTo>
                  <a:lnTo>
                    <a:pt x="9144" y="312420"/>
                  </a:lnTo>
                  <a:lnTo>
                    <a:pt x="9144" y="307848"/>
                  </a:lnTo>
                  <a:lnTo>
                    <a:pt x="338328" y="307848"/>
                  </a:lnTo>
                  <a:lnTo>
                    <a:pt x="338328" y="312420"/>
                  </a:lnTo>
                  <a:close/>
                </a:path>
                <a:path w="347979" h="318769">
                  <a:moveTo>
                    <a:pt x="347472" y="312420"/>
                  </a:moveTo>
                  <a:lnTo>
                    <a:pt x="338328" y="312420"/>
                  </a:lnTo>
                  <a:lnTo>
                    <a:pt x="342900" y="307848"/>
                  </a:lnTo>
                  <a:lnTo>
                    <a:pt x="347472" y="307848"/>
                  </a:lnTo>
                  <a:lnTo>
                    <a:pt x="347472" y="312420"/>
                  </a:lnTo>
                  <a:close/>
                </a:path>
              </a:pathLst>
            </a:custGeom>
            <a:solidFill>
              <a:srgbClr val="000000"/>
            </a:solidFill>
          </p:spPr>
          <p:txBody>
            <a:bodyPr wrap="square" lIns="0" tIns="0" rIns="0" bIns="0" rtlCol="0"/>
            <a:lstStyle/>
            <a:p>
              <a:endParaRPr sz="1588">
                <a:solidFill>
                  <a:prstClr val="black"/>
                </a:solidFill>
              </a:endParaRPr>
            </a:p>
          </p:txBody>
        </p:sp>
        <p:sp>
          <p:nvSpPr>
            <p:cNvPr id="20" name="object 18"/>
            <p:cNvSpPr txBox="1"/>
            <p:nvPr/>
          </p:nvSpPr>
          <p:spPr>
            <a:xfrm>
              <a:off x="3551817" y="2546419"/>
              <a:ext cx="343460" cy="201933"/>
            </a:xfrm>
            <a:prstGeom prst="rect">
              <a:avLst/>
            </a:prstGeom>
          </p:spPr>
          <p:txBody>
            <a:bodyPr vert="horz" wrap="square" lIns="0" tIns="11766" rIns="0" bIns="0" rtlCol="0">
              <a:spAutoFit/>
            </a:bodyPr>
            <a:lstStyle/>
            <a:p>
              <a:pPr marL="101419">
                <a:spcBef>
                  <a:spcPts val="93"/>
                </a:spcBef>
              </a:pPr>
              <a:r>
                <a:rPr sz="1235" spc="9" dirty="0">
                  <a:solidFill>
                    <a:srgbClr val="BF0000"/>
                  </a:solidFill>
                  <a:cs typeface="Calibri"/>
                </a:rPr>
                <a:t>X</a:t>
              </a:r>
              <a:r>
                <a:rPr sz="1191" spc="13" baseline="-21604" dirty="0">
                  <a:solidFill>
                    <a:srgbClr val="BF0000"/>
                  </a:solidFill>
                  <a:cs typeface="Calibri"/>
                </a:rPr>
                <a:t>2</a:t>
              </a:r>
              <a:endParaRPr sz="1191" baseline="-21604">
                <a:solidFill>
                  <a:prstClr val="black"/>
                </a:solidFill>
                <a:cs typeface="Calibri"/>
              </a:endParaRPr>
            </a:p>
          </p:txBody>
        </p:sp>
        <p:sp>
          <p:nvSpPr>
            <p:cNvPr id="21" name="object 19"/>
            <p:cNvSpPr/>
            <p:nvPr/>
          </p:nvSpPr>
          <p:spPr>
            <a:xfrm>
              <a:off x="5384202" y="2529392"/>
              <a:ext cx="294715" cy="270622"/>
            </a:xfrm>
            <a:custGeom>
              <a:avLst/>
              <a:gdLst/>
              <a:ahLst/>
              <a:cxnLst/>
              <a:rect l="l" t="t" r="r" b="b"/>
              <a:pathLst>
                <a:path w="334010" h="306705">
                  <a:moveTo>
                    <a:pt x="0" y="0"/>
                  </a:moveTo>
                  <a:lnTo>
                    <a:pt x="333755" y="0"/>
                  </a:lnTo>
                  <a:lnTo>
                    <a:pt x="333755" y="306324"/>
                  </a:lnTo>
                  <a:lnTo>
                    <a:pt x="0" y="306324"/>
                  </a:lnTo>
                  <a:lnTo>
                    <a:pt x="0" y="0"/>
                  </a:lnTo>
                  <a:close/>
                </a:path>
              </a:pathLst>
            </a:custGeom>
            <a:solidFill>
              <a:srgbClr val="F2DBDB"/>
            </a:solidFill>
          </p:spPr>
          <p:txBody>
            <a:bodyPr wrap="square" lIns="0" tIns="0" rIns="0" bIns="0" rtlCol="0"/>
            <a:lstStyle/>
            <a:p>
              <a:endParaRPr sz="1588">
                <a:solidFill>
                  <a:prstClr val="black"/>
                </a:solidFill>
              </a:endParaRPr>
            </a:p>
          </p:txBody>
        </p:sp>
        <p:sp>
          <p:nvSpPr>
            <p:cNvPr id="22" name="object 20"/>
            <p:cNvSpPr/>
            <p:nvPr/>
          </p:nvSpPr>
          <p:spPr>
            <a:xfrm>
              <a:off x="5380167" y="2524012"/>
              <a:ext cx="302559" cy="281268"/>
            </a:xfrm>
            <a:custGeom>
              <a:avLst/>
              <a:gdLst/>
              <a:ahLst/>
              <a:cxnLst/>
              <a:rect l="l" t="t" r="r" b="b"/>
              <a:pathLst>
                <a:path w="342900" h="318769">
                  <a:moveTo>
                    <a:pt x="341376" y="318515"/>
                  </a:moveTo>
                  <a:lnTo>
                    <a:pt x="1524" y="318515"/>
                  </a:lnTo>
                  <a:lnTo>
                    <a:pt x="0" y="315468"/>
                  </a:lnTo>
                  <a:lnTo>
                    <a:pt x="0" y="3048"/>
                  </a:lnTo>
                  <a:lnTo>
                    <a:pt x="1524" y="0"/>
                  </a:lnTo>
                  <a:lnTo>
                    <a:pt x="341376" y="0"/>
                  </a:lnTo>
                  <a:lnTo>
                    <a:pt x="342900" y="3048"/>
                  </a:lnTo>
                  <a:lnTo>
                    <a:pt x="342900" y="6096"/>
                  </a:lnTo>
                  <a:lnTo>
                    <a:pt x="9144" y="6096"/>
                  </a:lnTo>
                  <a:lnTo>
                    <a:pt x="4572" y="10668"/>
                  </a:lnTo>
                  <a:lnTo>
                    <a:pt x="9144" y="10668"/>
                  </a:lnTo>
                  <a:lnTo>
                    <a:pt x="9144" y="307848"/>
                  </a:lnTo>
                  <a:lnTo>
                    <a:pt x="4572" y="307848"/>
                  </a:lnTo>
                  <a:lnTo>
                    <a:pt x="9144" y="312420"/>
                  </a:lnTo>
                  <a:lnTo>
                    <a:pt x="342900" y="312420"/>
                  </a:lnTo>
                  <a:lnTo>
                    <a:pt x="342900" y="315468"/>
                  </a:lnTo>
                  <a:lnTo>
                    <a:pt x="341376" y="318515"/>
                  </a:lnTo>
                  <a:close/>
                </a:path>
                <a:path w="342900" h="318769">
                  <a:moveTo>
                    <a:pt x="9144" y="10668"/>
                  </a:moveTo>
                  <a:lnTo>
                    <a:pt x="4572" y="10668"/>
                  </a:lnTo>
                  <a:lnTo>
                    <a:pt x="9144" y="6096"/>
                  </a:lnTo>
                  <a:lnTo>
                    <a:pt x="9144" y="10668"/>
                  </a:lnTo>
                  <a:close/>
                </a:path>
                <a:path w="342900" h="318769">
                  <a:moveTo>
                    <a:pt x="333756" y="10668"/>
                  </a:moveTo>
                  <a:lnTo>
                    <a:pt x="9144" y="10668"/>
                  </a:lnTo>
                  <a:lnTo>
                    <a:pt x="9144" y="6096"/>
                  </a:lnTo>
                  <a:lnTo>
                    <a:pt x="333756" y="6096"/>
                  </a:lnTo>
                  <a:lnTo>
                    <a:pt x="333756" y="10668"/>
                  </a:lnTo>
                  <a:close/>
                </a:path>
                <a:path w="342900" h="318769">
                  <a:moveTo>
                    <a:pt x="333756" y="312420"/>
                  </a:moveTo>
                  <a:lnTo>
                    <a:pt x="333756" y="6096"/>
                  </a:lnTo>
                  <a:lnTo>
                    <a:pt x="338328" y="10668"/>
                  </a:lnTo>
                  <a:lnTo>
                    <a:pt x="342900" y="10668"/>
                  </a:lnTo>
                  <a:lnTo>
                    <a:pt x="342900" y="307848"/>
                  </a:lnTo>
                  <a:lnTo>
                    <a:pt x="338328" y="307848"/>
                  </a:lnTo>
                  <a:lnTo>
                    <a:pt x="333756" y="312420"/>
                  </a:lnTo>
                  <a:close/>
                </a:path>
                <a:path w="342900" h="318769">
                  <a:moveTo>
                    <a:pt x="342900" y="10668"/>
                  </a:moveTo>
                  <a:lnTo>
                    <a:pt x="338328" y="10668"/>
                  </a:lnTo>
                  <a:lnTo>
                    <a:pt x="333756" y="6096"/>
                  </a:lnTo>
                  <a:lnTo>
                    <a:pt x="342900" y="6096"/>
                  </a:lnTo>
                  <a:lnTo>
                    <a:pt x="342900" y="10668"/>
                  </a:lnTo>
                  <a:close/>
                </a:path>
                <a:path w="342900" h="318769">
                  <a:moveTo>
                    <a:pt x="9144" y="312420"/>
                  </a:moveTo>
                  <a:lnTo>
                    <a:pt x="4572" y="307848"/>
                  </a:lnTo>
                  <a:lnTo>
                    <a:pt x="9144" y="307848"/>
                  </a:lnTo>
                  <a:lnTo>
                    <a:pt x="9144" y="312420"/>
                  </a:lnTo>
                  <a:close/>
                </a:path>
                <a:path w="342900" h="318769">
                  <a:moveTo>
                    <a:pt x="333756" y="312420"/>
                  </a:moveTo>
                  <a:lnTo>
                    <a:pt x="9144" y="312420"/>
                  </a:lnTo>
                  <a:lnTo>
                    <a:pt x="9144" y="307848"/>
                  </a:lnTo>
                  <a:lnTo>
                    <a:pt x="333756" y="307848"/>
                  </a:lnTo>
                  <a:lnTo>
                    <a:pt x="333756" y="312420"/>
                  </a:lnTo>
                  <a:close/>
                </a:path>
                <a:path w="342900" h="318769">
                  <a:moveTo>
                    <a:pt x="342900" y="312420"/>
                  </a:moveTo>
                  <a:lnTo>
                    <a:pt x="333756" y="312420"/>
                  </a:lnTo>
                  <a:lnTo>
                    <a:pt x="338328" y="307848"/>
                  </a:lnTo>
                  <a:lnTo>
                    <a:pt x="342900" y="307848"/>
                  </a:lnTo>
                  <a:lnTo>
                    <a:pt x="342900" y="312420"/>
                  </a:lnTo>
                  <a:close/>
                </a:path>
              </a:pathLst>
            </a:custGeom>
            <a:solidFill>
              <a:srgbClr val="000000"/>
            </a:solidFill>
          </p:spPr>
          <p:txBody>
            <a:bodyPr wrap="square" lIns="0" tIns="0" rIns="0" bIns="0" rtlCol="0"/>
            <a:lstStyle/>
            <a:p>
              <a:endParaRPr sz="1588">
                <a:solidFill>
                  <a:prstClr val="black"/>
                </a:solidFill>
              </a:endParaRPr>
            </a:p>
          </p:txBody>
        </p:sp>
        <p:sp>
          <p:nvSpPr>
            <p:cNvPr id="23" name="object 21"/>
            <p:cNvSpPr txBox="1"/>
            <p:nvPr/>
          </p:nvSpPr>
          <p:spPr>
            <a:xfrm>
              <a:off x="5361791" y="2546419"/>
              <a:ext cx="339538" cy="201933"/>
            </a:xfrm>
            <a:prstGeom prst="rect">
              <a:avLst/>
            </a:prstGeom>
          </p:spPr>
          <p:txBody>
            <a:bodyPr vert="horz" wrap="square" lIns="0" tIns="11766" rIns="0" bIns="0" rtlCol="0">
              <a:spAutoFit/>
            </a:bodyPr>
            <a:lstStyle/>
            <a:p>
              <a:pPr marL="103099">
                <a:spcBef>
                  <a:spcPts val="93"/>
                </a:spcBef>
              </a:pPr>
              <a:r>
                <a:rPr sz="1235" spc="4" dirty="0">
                  <a:solidFill>
                    <a:srgbClr val="BF0000"/>
                  </a:solidFill>
                  <a:cs typeface="Calibri"/>
                </a:rPr>
                <a:t>Y</a:t>
              </a:r>
              <a:r>
                <a:rPr sz="1191" spc="6" baseline="-21604" dirty="0">
                  <a:solidFill>
                    <a:srgbClr val="BF0000"/>
                  </a:solidFill>
                  <a:cs typeface="Calibri"/>
                </a:rPr>
                <a:t>2</a:t>
              </a:r>
              <a:endParaRPr sz="1191" baseline="-21604">
                <a:solidFill>
                  <a:prstClr val="black"/>
                </a:solidFill>
                <a:cs typeface="Calibri"/>
              </a:endParaRPr>
            </a:p>
          </p:txBody>
        </p:sp>
        <p:sp>
          <p:nvSpPr>
            <p:cNvPr id="24" name="object 22"/>
            <p:cNvSpPr/>
            <p:nvPr/>
          </p:nvSpPr>
          <p:spPr>
            <a:xfrm>
              <a:off x="6537960" y="1964616"/>
              <a:ext cx="1325880" cy="1429421"/>
            </a:xfrm>
            <a:prstGeom prst="rect">
              <a:avLst/>
            </a:prstGeom>
            <a:blipFill>
              <a:blip r:embed="rId4" cstate="print"/>
              <a:stretch>
                <a:fillRect/>
              </a:stretch>
            </a:blipFill>
          </p:spPr>
          <p:txBody>
            <a:bodyPr wrap="square" lIns="0" tIns="0" rIns="0" bIns="0" rtlCol="0"/>
            <a:lstStyle/>
            <a:p>
              <a:endParaRPr sz="1588">
                <a:solidFill>
                  <a:prstClr val="black"/>
                </a:solidFill>
              </a:endParaRPr>
            </a:p>
          </p:txBody>
        </p:sp>
        <p:sp>
          <p:nvSpPr>
            <p:cNvPr id="25" name="object 23"/>
            <p:cNvSpPr txBox="1"/>
            <p:nvPr/>
          </p:nvSpPr>
          <p:spPr>
            <a:xfrm>
              <a:off x="7719539" y="2175293"/>
              <a:ext cx="545166" cy="201933"/>
            </a:xfrm>
            <a:prstGeom prst="rect">
              <a:avLst/>
            </a:prstGeom>
          </p:spPr>
          <p:txBody>
            <a:bodyPr vert="horz" wrap="square" lIns="0" tIns="11766" rIns="0" bIns="0" rtlCol="0">
              <a:spAutoFit/>
            </a:bodyPr>
            <a:lstStyle/>
            <a:p>
              <a:pPr marL="11206">
                <a:spcBef>
                  <a:spcPts val="93"/>
                </a:spcBef>
              </a:pPr>
              <a:r>
                <a:rPr sz="1235" spc="-13" dirty="0">
                  <a:solidFill>
                    <a:prstClr val="black"/>
                  </a:solidFill>
                  <a:latin typeface="Comic Sans MS"/>
                  <a:cs typeface="Comic Sans MS"/>
                </a:rPr>
                <a:t>O</a:t>
              </a:r>
              <a:r>
                <a:rPr sz="1235" spc="9" dirty="0">
                  <a:solidFill>
                    <a:prstClr val="black"/>
                  </a:solidFill>
                  <a:latin typeface="Comic Sans MS"/>
                  <a:cs typeface="Comic Sans MS"/>
                </a:rPr>
                <a:t>u</a:t>
              </a:r>
              <a:r>
                <a:rPr sz="1235" spc="-4" dirty="0">
                  <a:solidFill>
                    <a:prstClr val="black"/>
                  </a:solidFill>
                  <a:latin typeface="Comic Sans MS"/>
                  <a:cs typeface="Comic Sans MS"/>
                </a:rPr>
                <a:t>t</a:t>
              </a:r>
              <a:r>
                <a:rPr sz="1235" spc="-9" dirty="0">
                  <a:solidFill>
                    <a:prstClr val="black"/>
                  </a:solidFill>
                  <a:latin typeface="Comic Sans MS"/>
                  <a:cs typeface="Comic Sans MS"/>
                </a:rPr>
                <a:t>p</a:t>
              </a:r>
              <a:r>
                <a:rPr sz="1235" spc="9" dirty="0">
                  <a:solidFill>
                    <a:prstClr val="black"/>
                  </a:solidFill>
                  <a:latin typeface="Comic Sans MS"/>
                  <a:cs typeface="Comic Sans MS"/>
                </a:rPr>
                <a:t>u</a:t>
              </a:r>
              <a:r>
                <a:rPr sz="1235" dirty="0">
                  <a:solidFill>
                    <a:prstClr val="black"/>
                  </a:solidFill>
                  <a:latin typeface="Comic Sans MS"/>
                  <a:cs typeface="Comic Sans MS"/>
                </a:rPr>
                <a:t>t</a:t>
              </a:r>
              <a:endParaRPr sz="1235">
                <a:solidFill>
                  <a:prstClr val="black"/>
                </a:solidFill>
                <a:latin typeface="Comic Sans MS"/>
                <a:cs typeface="Comic Sans MS"/>
              </a:endParaRPr>
            </a:p>
          </p:txBody>
        </p:sp>
        <p:sp>
          <p:nvSpPr>
            <p:cNvPr id="26" name="object 24"/>
            <p:cNvSpPr/>
            <p:nvPr/>
          </p:nvSpPr>
          <p:spPr>
            <a:xfrm>
              <a:off x="6129170" y="2529392"/>
              <a:ext cx="298637" cy="270622"/>
            </a:xfrm>
            <a:custGeom>
              <a:avLst/>
              <a:gdLst/>
              <a:ahLst/>
              <a:cxnLst/>
              <a:rect l="l" t="t" r="r" b="b"/>
              <a:pathLst>
                <a:path w="338454" h="306705">
                  <a:moveTo>
                    <a:pt x="0" y="0"/>
                  </a:moveTo>
                  <a:lnTo>
                    <a:pt x="338327" y="0"/>
                  </a:lnTo>
                  <a:lnTo>
                    <a:pt x="338327" y="306324"/>
                  </a:lnTo>
                  <a:lnTo>
                    <a:pt x="0" y="306324"/>
                  </a:lnTo>
                  <a:lnTo>
                    <a:pt x="0" y="0"/>
                  </a:lnTo>
                  <a:close/>
                </a:path>
              </a:pathLst>
            </a:custGeom>
            <a:solidFill>
              <a:srgbClr val="C3D69A"/>
            </a:solidFill>
          </p:spPr>
          <p:txBody>
            <a:bodyPr wrap="square" lIns="0" tIns="0" rIns="0" bIns="0" rtlCol="0"/>
            <a:lstStyle/>
            <a:p>
              <a:endParaRPr sz="1588">
                <a:solidFill>
                  <a:prstClr val="black"/>
                </a:solidFill>
              </a:endParaRPr>
            </a:p>
          </p:txBody>
        </p:sp>
        <p:sp>
          <p:nvSpPr>
            <p:cNvPr id="27" name="object 25"/>
            <p:cNvSpPr/>
            <p:nvPr/>
          </p:nvSpPr>
          <p:spPr>
            <a:xfrm>
              <a:off x="6125135" y="2524012"/>
              <a:ext cx="307041" cy="281268"/>
            </a:xfrm>
            <a:custGeom>
              <a:avLst/>
              <a:gdLst/>
              <a:ahLst/>
              <a:cxnLst/>
              <a:rect l="l" t="t" r="r" b="b"/>
              <a:pathLst>
                <a:path w="347979" h="318769">
                  <a:moveTo>
                    <a:pt x="345948" y="318515"/>
                  </a:moveTo>
                  <a:lnTo>
                    <a:pt x="1524" y="318515"/>
                  </a:lnTo>
                  <a:lnTo>
                    <a:pt x="0" y="315468"/>
                  </a:lnTo>
                  <a:lnTo>
                    <a:pt x="0" y="3048"/>
                  </a:lnTo>
                  <a:lnTo>
                    <a:pt x="1524" y="0"/>
                  </a:lnTo>
                  <a:lnTo>
                    <a:pt x="345948" y="0"/>
                  </a:lnTo>
                  <a:lnTo>
                    <a:pt x="347472" y="3048"/>
                  </a:lnTo>
                  <a:lnTo>
                    <a:pt x="347472" y="6096"/>
                  </a:lnTo>
                  <a:lnTo>
                    <a:pt x="9144" y="6096"/>
                  </a:lnTo>
                  <a:lnTo>
                    <a:pt x="4572" y="10668"/>
                  </a:lnTo>
                  <a:lnTo>
                    <a:pt x="9144" y="10668"/>
                  </a:lnTo>
                  <a:lnTo>
                    <a:pt x="9144" y="307848"/>
                  </a:lnTo>
                  <a:lnTo>
                    <a:pt x="4572" y="307848"/>
                  </a:lnTo>
                  <a:lnTo>
                    <a:pt x="9144" y="312420"/>
                  </a:lnTo>
                  <a:lnTo>
                    <a:pt x="347472" y="312420"/>
                  </a:lnTo>
                  <a:lnTo>
                    <a:pt x="347472" y="315468"/>
                  </a:lnTo>
                  <a:lnTo>
                    <a:pt x="345948" y="318515"/>
                  </a:lnTo>
                  <a:close/>
                </a:path>
                <a:path w="347979" h="318769">
                  <a:moveTo>
                    <a:pt x="9144" y="10668"/>
                  </a:moveTo>
                  <a:lnTo>
                    <a:pt x="4572" y="10668"/>
                  </a:lnTo>
                  <a:lnTo>
                    <a:pt x="9144" y="6096"/>
                  </a:lnTo>
                  <a:lnTo>
                    <a:pt x="9144" y="10668"/>
                  </a:lnTo>
                  <a:close/>
                </a:path>
                <a:path w="347979" h="318769">
                  <a:moveTo>
                    <a:pt x="338328" y="10668"/>
                  </a:moveTo>
                  <a:lnTo>
                    <a:pt x="9144" y="10668"/>
                  </a:lnTo>
                  <a:lnTo>
                    <a:pt x="9144" y="6096"/>
                  </a:lnTo>
                  <a:lnTo>
                    <a:pt x="338328" y="6096"/>
                  </a:lnTo>
                  <a:lnTo>
                    <a:pt x="338328" y="10668"/>
                  </a:lnTo>
                  <a:close/>
                </a:path>
                <a:path w="347979" h="318769">
                  <a:moveTo>
                    <a:pt x="338328" y="312420"/>
                  </a:moveTo>
                  <a:lnTo>
                    <a:pt x="338328" y="6096"/>
                  </a:lnTo>
                  <a:lnTo>
                    <a:pt x="342900" y="10668"/>
                  </a:lnTo>
                  <a:lnTo>
                    <a:pt x="347472" y="10668"/>
                  </a:lnTo>
                  <a:lnTo>
                    <a:pt x="347472" y="307848"/>
                  </a:lnTo>
                  <a:lnTo>
                    <a:pt x="342900" y="307848"/>
                  </a:lnTo>
                  <a:lnTo>
                    <a:pt x="338328" y="312420"/>
                  </a:lnTo>
                  <a:close/>
                </a:path>
                <a:path w="347979" h="318769">
                  <a:moveTo>
                    <a:pt x="347472" y="10668"/>
                  </a:moveTo>
                  <a:lnTo>
                    <a:pt x="342900" y="10668"/>
                  </a:lnTo>
                  <a:lnTo>
                    <a:pt x="338328" y="6096"/>
                  </a:lnTo>
                  <a:lnTo>
                    <a:pt x="347472" y="6096"/>
                  </a:lnTo>
                  <a:lnTo>
                    <a:pt x="347472" y="10668"/>
                  </a:lnTo>
                  <a:close/>
                </a:path>
                <a:path w="347979" h="318769">
                  <a:moveTo>
                    <a:pt x="9144" y="312420"/>
                  </a:moveTo>
                  <a:lnTo>
                    <a:pt x="4572" y="307848"/>
                  </a:lnTo>
                  <a:lnTo>
                    <a:pt x="9144" y="307848"/>
                  </a:lnTo>
                  <a:lnTo>
                    <a:pt x="9144" y="312420"/>
                  </a:lnTo>
                  <a:close/>
                </a:path>
                <a:path w="347979" h="318769">
                  <a:moveTo>
                    <a:pt x="338328" y="312420"/>
                  </a:moveTo>
                  <a:lnTo>
                    <a:pt x="9144" y="312420"/>
                  </a:lnTo>
                  <a:lnTo>
                    <a:pt x="9144" y="307848"/>
                  </a:lnTo>
                  <a:lnTo>
                    <a:pt x="338328" y="307848"/>
                  </a:lnTo>
                  <a:lnTo>
                    <a:pt x="338328" y="312420"/>
                  </a:lnTo>
                  <a:close/>
                </a:path>
                <a:path w="347979" h="318769">
                  <a:moveTo>
                    <a:pt x="347472" y="312420"/>
                  </a:moveTo>
                  <a:lnTo>
                    <a:pt x="338328" y="312420"/>
                  </a:lnTo>
                  <a:lnTo>
                    <a:pt x="342900" y="307848"/>
                  </a:lnTo>
                  <a:lnTo>
                    <a:pt x="347472" y="307848"/>
                  </a:lnTo>
                  <a:lnTo>
                    <a:pt x="347472" y="312420"/>
                  </a:lnTo>
                  <a:close/>
                </a:path>
              </a:pathLst>
            </a:custGeom>
            <a:solidFill>
              <a:srgbClr val="000000"/>
            </a:solidFill>
          </p:spPr>
          <p:txBody>
            <a:bodyPr wrap="square" lIns="0" tIns="0" rIns="0" bIns="0" rtlCol="0"/>
            <a:lstStyle/>
            <a:p>
              <a:endParaRPr sz="1588">
                <a:solidFill>
                  <a:prstClr val="black"/>
                </a:solidFill>
              </a:endParaRPr>
            </a:p>
          </p:txBody>
        </p:sp>
        <p:sp>
          <p:nvSpPr>
            <p:cNvPr id="28" name="object 26"/>
            <p:cNvSpPr txBox="1"/>
            <p:nvPr/>
          </p:nvSpPr>
          <p:spPr>
            <a:xfrm>
              <a:off x="6106758" y="2546419"/>
              <a:ext cx="343460" cy="201933"/>
            </a:xfrm>
            <a:prstGeom prst="rect">
              <a:avLst/>
            </a:prstGeom>
          </p:spPr>
          <p:txBody>
            <a:bodyPr vert="horz" wrap="square" lIns="0" tIns="11766" rIns="0" bIns="0" rtlCol="0">
              <a:spAutoFit/>
            </a:bodyPr>
            <a:lstStyle/>
            <a:p>
              <a:pPr marL="101419">
                <a:spcBef>
                  <a:spcPts val="93"/>
                </a:spcBef>
              </a:pPr>
              <a:r>
                <a:rPr sz="1235" spc="9" dirty="0">
                  <a:solidFill>
                    <a:srgbClr val="BF0000"/>
                  </a:solidFill>
                  <a:cs typeface="Calibri"/>
                </a:rPr>
                <a:t>X</a:t>
              </a:r>
              <a:r>
                <a:rPr sz="1191" spc="13" baseline="-21604" dirty="0">
                  <a:solidFill>
                    <a:srgbClr val="BF0000"/>
                  </a:solidFill>
                  <a:cs typeface="Calibri"/>
                </a:rPr>
                <a:t>3</a:t>
              </a:r>
              <a:endParaRPr sz="1191" baseline="-21604">
                <a:solidFill>
                  <a:prstClr val="black"/>
                </a:solidFill>
                <a:cs typeface="Calibri"/>
              </a:endParaRPr>
            </a:p>
          </p:txBody>
        </p:sp>
        <p:sp>
          <p:nvSpPr>
            <p:cNvPr id="29" name="object 27"/>
            <p:cNvSpPr/>
            <p:nvPr/>
          </p:nvSpPr>
          <p:spPr>
            <a:xfrm>
              <a:off x="7939143" y="2529392"/>
              <a:ext cx="294715" cy="270622"/>
            </a:xfrm>
            <a:custGeom>
              <a:avLst/>
              <a:gdLst/>
              <a:ahLst/>
              <a:cxnLst/>
              <a:rect l="l" t="t" r="r" b="b"/>
              <a:pathLst>
                <a:path w="334009" h="306705">
                  <a:moveTo>
                    <a:pt x="0" y="0"/>
                  </a:moveTo>
                  <a:lnTo>
                    <a:pt x="333755" y="0"/>
                  </a:lnTo>
                  <a:lnTo>
                    <a:pt x="333755" y="306324"/>
                  </a:lnTo>
                  <a:lnTo>
                    <a:pt x="0" y="306324"/>
                  </a:lnTo>
                  <a:lnTo>
                    <a:pt x="0" y="0"/>
                  </a:lnTo>
                  <a:close/>
                </a:path>
              </a:pathLst>
            </a:custGeom>
            <a:solidFill>
              <a:srgbClr val="C3D69A"/>
            </a:solidFill>
          </p:spPr>
          <p:txBody>
            <a:bodyPr wrap="square" lIns="0" tIns="0" rIns="0" bIns="0" rtlCol="0"/>
            <a:lstStyle/>
            <a:p>
              <a:endParaRPr sz="1588">
                <a:solidFill>
                  <a:prstClr val="black"/>
                </a:solidFill>
              </a:endParaRPr>
            </a:p>
          </p:txBody>
        </p:sp>
        <p:sp>
          <p:nvSpPr>
            <p:cNvPr id="30" name="object 28"/>
            <p:cNvSpPr/>
            <p:nvPr/>
          </p:nvSpPr>
          <p:spPr>
            <a:xfrm>
              <a:off x="7935108" y="2524012"/>
              <a:ext cx="302559" cy="281268"/>
            </a:xfrm>
            <a:custGeom>
              <a:avLst/>
              <a:gdLst/>
              <a:ahLst/>
              <a:cxnLst/>
              <a:rect l="l" t="t" r="r" b="b"/>
              <a:pathLst>
                <a:path w="342900" h="318769">
                  <a:moveTo>
                    <a:pt x="341376" y="318515"/>
                  </a:moveTo>
                  <a:lnTo>
                    <a:pt x="1524" y="318515"/>
                  </a:lnTo>
                  <a:lnTo>
                    <a:pt x="0" y="315468"/>
                  </a:lnTo>
                  <a:lnTo>
                    <a:pt x="0" y="3048"/>
                  </a:lnTo>
                  <a:lnTo>
                    <a:pt x="1524" y="0"/>
                  </a:lnTo>
                  <a:lnTo>
                    <a:pt x="341376" y="0"/>
                  </a:lnTo>
                  <a:lnTo>
                    <a:pt x="342900" y="3048"/>
                  </a:lnTo>
                  <a:lnTo>
                    <a:pt x="342900" y="6096"/>
                  </a:lnTo>
                  <a:lnTo>
                    <a:pt x="9144" y="6096"/>
                  </a:lnTo>
                  <a:lnTo>
                    <a:pt x="4572" y="10668"/>
                  </a:lnTo>
                  <a:lnTo>
                    <a:pt x="9144" y="10668"/>
                  </a:lnTo>
                  <a:lnTo>
                    <a:pt x="9144" y="307848"/>
                  </a:lnTo>
                  <a:lnTo>
                    <a:pt x="4572" y="307848"/>
                  </a:lnTo>
                  <a:lnTo>
                    <a:pt x="9144" y="312420"/>
                  </a:lnTo>
                  <a:lnTo>
                    <a:pt x="342900" y="312420"/>
                  </a:lnTo>
                  <a:lnTo>
                    <a:pt x="342900" y="315468"/>
                  </a:lnTo>
                  <a:lnTo>
                    <a:pt x="341376" y="318515"/>
                  </a:lnTo>
                  <a:close/>
                </a:path>
                <a:path w="342900" h="318769">
                  <a:moveTo>
                    <a:pt x="9144" y="10668"/>
                  </a:moveTo>
                  <a:lnTo>
                    <a:pt x="4572" y="10668"/>
                  </a:lnTo>
                  <a:lnTo>
                    <a:pt x="9144" y="6096"/>
                  </a:lnTo>
                  <a:lnTo>
                    <a:pt x="9144" y="10668"/>
                  </a:lnTo>
                  <a:close/>
                </a:path>
                <a:path w="342900" h="318769">
                  <a:moveTo>
                    <a:pt x="333756" y="10668"/>
                  </a:moveTo>
                  <a:lnTo>
                    <a:pt x="9144" y="10668"/>
                  </a:lnTo>
                  <a:lnTo>
                    <a:pt x="9144" y="6096"/>
                  </a:lnTo>
                  <a:lnTo>
                    <a:pt x="333756" y="6096"/>
                  </a:lnTo>
                  <a:lnTo>
                    <a:pt x="333756" y="10668"/>
                  </a:lnTo>
                  <a:close/>
                </a:path>
                <a:path w="342900" h="318769">
                  <a:moveTo>
                    <a:pt x="333756" y="312420"/>
                  </a:moveTo>
                  <a:lnTo>
                    <a:pt x="333756" y="6096"/>
                  </a:lnTo>
                  <a:lnTo>
                    <a:pt x="338328" y="10668"/>
                  </a:lnTo>
                  <a:lnTo>
                    <a:pt x="342900" y="10668"/>
                  </a:lnTo>
                  <a:lnTo>
                    <a:pt x="342900" y="307848"/>
                  </a:lnTo>
                  <a:lnTo>
                    <a:pt x="338328" y="307848"/>
                  </a:lnTo>
                  <a:lnTo>
                    <a:pt x="333756" y="312420"/>
                  </a:lnTo>
                  <a:close/>
                </a:path>
                <a:path w="342900" h="318769">
                  <a:moveTo>
                    <a:pt x="342900" y="10668"/>
                  </a:moveTo>
                  <a:lnTo>
                    <a:pt x="338328" y="10668"/>
                  </a:lnTo>
                  <a:lnTo>
                    <a:pt x="333756" y="6096"/>
                  </a:lnTo>
                  <a:lnTo>
                    <a:pt x="342900" y="6096"/>
                  </a:lnTo>
                  <a:lnTo>
                    <a:pt x="342900" y="10668"/>
                  </a:lnTo>
                  <a:close/>
                </a:path>
                <a:path w="342900" h="318769">
                  <a:moveTo>
                    <a:pt x="9144" y="312420"/>
                  </a:moveTo>
                  <a:lnTo>
                    <a:pt x="4572" y="307848"/>
                  </a:lnTo>
                  <a:lnTo>
                    <a:pt x="9144" y="307848"/>
                  </a:lnTo>
                  <a:lnTo>
                    <a:pt x="9144" y="312420"/>
                  </a:lnTo>
                  <a:close/>
                </a:path>
                <a:path w="342900" h="318769">
                  <a:moveTo>
                    <a:pt x="333756" y="312420"/>
                  </a:moveTo>
                  <a:lnTo>
                    <a:pt x="9144" y="312420"/>
                  </a:lnTo>
                  <a:lnTo>
                    <a:pt x="9144" y="307848"/>
                  </a:lnTo>
                  <a:lnTo>
                    <a:pt x="333756" y="307848"/>
                  </a:lnTo>
                  <a:lnTo>
                    <a:pt x="333756" y="312420"/>
                  </a:lnTo>
                  <a:close/>
                </a:path>
                <a:path w="342900" h="318769">
                  <a:moveTo>
                    <a:pt x="342900" y="312420"/>
                  </a:moveTo>
                  <a:lnTo>
                    <a:pt x="333756" y="312420"/>
                  </a:lnTo>
                  <a:lnTo>
                    <a:pt x="338328" y="307848"/>
                  </a:lnTo>
                  <a:lnTo>
                    <a:pt x="342900" y="307848"/>
                  </a:lnTo>
                  <a:lnTo>
                    <a:pt x="342900" y="312420"/>
                  </a:lnTo>
                  <a:close/>
                </a:path>
              </a:pathLst>
            </a:custGeom>
            <a:solidFill>
              <a:srgbClr val="000000"/>
            </a:solidFill>
          </p:spPr>
          <p:txBody>
            <a:bodyPr wrap="square" lIns="0" tIns="0" rIns="0" bIns="0" rtlCol="0"/>
            <a:lstStyle/>
            <a:p>
              <a:endParaRPr sz="1588">
                <a:solidFill>
                  <a:prstClr val="black"/>
                </a:solidFill>
              </a:endParaRPr>
            </a:p>
          </p:txBody>
        </p:sp>
        <p:sp>
          <p:nvSpPr>
            <p:cNvPr id="31" name="object 29"/>
            <p:cNvSpPr txBox="1"/>
            <p:nvPr/>
          </p:nvSpPr>
          <p:spPr>
            <a:xfrm>
              <a:off x="7916732" y="2546419"/>
              <a:ext cx="339538" cy="201933"/>
            </a:xfrm>
            <a:prstGeom prst="rect">
              <a:avLst/>
            </a:prstGeom>
          </p:spPr>
          <p:txBody>
            <a:bodyPr vert="horz" wrap="square" lIns="0" tIns="11766" rIns="0" bIns="0" rtlCol="0">
              <a:spAutoFit/>
            </a:bodyPr>
            <a:lstStyle/>
            <a:p>
              <a:pPr marL="103099">
                <a:spcBef>
                  <a:spcPts val="93"/>
                </a:spcBef>
              </a:pPr>
              <a:r>
                <a:rPr sz="1235" spc="4" dirty="0">
                  <a:solidFill>
                    <a:srgbClr val="BF0000"/>
                  </a:solidFill>
                  <a:cs typeface="Calibri"/>
                </a:rPr>
                <a:t>Y</a:t>
              </a:r>
              <a:r>
                <a:rPr sz="1191" spc="6" baseline="-21604" dirty="0">
                  <a:solidFill>
                    <a:srgbClr val="BF0000"/>
                  </a:solidFill>
                  <a:cs typeface="Calibri"/>
                </a:rPr>
                <a:t>3</a:t>
              </a:r>
              <a:endParaRPr sz="1191" baseline="-21604">
                <a:solidFill>
                  <a:prstClr val="black"/>
                </a:solidFill>
                <a:cs typeface="Calibri"/>
              </a:endParaRPr>
            </a:p>
          </p:txBody>
        </p:sp>
        <p:sp>
          <p:nvSpPr>
            <p:cNvPr id="32" name="object 30"/>
            <p:cNvSpPr txBox="1"/>
            <p:nvPr/>
          </p:nvSpPr>
          <p:spPr>
            <a:xfrm>
              <a:off x="6378855" y="1642765"/>
              <a:ext cx="431986" cy="201933"/>
            </a:xfrm>
            <a:prstGeom prst="rect">
              <a:avLst/>
            </a:prstGeom>
          </p:spPr>
          <p:txBody>
            <a:bodyPr vert="horz" wrap="square" lIns="0" tIns="11766" rIns="0" bIns="0" rtlCol="0">
              <a:spAutoFit/>
            </a:bodyPr>
            <a:lstStyle/>
            <a:p>
              <a:pPr marL="11206">
                <a:spcBef>
                  <a:spcPts val="93"/>
                </a:spcBef>
              </a:pPr>
              <a:r>
                <a:rPr sz="1235" spc="4" dirty="0">
                  <a:solidFill>
                    <a:prstClr val="black"/>
                  </a:solidFill>
                  <a:latin typeface="Comic Sans MS"/>
                  <a:cs typeface="Comic Sans MS"/>
                </a:rPr>
                <a:t>I</a:t>
              </a:r>
              <a:r>
                <a:rPr sz="1235" spc="-4" dirty="0">
                  <a:solidFill>
                    <a:prstClr val="black"/>
                  </a:solidFill>
                  <a:latin typeface="Comic Sans MS"/>
                  <a:cs typeface="Comic Sans MS"/>
                </a:rPr>
                <a:t>n</a:t>
              </a:r>
              <a:r>
                <a:rPr sz="1235" spc="4" dirty="0">
                  <a:solidFill>
                    <a:prstClr val="black"/>
                  </a:solidFill>
                  <a:latin typeface="Comic Sans MS"/>
                  <a:cs typeface="Comic Sans MS"/>
                </a:rPr>
                <a:t>p</a:t>
              </a:r>
              <a:r>
                <a:rPr sz="1235" dirty="0">
                  <a:solidFill>
                    <a:prstClr val="black"/>
                  </a:solidFill>
                  <a:latin typeface="Comic Sans MS"/>
                  <a:cs typeface="Comic Sans MS"/>
                </a:rPr>
                <a:t>ut</a:t>
              </a:r>
              <a:endParaRPr sz="1235">
                <a:solidFill>
                  <a:prstClr val="black"/>
                </a:solidFill>
                <a:latin typeface="Comic Sans MS"/>
                <a:cs typeface="Comic Sans MS"/>
              </a:endParaRPr>
            </a:p>
          </p:txBody>
        </p:sp>
      </p:grpSp>
    </p:spTree>
    <p:extLst>
      <p:ext uri="{BB962C8B-B14F-4D97-AF65-F5344CB8AC3E}">
        <p14:creationId xmlns:p14="http://schemas.microsoft.com/office/powerpoint/2010/main" val="133106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5" name="Rectangle 4">
            <a:extLst>
              <a:ext uri="{FF2B5EF4-FFF2-40B4-BE49-F238E27FC236}">
                <a16:creationId xmlns:a16="http://schemas.microsoft.com/office/drawing/2014/main" id="{9857B667-466C-ECE8-BFAB-74857F9D90B0}"/>
              </a:ext>
            </a:extLst>
          </p:cNvPr>
          <p:cNvSpPr/>
          <p:nvPr/>
        </p:nvSpPr>
        <p:spPr>
          <a:xfrm>
            <a:off x="393110" y="1619780"/>
            <a:ext cx="9630565" cy="4678204"/>
          </a:xfrm>
          <a:prstGeom prst="rect">
            <a:avLst/>
          </a:prstGeom>
        </p:spPr>
        <p:txBody>
          <a:bodyPr wrap="square">
            <a:spAutoFit/>
          </a:bodyPr>
          <a:lstStyle/>
          <a:p>
            <a:pPr marL="342900" indent="-342900">
              <a:buFont typeface="Arial" panose="020B0604020202020204" pitchFamily="34" charset="0"/>
              <a:buChar char="•"/>
            </a:pPr>
            <a:r>
              <a:rPr lang="en-US" sz="2000" dirty="0"/>
              <a:t>Deep learning structures algorithms in layers to create an "artificial neural network” that can learn and make intelligent decisions on its own</a:t>
            </a:r>
          </a:p>
          <a:p>
            <a:pPr marL="342900" indent="-342900">
              <a:buFont typeface="Arial" panose="020B0604020202020204" pitchFamily="34" charset="0"/>
              <a:buChar char="•"/>
            </a:pPr>
            <a:endParaRPr lang="en-US" sz="2000" i="1" dirty="0"/>
          </a:p>
          <a:p>
            <a:pPr marL="342900" indent="-342900">
              <a:buFont typeface="Arial" panose="020B0604020202020204" pitchFamily="34" charset="0"/>
              <a:buChar char="•"/>
            </a:pPr>
            <a:r>
              <a:rPr lang="en-US" sz="2000" dirty="0"/>
              <a:t>In practical terms, deep learning is just a subset of machine learning. In fact, deep learning technically </a:t>
            </a:r>
            <a:r>
              <a:rPr lang="en-US" sz="2000" i="1" dirty="0"/>
              <a:t>is</a:t>
            </a:r>
            <a:r>
              <a:rPr lang="en-US" sz="2000" dirty="0"/>
              <a:t> machine learning and functions in a similar way (hence why the terms are sometimes loosely interchanged). </a:t>
            </a:r>
            <a:r>
              <a:rPr lang="en-US" sz="2000" b="1" i="1" dirty="0"/>
              <a:t>However, its capabilities are different.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While basic machine learning models do become progressively better at whatever their function is, they still need some guidance. </a:t>
            </a:r>
          </a:p>
          <a:p>
            <a:pPr marL="342900" indent="-342900">
              <a:buFont typeface="Arial" panose="020B0604020202020204" pitchFamily="34" charset="0"/>
              <a:buChar char="•"/>
            </a:pPr>
            <a:r>
              <a:rPr lang="en-US" sz="2000" dirty="0"/>
              <a:t>If an AI algorithm returns an inaccurate prediction, then an engineer has to step in and make adjustments.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t>With a deep learning model, an algorithm can determine on its own if a prediction is accurate or not through its own neural network.</a:t>
            </a:r>
          </a:p>
          <a:p>
            <a:endParaRPr lang="en-US" b="1" i="1"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75C04B0-FE97-84AF-D302-E8FEC86F0694}"/>
                  </a:ext>
                </a:extLst>
              </p14:cNvPr>
              <p14:cNvContentPartPr/>
              <p14:nvPr/>
            </p14:nvContentPartPr>
            <p14:xfrm>
              <a:off x="1810440" y="1126440"/>
              <a:ext cx="10212480" cy="5029200"/>
            </p14:xfrm>
          </p:contentPart>
        </mc:Choice>
        <mc:Fallback xmlns="">
          <p:pic>
            <p:nvPicPr>
              <p:cNvPr id="6" name="Ink 5">
                <a:extLst>
                  <a:ext uri="{FF2B5EF4-FFF2-40B4-BE49-F238E27FC236}">
                    <a16:creationId xmlns:a16="http://schemas.microsoft.com/office/drawing/2014/main" id="{975C04B0-FE97-84AF-D302-E8FEC86F0694}"/>
                  </a:ext>
                </a:extLst>
              </p:cNvPr>
              <p:cNvPicPr/>
              <p:nvPr/>
            </p:nvPicPr>
            <p:blipFill>
              <a:blip r:embed="rId3"/>
              <a:stretch>
                <a:fillRect/>
              </a:stretch>
            </p:blipFill>
            <p:spPr>
              <a:xfrm>
                <a:off x="1794240" y="1110240"/>
                <a:ext cx="10244880" cy="506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F7FF298-5089-A1CA-908F-FBEECE9F3688}"/>
                  </a:ext>
                </a:extLst>
              </p14:cNvPr>
              <p14:cNvContentPartPr/>
              <p14:nvPr/>
            </p14:nvContentPartPr>
            <p14:xfrm>
              <a:off x="4267080" y="2066040"/>
              <a:ext cx="3179160" cy="42840"/>
            </p14:xfrm>
          </p:contentPart>
        </mc:Choice>
        <mc:Fallback xmlns="">
          <p:pic>
            <p:nvPicPr>
              <p:cNvPr id="3" name="Ink 2">
                <a:extLst>
                  <a:ext uri="{FF2B5EF4-FFF2-40B4-BE49-F238E27FC236}">
                    <a16:creationId xmlns:a16="http://schemas.microsoft.com/office/drawing/2014/main" id="{1F7FF298-5089-A1CA-908F-FBEECE9F3688}"/>
                  </a:ext>
                </a:extLst>
              </p:cNvPr>
              <p:cNvPicPr/>
              <p:nvPr/>
            </p:nvPicPr>
            <p:blipFill>
              <a:blip r:embed="rId5"/>
              <a:stretch>
                <a:fillRect/>
              </a:stretch>
            </p:blipFill>
            <p:spPr>
              <a:xfrm>
                <a:off x="4250880" y="2049840"/>
                <a:ext cx="32115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E083BA6-440E-4C0C-16D7-25A66A85E6A5}"/>
                  </a:ext>
                </a:extLst>
              </p14:cNvPr>
              <p14:cNvContentPartPr/>
              <p14:nvPr/>
            </p14:nvContentPartPr>
            <p14:xfrm>
              <a:off x="2483640" y="608040"/>
              <a:ext cx="9708120" cy="5166720"/>
            </p14:xfrm>
          </p:contentPart>
        </mc:Choice>
        <mc:Fallback xmlns="">
          <p:pic>
            <p:nvPicPr>
              <p:cNvPr id="4" name="Ink 3">
                <a:extLst>
                  <a:ext uri="{FF2B5EF4-FFF2-40B4-BE49-F238E27FC236}">
                    <a16:creationId xmlns:a16="http://schemas.microsoft.com/office/drawing/2014/main" id="{2E083BA6-440E-4C0C-16D7-25A66A85E6A5}"/>
                  </a:ext>
                </a:extLst>
              </p:cNvPr>
              <p:cNvPicPr/>
              <p:nvPr/>
            </p:nvPicPr>
            <p:blipFill>
              <a:blip r:embed="rId7"/>
              <a:stretch>
                <a:fillRect/>
              </a:stretch>
            </p:blipFill>
            <p:spPr>
              <a:xfrm>
                <a:off x="2467440" y="591840"/>
                <a:ext cx="9740520" cy="5199120"/>
              </a:xfrm>
              <a:prstGeom prst="rect">
                <a:avLst/>
              </a:prstGeom>
            </p:spPr>
          </p:pic>
        </mc:Fallback>
      </mc:AlternateContent>
    </p:spTree>
    <p:extLst>
      <p:ext uri="{BB962C8B-B14F-4D97-AF65-F5344CB8AC3E}">
        <p14:creationId xmlns:p14="http://schemas.microsoft.com/office/powerpoint/2010/main" val="30711311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Regularization</a:t>
            </a:r>
          </a:p>
        </p:txBody>
      </p:sp>
      <p:pic>
        <p:nvPicPr>
          <p:cNvPr id="23554" name="Picture 1"/>
          <p:cNvPicPr>
            <a:picLocks noChangeAspect="1"/>
          </p:cNvPicPr>
          <p:nvPr/>
        </p:nvPicPr>
        <p:blipFill>
          <a:blip r:embed="rId2">
            <a:extLst>
              <a:ext uri="{28A0092B-C50C-407E-A947-70E740481C1C}">
                <a14:useLocalDpi xmlns:a14="http://schemas.microsoft.com/office/drawing/2010/main" val="0"/>
              </a:ext>
            </a:extLst>
          </a:blip>
          <a:srcRect l="-51167" r="51167"/>
          <a:stretch>
            <a:fillRect/>
          </a:stretch>
        </p:blipFill>
        <p:spPr bwMode="auto">
          <a:xfrm>
            <a:off x="-1683255" y="1196037"/>
            <a:ext cx="5958898" cy="264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p:cNvPicPr>
            <a:picLocks noChangeAspect="1"/>
          </p:cNvPicPr>
          <p:nvPr/>
        </p:nvPicPr>
        <p:blipFill>
          <a:blip r:embed="rId2">
            <a:extLst>
              <a:ext uri="{28A0092B-C50C-407E-A947-70E740481C1C}">
                <a14:useLocalDpi xmlns:a14="http://schemas.microsoft.com/office/drawing/2010/main" val="0"/>
              </a:ext>
            </a:extLst>
          </a:blip>
          <a:srcRect l="48878" t="26581" r="-48878" b="-26581"/>
          <a:stretch>
            <a:fillRect/>
          </a:stretch>
        </p:blipFill>
        <p:spPr bwMode="auto">
          <a:xfrm>
            <a:off x="7864187" y="1143000"/>
            <a:ext cx="7931727" cy="352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Placeholder 2"/>
          <p:cNvSpPr>
            <a:spLocks noGrp="1"/>
          </p:cNvSpPr>
          <p:nvPr>
            <p:ph type="body" sz="quarter" idx="13"/>
          </p:nvPr>
        </p:nvSpPr>
        <p:spPr>
          <a:xfrm>
            <a:off x="533400" y="1066800"/>
            <a:ext cx="10160000" cy="457200"/>
          </a:xfrm>
        </p:spPr>
        <p:txBody>
          <a:bodyPr/>
          <a:lstStyle/>
          <a:p>
            <a:r>
              <a:rPr lang="en-US" altLang="en-US">
                <a:latin typeface="Helvetica" panose="020B0500000000000000" pitchFamily="34" charset="0"/>
              </a:rPr>
              <a:t>Dropout</a:t>
            </a:r>
            <a:endParaRPr lang="en-US" altLang="en-US" baseline="30000">
              <a:latin typeface="Helvetica" panose="020B0500000000000000"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9637" y="4306967"/>
            <a:ext cx="5826015" cy="247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13"/>
          </p:nvPr>
        </p:nvSpPr>
        <p:spPr>
          <a:xfrm>
            <a:off x="533400" y="4114800"/>
            <a:ext cx="10160000" cy="457200"/>
          </a:xfrm>
        </p:spPr>
        <p:txBody>
          <a:bodyPr/>
          <a:lstStyle/>
          <a:p>
            <a:r>
              <a:rPr lang="en-US" altLang="en-US">
                <a:latin typeface="Helvetica" panose="020B0500000000000000" pitchFamily="34" charset="0"/>
              </a:rPr>
              <a:t>Early stopping</a:t>
            </a:r>
            <a:endParaRPr lang="en-US" altLang="en-US" baseline="30000">
              <a:latin typeface="Helvetica" panose="020B0500000000000000" pitchFamily="34" charset="0"/>
            </a:endParaRPr>
          </a:p>
        </p:txBody>
      </p:sp>
      <p:sp>
        <p:nvSpPr>
          <p:cNvPr id="2" name="Rectangle 1"/>
          <p:cNvSpPr/>
          <p:nvPr/>
        </p:nvSpPr>
        <p:spPr>
          <a:xfrm>
            <a:off x="6558355" y="3657600"/>
            <a:ext cx="5671745" cy="215444"/>
          </a:xfrm>
          <a:prstGeom prst="rect">
            <a:avLst/>
          </a:prstGeom>
        </p:spPr>
        <p:txBody>
          <a:bodyPr wrap="none">
            <a:spAutoFit/>
          </a:bodyPr>
          <a:lstStyle/>
          <a:p>
            <a:r>
              <a:rPr lang="en-US" sz="800" dirty="0">
                <a:solidFill>
                  <a:prstClr val="black"/>
                </a:solidFill>
                <a:latin typeface="NimbusSanL-Regu"/>
              </a:rPr>
              <a:t>Visualizing the Loss Landscape of Neural Nets, </a:t>
            </a:r>
            <a:r>
              <a:rPr lang="en-US" sz="800" dirty="0" err="1">
                <a:solidFill>
                  <a:prstClr val="black"/>
                </a:solidFill>
                <a:latin typeface="NimbusSanL-Regu"/>
              </a:rPr>
              <a:t>Hao</a:t>
            </a:r>
            <a:r>
              <a:rPr lang="en-US" sz="800" dirty="0">
                <a:solidFill>
                  <a:prstClr val="black"/>
                </a:solidFill>
                <a:latin typeface="NimbusSanL-Regu"/>
              </a:rPr>
              <a:t> Li, Zheng Xu, Gavin Taylor, Christoph </a:t>
            </a:r>
            <a:r>
              <a:rPr lang="en-US" sz="800" dirty="0" err="1">
                <a:solidFill>
                  <a:prstClr val="black"/>
                </a:solidFill>
                <a:latin typeface="NimbusSanL-Regu"/>
              </a:rPr>
              <a:t>Studer</a:t>
            </a:r>
            <a:r>
              <a:rPr lang="en-US" sz="800" dirty="0">
                <a:solidFill>
                  <a:prstClr val="black"/>
                </a:solidFill>
                <a:latin typeface="NimbusSanL-Regu"/>
              </a:rPr>
              <a:t>, Tom Goldstein, 2018</a:t>
            </a:r>
            <a:endParaRPr lang="en-US" dirty="0">
              <a:solidFill>
                <a:prstClr val="black"/>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88B7A1A-0FBF-7D29-C2A2-FF4E29C423A9}"/>
                  </a:ext>
                </a:extLst>
              </p14:cNvPr>
              <p14:cNvContentPartPr/>
              <p14:nvPr/>
            </p14:nvContentPartPr>
            <p14:xfrm>
              <a:off x="691560" y="3956400"/>
              <a:ext cx="10886760" cy="2869920"/>
            </p14:xfrm>
          </p:contentPart>
        </mc:Choice>
        <mc:Fallback xmlns="">
          <p:pic>
            <p:nvPicPr>
              <p:cNvPr id="3" name="Ink 2">
                <a:extLst>
                  <a:ext uri="{FF2B5EF4-FFF2-40B4-BE49-F238E27FC236}">
                    <a16:creationId xmlns:a16="http://schemas.microsoft.com/office/drawing/2014/main" id="{B88B7A1A-0FBF-7D29-C2A2-FF4E29C423A9}"/>
                  </a:ext>
                </a:extLst>
              </p:cNvPr>
              <p:cNvPicPr/>
              <p:nvPr/>
            </p:nvPicPr>
            <p:blipFill>
              <a:blip r:embed="rId5"/>
              <a:stretch>
                <a:fillRect/>
              </a:stretch>
            </p:blipFill>
            <p:spPr>
              <a:xfrm>
                <a:off x="675360" y="3940200"/>
                <a:ext cx="10919160" cy="2902320"/>
              </a:xfrm>
              <a:prstGeom prst="rect">
                <a:avLst/>
              </a:prstGeom>
            </p:spPr>
          </p:pic>
        </mc:Fallback>
      </mc:AlternateContent>
    </p:spTree>
    <p:extLst>
      <p:ext uri="{BB962C8B-B14F-4D97-AF65-F5344CB8AC3E}">
        <p14:creationId xmlns:p14="http://schemas.microsoft.com/office/powerpoint/2010/main" val="208320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4"/>
          <p:cNvSpPr>
            <a:spLocks noGrp="1"/>
          </p:cNvSpPr>
          <p:nvPr>
            <p:ph type="title"/>
          </p:nvPr>
        </p:nvSpPr>
        <p:spPr>
          <a:xfrm>
            <a:off x="838200" y="160338"/>
            <a:ext cx="9321800" cy="765175"/>
          </a:xfrm>
        </p:spPr>
        <p:txBody>
          <a:bodyPr/>
          <a:lstStyle/>
          <a:p>
            <a:r>
              <a:rPr lang="en-US" altLang="en-US">
                <a:latin typeface="Helvetica" panose="020B0500000000000000" pitchFamily="34" charset="0"/>
              </a:rPr>
              <a:t>Other Regularization Methods</a:t>
            </a:r>
          </a:p>
        </p:txBody>
      </p:sp>
      <p:sp>
        <p:nvSpPr>
          <p:cNvPr id="24578" name="Text Placeholder 3"/>
          <p:cNvSpPr>
            <a:spLocks noGrp="1"/>
          </p:cNvSpPr>
          <p:nvPr>
            <p:ph type="body" sz="quarter" idx="13"/>
          </p:nvPr>
        </p:nvSpPr>
        <p:spPr>
          <a:xfrm>
            <a:off x="857250" y="1143000"/>
            <a:ext cx="10160000" cy="2728913"/>
          </a:xfrm>
        </p:spPr>
        <p:txBody>
          <a:bodyPr/>
          <a:lstStyle/>
          <a:p>
            <a:r>
              <a:rPr lang="en-US" altLang="en-US" dirty="0">
                <a:latin typeface="Helvetica" panose="020B0500000000000000" pitchFamily="34" charset="0"/>
              </a:rPr>
              <a:t>Increase the data by </a:t>
            </a:r>
            <a:r>
              <a:rPr lang="en-US" altLang="en-US" dirty="0">
                <a:solidFill>
                  <a:srgbClr val="FF0000"/>
                </a:solidFill>
                <a:latin typeface="Helvetica" panose="020B0500000000000000" pitchFamily="34" charset="0"/>
              </a:rPr>
              <a:t>data augmentation</a:t>
            </a:r>
          </a:p>
          <a:p>
            <a:r>
              <a:rPr lang="en-US" altLang="en-US" dirty="0">
                <a:latin typeface="Helvetica" panose="020B0500000000000000" pitchFamily="34" charset="0"/>
              </a:rPr>
              <a:t>Flip, rotate, scale, translate, deform ....</a:t>
            </a:r>
          </a:p>
        </p:txBody>
      </p:sp>
      <p:sp>
        <p:nvSpPr>
          <p:cNvPr id="24579" name="Text Placeholder 3"/>
          <p:cNvSpPr>
            <a:spLocks noGrp="1"/>
          </p:cNvSpPr>
          <p:nvPr>
            <p:ph type="body" sz="quarter" idx="13"/>
          </p:nvPr>
        </p:nvSpPr>
        <p:spPr>
          <a:xfrm>
            <a:off x="857250" y="4724400"/>
            <a:ext cx="10160000" cy="1600200"/>
          </a:xfrm>
        </p:spPr>
        <p:txBody>
          <a:bodyPr>
            <a:normAutofit fontScale="92500" lnSpcReduction="20000"/>
          </a:bodyPr>
          <a:lstStyle/>
          <a:p>
            <a:endParaRPr lang="en-US" altLang="en-US" dirty="0">
              <a:solidFill>
                <a:srgbClr val="0000FF"/>
              </a:solidFill>
              <a:latin typeface="Helvetica" panose="020B0500000000000000" pitchFamily="34" charset="0"/>
            </a:endParaRPr>
          </a:p>
          <a:p>
            <a:endParaRPr lang="en-US" altLang="en-US" dirty="0">
              <a:solidFill>
                <a:srgbClr val="0000FF"/>
              </a:solidFill>
              <a:latin typeface="Helvetica" panose="020B0500000000000000" pitchFamily="34" charset="0"/>
            </a:endParaRPr>
          </a:p>
          <a:p>
            <a:endParaRPr lang="en-US" altLang="en-US" dirty="0">
              <a:solidFill>
                <a:srgbClr val="0000FF"/>
              </a:solidFill>
              <a:latin typeface="Helvetica" panose="020B0500000000000000" pitchFamily="34" charset="0"/>
            </a:endParaRPr>
          </a:p>
          <a:p>
            <a:endParaRPr lang="en-US" altLang="en-US" dirty="0">
              <a:solidFill>
                <a:srgbClr val="0000FF"/>
              </a:solidFill>
              <a:latin typeface="Helvetica" panose="020B0500000000000000" pitchFamily="34" charset="0"/>
            </a:endParaRPr>
          </a:p>
          <a:p>
            <a:r>
              <a:rPr lang="en-US" altLang="en-US" dirty="0">
                <a:solidFill>
                  <a:srgbClr val="0000FF"/>
                </a:solidFill>
                <a:latin typeface="Helvetica" panose="020B0500000000000000" pitchFamily="34" charset="0"/>
              </a:rPr>
              <a:t>Normalize</a:t>
            </a:r>
            <a:r>
              <a:rPr lang="en-US" altLang="en-US" dirty="0">
                <a:latin typeface="Helvetica" panose="020B0500000000000000" pitchFamily="34" charset="0"/>
              </a:rPr>
              <a:t> training examples to </a:t>
            </a:r>
            <a:r>
              <a:rPr lang="en-US" altLang="en-US" dirty="0">
                <a:solidFill>
                  <a:srgbClr val="FF0000"/>
                </a:solidFill>
                <a:latin typeface="Helvetica" panose="020B0500000000000000" pitchFamily="34" charset="0"/>
              </a:rPr>
              <a:t>speed up your training</a:t>
            </a:r>
          </a:p>
        </p:txBody>
      </p:sp>
      <p:sp>
        <p:nvSpPr>
          <p:cNvPr id="6" name="object 4"/>
          <p:cNvSpPr/>
          <p:nvPr/>
        </p:nvSpPr>
        <p:spPr>
          <a:xfrm>
            <a:off x="1981200" y="1981200"/>
            <a:ext cx="8382000" cy="3733800"/>
          </a:xfrm>
          <a:prstGeom prst="rect">
            <a:avLst/>
          </a:prstGeom>
          <a:blipFill>
            <a:blip r:embed="rId2" cstate="print"/>
            <a:stretch>
              <a:fillRect/>
            </a:stretch>
          </a:blipFill>
        </p:spPr>
        <p:txBody>
          <a:bodyPr wrap="square" lIns="0" tIns="0" rIns="0" bIns="0" rtlCol="0"/>
          <a:lstStyle/>
          <a:p>
            <a:endParaRPr sz="1588">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50A2112-AE90-EE76-CDDF-89B9A65972DB}"/>
                  </a:ext>
                </a:extLst>
              </p14:cNvPr>
              <p14:cNvContentPartPr/>
              <p14:nvPr/>
            </p14:nvContentPartPr>
            <p14:xfrm>
              <a:off x="1741320" y="1361520"/>
              <a:ext cx="9923760" cy="4995360"/>
            </p14:xfrm>
          </p:contentPart>
        </mc:Choice>
        <mc:Fallback xmlns="">
          <p:pic>
            <p:nvPicPr>
              <p:cNvPr id="2" name="Ink 1">
                <a:extLst>
                  <a:ext uri="{FF2B5EF4-FFF2-40B4-BE49-F238E27FC236}">
                    <a16:creationId xmlns:a16="http://schemas.microsoft.com/office/drawing/2014/main" id="{F50A2112-AE90-EE76-CDDF-89B9A65972DB}"/>
                  </a:ext>
                </a:extLst>
              </p:cNvPr>
              <p:cNvPicPr/>
              <p:nvPr/>
            </p:nvPicPr>
            <p:blipFill>
              <a:blip r:embed="rId4"/>
              <a:stretch>
                <a:fillRect/>
              </a:stretch>
            </p:blipFill>
            <p:spPr>
              <a:xfrm>
                <a:off x="1725120" y="1345320"/>
                <a:ext cx="9956160" cy="5027760"/>
              </a:xfrm>
              <a:prstGeom prst="rect">
                <a:avLst/>
              </a:prstGeom>
            </p:spPr>
          </p:pic>
        </mc:Fallback>
      </mc:AlternateContent>
    </p:spTree>
    <p:extLst>
      <p:ext uri="{BB962C8B-B14F-4D97-AF65-F5344CB8AC3E}">
        <p14:creationId xmlns:p14="http://schemas.microsoft.com/office/powerpoint/2010/main" val="31930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P spid="2457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4"/>
          <p:cNvSpPr>
            <a:spLocks noGrp="1"/>
          </p:cNvSpPr>
          <p:nvPr>
            <p:ph type="title"/>
          </p:nvPr>
        </p:nvSpPr>
        <p:spPr>
          <a:xfrm>
            <a:off x="838200" y="160338"/>
            <a:ext cx="9321800" cy="765175"/>
          </a:xfrm>
        </p:spPr>
        <p:txBody>
          <a:bodyPr>
            <a:normAutofit fontScale="90000"/>
          </a:bodyPr>
          <a:lstStyle/>
          <a:p>
            <a:r>
              <a:rPr lang="en-US" altLang="en-US" dirty="0">
                <a:latin typeface="Helvetica" panose="020B0500000000000000" pitchFamily="34" charset="0"/>
              </a:rPr>
              <a:t>Other Regularization Methods: Data </a:t>
            </a:r>
            <a:r>
              <a:rPr lang="en-US" altLang="en-US" dirty="0" err="1">
                <a:latin typeface="Helvetica" panose="020B0500000000000000" pitchFamily="34" charset="0"/>
              </a:rPr>
              <a:t>Augumentation</a:t>
            </a:r>
            <a:endParaRPr lang="en-US" altLang="en-US" dirty="0">
              <a:latin typeface="Helvetica" panose="020B0500000000000000" pitchFamily="34" charset="0"/>
            </a:endParaRPr>
          </a:p>
        </p:txBody>
      </p:sp>
      <p:sp>
        <p:nvSpPr>
          <p:cNvPr id="9" name="object 5">
            <a:extLst>
              <a:ext uri="{FF2B5EF4-FFF2-40B4-BE49-F238E27FC236}">
                <a16:creationId xmlns:a16="http://schemas.microsoft.com/office/drawing/2014/main" id="{CA6AF0B9-FA76-651C-B728-FC4B732DAA4D}"/>
              </a:ext>
            </a:extLst>
          </p:cNvPr>
          <p:cNvSpPr txBox="1"/>
          <p:nvPr/>
        </p:nvSpPr>
        <p:spPr>
          <a:xfrm>
            <a:off x="76200" y="925513"/>
            <a:ext cx="11696065" cy="3398366"/>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FF0000"/>
                </a:solidFill>
                <a:latin typeface="Arial"/>
                <a:cs typeface="Arial"/>
              </a:rPr>
              <a:t>Introducing </a:t>
            </a:r>
            <a:r>
              <a:rPr sz="2000" b="1" dirty="0">
                <a:solidFill>
                  <a:srgbClr val="FF0000"/>
                </a:solidFill>
                <a:latin typeface="Arial"/>
                <a:cs typeface="Arial"/>
              </a:rPr>
              <a:t>new </a:t>
            </a:r>
            <a:r>
              <a:rPr sz="2000" b="1" spc="-5" dirty="0">
                <a:solidFill>
                  <a:srgbClr val="FF0000"/>
                </a:solidFill>
                <a:latin typeface="Arial"/>
                <a:cs typeface="Arial"/>
              </a:rPr>
              <a:t>synthetic</a:t>
            </a:r>
            <a:r>
              <a:rPr sz="2000" b="1" spc="-35" dirty="0">
                <a:solidFill>
                  <a:srgbClr val="FF0000"/>
                </a:solidFill>
                <a:latin typeface="Arial"/>
                <a:cs typeface="Arial"/>
              </a:rPr>
              <a:t> </a:t>
            </a:r>
            <a:r>
              <a:rPr sz="2000" b="1" dirty="0">
                <a:solidFill>
                  <a:srgbClr val="FF0000"/>
                </a:solidFill>
                <a:latin typeface="Arial"/>
                <a:cs typeface="Arial"/>
              </a:rPr>
              <a:t>images</a:t>
            </a:r>
            <a:endParaRPr sz="2000" dirty="0">
              <a:latin typeface="Arial"/>
              <a:cs typeface="Arial"/>
            </a:endParaRPr>
          </a:p>
          <a:p>
            <a:pPr>
              <a:lnSpc>
                <a:spcPct val="100000"/>
              </a:lnSpc>
              <a:spcBef>
                <a:spcPts val="5"/>
              </a:spcBef>
            </a:pPr>
            <a:endParaRPr sz="2000" dirty="0">
              <a:latin typeface="Arial"/>
              <a:cs typeface="Arial"/>
            </a:endParaRPr>
          </a:p>
          <a:p>
            <a:pPr marL="12700" marR="5080">
              <a:lnSpc>
                <a:spcPct val="100000"/>
              </a:lnSpc>
              <a:tabLst>
                <a:tab pos="317500" algn="l"/>
                <a:tab pos="843280" algn="l"/>
                <a:tab pos="1419225" algn="l"/>
                <a:tab pos="2540635" algn="l"/>
                <a:tab pos="3220720" algn="l"/>
                <a:tab pos="4423410" algn="l"/>
                <a:tab pos="5255260" algn="l"/>
                <a:tab pos="5831840" algn="l"/>
                <a:tab pos="6137910" algn="l"/>
                <a:tab pos="6749415" algn="l"/>
                <a:tab pos="7579995" algn="l"/>
                <a:tab pos="8105775" algn="l"/>
                <a:tab pos="9631045" algn="l"/>
                <a:tab pos="10191115" algn="l"/>
                <a:tab pos="10869295" algn="l"/>
                <a:tab pos="11259185" algn="l"/>
              </a:tabLst>
            </a:pPr>
            <a:r>
              <a:rPr sz="2000" spc="-10" dirty="0">
                <a:latin typeface="Arial"/>
                <a:cs typeface="Arial"/>
              </a:rPr>
              <a:t>I</a:t>
            </a:r>
            <a:r>
              <a:rPr sz="2000" dirty="0">
                <a:latin typeface="Arial"/>
                <a:cs typeface="Arial"/>
              </a:rPr>
              <a:t>f	</a:t>
            </a:r>
            <a:r>
              <a:rPr sz="2000" spc="-10" dirty="0">
                <a:latin typeface="Arial"/>
                <a:cs typeface="Arial"/>
              </a:rPr>
              <a:t>w</a:t>
            </a:r>
            <a:r>
              <a:rPr sz="2000" spc="-5" dirty="0">
                <a:latin typeface="Arial"/>
                <a:cs typeface="Arial"/>
              </a:rPr>
              <a:t>e</a:t>
            </a:r>
            <a:r>
              <a:rPr sz="2000" dirty="0">
                <a:latin typeface="Arial"/>
                <a:cs typeface="Arial"/>
              </a:rPr>
              <a:t>	</a:t>
            </a:r>
            <a:r>
              <a:rPr sz="2000" spc="-5" dirty="0">
                <a:latin typeface="Arial"/>
                <a:cs typeface="Arial"/>
              </a:rPr>
              <a:t>are</a:t>
            </a:r>
            <a:r>
              <a:rPr sz="2000" dirty="0">
                <a:latin typeface="Arial"/>
                <a:cs typeface="Arial"/>
              </a:rPr>
              <a:t>	</a:t>
            </a:r>
            <a:r>
              <a:rPr sz="2000" spc="-5" dirty="0">
                <a:latin typeface="Arial"/>
                <a:cs typeface="Arial"/>
              </a:rPr>
              <a:t>dea</a:t>
            </a:r>
            <a:r>
              <a:rPr sz="2000" dirty="0">
                <a:latin typeface="Arial"/>
                <a:cs typeface="Arial"/>
              </a:rPr>
              <a:t>l</a:t>
            </a:r>
            <a:r>
              <a:rPr sz="2000" spc="-5" dirty="0">
                <a:latin typeface="Arial"/>
                <a:cs typeface="Arial"/>
              </a:rPr>
              <a:t>ing</a:t>
            </a:r>
            <a:r>
              <a:rPr sz="2000" dirty="0">
                <a:latin typeface="Arial"/>
                <a:cs typeface="Arial"/>
              </a:rPr>
              <a:t>	</a:t>
            </a:r>
            <a:r>
              <a:rPr sz="2000" spc="-5" dirty="0">
                <a:latin typeface="Arial"/>
                <a:cs typeface="Arial"/>
              </a:rPr>
              <a:t>w</a:t>
            </a:r>
            <a:r>
              <a:rPr sz="2000" spc="-15" dirty="0">
                <a:latin typeface="Arial"/>
                <a:cs typeface="Arial"/>
              </a:rPr>
              <a:t>i</a:t>
            </a:r>
            <a:r>
              <a:rPr sz="2000" spc="10" dirty="0">
                <a:latin typeface="Arial"/>
                <a:cs typeface="Arial"/>
              </a:rPr>
              <a:t>t</a:t>
            </a:r>
            <a:r>
              <a:rPr sz="2000" spc="-5" dirty="0">
                <a:latin typeface="Arial"/>
                <a:cs typeface="Arial"/>
              </a:rPr>
              <a:t>h</a:t>
            </a:r>
            <a:r>
              <a:rPr sz="2000" dirty="0">
                <a:latin typeface="Arial"/>
                <a:cs typeface="Arial"/>
              </a:rPr>
              <a:t>	</a:t>
            </a:r>
            <a:r>
              <a:rPr sz="2000" spc="-5" dirty="0">
                <a:latin typeface="Arial"/>
                <a:cs typeface="Arial"/>
              </a:rPr>
              <a:t>images,</a:t>
            </a:r>
            <a:r>
              <a:rPr sz="2000" dirty="0">
                <a:latin typeface="Arial"/>
                <a:cs typeface="Arial"/>
              </a:rPr>
              <a:t>	</a:t>
            </a:r>
            <a:r>
              <a:rPr sz="2000" spc="-5" dirty="0">
                <a:latin typeface="Arial"/>
                <a:cs typeface="Arial"/>
              </a:rPr>
              <a:t>there</a:t>
            </a:r>
            <a:r>
              <a:rPr sz="2000" dirty="0">
                <a:latin typeface="Arial"/>
                <a:cs typeface="Arial"/>
              </a:rPr>
              <a:t>	</a:t>
            </a:r>
            <a:r>
              <a:rPr sz="2000" spc="-5" dirty="0">
                <a:latin typeface="Arial"/>
                <a:cs typeface="Arial"/>
              </a:rPr>
              <a:t>are</a:t>
            </a:r>
            <a:r>
              <a:rPr sz="2000" dirty="0">
                <a:latin typeface="Arial"/>
                <a:cs typeface="Arial"/>
              </a:rPr>
              <a:t>	</a:t>
            </a:r>
            <a:r>
              <a:rPr sz="2000" spc="-5" dirty="0">
                <a:latin typeface="Arial"/>
                <a:cs typeface="Arial"/>
              </a:rPr>
              <a:t>a</a:t>
            </a:r>
            <a:r>
              <a:rPr sz="2000" dirty="0">
                <a:latin typeface="Arial"/>
                <a:cs typeface="Arial"/>
              </a:rPr>
              <a:t>	few	</a:t>
            </a:r>
            <a:r>
              <a:rPr sz="2000" spc="-5" dirty="0">
                <a:latin typeface="Arial"/>
                <a:cs typeface="Arial"/>
              </a:rPr>
              <a:t>w</a:t>
            </a:r>
            <a:r>
              <a:rPr sz="2000" spc="-15" dirty="0">
                <a:latin typeface="Arial"/>
                <a:cs typeface="Arial"/>
              </a:rPr>
              <a:t>a</a:t>
            </a:r>
            <a:r>
              <a:rPr sz="2000" dirty="0">
                <a:latin typeface="Arial"/>
                <a:cs typeface="Arial"/>
              </a:rPr>
              <a:t>ys	</a:t>
            </a:r>
            <a:r>
              <a:rPr sz="2000" spc="-5" dirty="0">
                <a:latin typeface="Arial"/>
                <a:cs typeface="Arial"/>
              </a:rPr>
              <a:t>o</a:t>
            </a:r>
            <a:r>
              <a:rPr sz="2000" dirty="0">
                <a:latin typeface="Arial"/>
                <a:cs typeface="Arial"/>
              </a:rPr>
              <a:t>f	</a:t>
            </a:r>
            <a:r>
              <a:rPr sz="2000" spc="-5" dirty="0">
                <a:latin typeface="Arial"/>
                <a:cs typeface="Arial"/>
              </a:rPr>
              <a:t>i</a:t>
            </a:r>
            <a:r>
              <a:rPr sz="2000" spc="-15" dirty="0">
                <a:latin typeface="Arial"/>
                <a:cs typeface="Arial"/>
              </a:rPr>
              <a:t>n</a:t>
            </a:r>
            <a:r>
              <a:rPr sz="2000" spc="-5" dirty="0">
                <a:latin typeface="Arial"/>
                <a:cs typeface="Arial"/>
              </a:rPr>
              <a:t>creasing</a:t>
            </a:r>
            <a:r>
              <a:rPr sz="2000" dirty="0">
                <a:latin typeface="Arial"/>
                <a:cs typeface="Arial"/>
              </a:rPr>
              <a:t>	the	</a:t>
            </a:r>
            <a:r>
              <a:rPr sz="2000" spc="-5" dirty="0">
                <a:latin typeface="Arial"/>
                <a:cs typeface="Arial"/>
              </a:rPr>
              <a:t>size</a:t>
            </a:r>
            <a:r>
              <a:rPr sz="2000" dirty="0">
                <a:latin typeface="Arial"/>
                <a:cs typeface="Arial"/>
              </a:rPr>
              <a:t>	</a:t>
            </a:r>
            <a:r>
              <a:rPr sz="2000" spc="-5" dirty="0">
                <a:latin typeface="Arial"/>
                <a:cs typeface="Arial"/>
              </a:rPr>
              <a:t>o</a:t>
            </a:r>
            <a:r>
              <a:rPr sz="2000" dirty="0">
                <a:latin typeface="Arial"/>
                <a:cs typeface="Arial"/>
              </a:rPr>
              <a:t>f	the  </a:t>
            </a:r>
            <a:r>
              <a:rPr sz="2000" spc="-5" dirty="0">
                <a:latin typeface="Arial"/>
                <a:cs typeface="Arial"/>
              </a:rPr>
              <a:t>training data </a:t>
            </a:r>
            <a:r>
              <a:rPr sz="2000" dirty="0">
                <a:latin typeface="Arial"/>
                <a:cs typeface="Arial"/>
              </a:rPr>
              <a:t>– </a:t>
            </a:r>
            <a:r>
              <a:rPr sz="2000" b="1" dirty="0">
                <a:solidFill>
                  <a:srgbClr val="0000FF"/>
                </a:solidFill>
                <a:latin typeface="Arial"/>
                <a:cs typeface="Arial"/>
              </a:rPr>
              <a:t>rotating the image, </a:t>
            </a:r>
            <a:r>
              <a:rPr sz="2000" b="1" spc="-5" dirty="0">
                <a:solidFill>
                  <a:srgbClr val="0000FF"/>
                </a:solidFill>
                <a:latin typeface="Arial"/>
                <a:cs typeface="Arial"/>
              </a:rPr>
              <a:t>flipping, scaling, </a:t>
            </a:r>
            <a:r>
              <a:rPr sz="2000" b="1" dirty="0">
                <a:solidFill>
                  <a:srgbClr val="0000FF"/>
                </a:solidFill>
                <a:latin typeface="Arial"/>
                <a:cs typeface="Arial"/>
              </a:rPr>
              <a:t>shifting</a:t>
            </a:r>
            <a:r>
              <a:rPr sz="2000" dirty="0">
                <a:latin typeface="Arial"/>
                <a:cs typeface="Arial"/>
              </a:rPr>
              <a:t>,</a:t>
            </a:r>
            <a:r>
              <a:rPr sz="2000" spc="-85" dirty="0">
                <a:latin typeface="Arial"/>
                <a:cs typeface="Arial"/>
              </a:rPr>
              <a:t> </a:t>
            </a:r>
            <a:r>
              <a:rPr sz="2000" dirty="0">
                <a:latin typeface="Arial"/>
                <a:cs typeface="Arial"/>
              </a:rPr>
              <a:t>etc.</a:t>
            </a:r>
          </a:p>
          <a:p>
            <a:pPr>
              <a:lnSpc>
                <a:spcPct val="100000"/>
              </a:lnSpc>
              <a:spcBef>
                <a:spcPts val="5"/>
              </a:spcBef>
            </a:pPr>
            <a:endParaRPr sz="2000" dirty="0">
              <a:latin typeface="Arial"/>
              <a:cs typeface="Arial"/>
            </a:endParaRPr>
          </a:p>
          <a:p>
            <a:pPr marL="12700" marR="708025" algn="just">
              <a:lnSpc>
                <a:spcPct val="100000"/>
              </a:lnSpc>
            </a:pPr>
            <a:r>
              <a:rPr sz="2000" spc="-5" dirty="0">
                <a:latin typeface="Arial"/>
                <a:cs typeface="Arial"/>
              </a:rPr>
              <a:t>Another solution is </a:t>
            </a:r>
            <a:r>
              <a:rPr sz="2000" dirty="0">
                <a:latin typeface="Arial"/>
                <a:cs typeface="Arial"/>
              </a:rPr>
              <a:t>the </a:t>
            </a:r>
            <a:r>
              <a:rPr sz="2000" spc="-5" dirty="0">
                <a:latin typeface="Arial"/>
                <a:cs typeface="Arial"/>
              </a:rPr>
              <a:t>sourcing </a:t>
            </a:r>
            <a:r>
              <a:rPr sz="2000" dirty="0">
                <a:latin typeface="Arial"/>
                <a:cs typeface="Arial"/>
              </a:rPr>
              <a:t>of </a:t>
            </a:r>
            <a:r>
              <a:rPr sz="2000" spc="-5" dirty="0">
                <a:latin typeface="Arial"/>
                <a:cs typeface="Arial"/>
              </a:rPr>
              <a:t>entirely new, </a:t>
            </a:r>
            <a:r>
              <a:rPr sz="2000" dirty="0">
                <a:latin typeface="Arial"/>
                <a:cs typeface="Arial"/>
              </a:rPr>
              <a:t>synthetic </a:t>
            </a:r>
            <a:r>
              <a:rPr sz="2000" spc="-5" dirty="0">
                <a:latin typeface="Arial"/>
                <a:cs typeface="Arial"/>
              </a:rPr>
              <a:t>images through various  techniques, </a:t>
            </a:r>
            <a:r>
              <a:rPr sz="2000" dirty="0">
                <a:latin typeface="Arial"/>
                <a:cs typeface="Arial"/>
              </a:rPr>
              <a:t>for </a:t>
            </a:r>
            <a:r>
              <a:rPr sz="2000" spc="-5" dirty="0">
                <a:latin typeface="Arial"/>
                <a:cs typeface="Arial"/>
              </a:rPr>
              <a:t>example </a:t>
            </a:r>
            <a:r>
              <a:rPr sz="2000" dirty="0">
                <a:latin typeface="Arial"/>
                <a:cs typeface="Arial"/>
              </a:rPr>
              <a:t>the </a:t>
            </a:r>
            <a:r>
              <a:rPr sz="2000" spc="-5" dirty="0">
                <a:latin typeface="Arial"/>
                <a:cs typeface="Arial"/>
              </a:rPr>
              <a:t>use </a:t>
            </a:r>
            <a:r>
              <a:rPr sz="2000" dirty="0">
                <a:latin typeface="Arial"/>
                <a:cs typeface="Arial"/>
              </a:rPr>
              <a:t>of </a:t>
            </a:r>
            <a:r>
              <a:rPr sz="2000" u="heavy" spc="-5" dirty="0">
                <a:solidFill>
                  <a:srgbClr val="0462C1"/>
                </a:solidFill>
                <a:uFill>
                  <a:solidFill>
                    <a:srgbClr val="0462C1"/>
                  </a:solidFill>
                </a:uFill>
                <a:latin typeface="Arial"/>
                <a:cs typeface="Arial"/>
                <a:hlinkClick r:id="rId2"/>
              </a:rPr>
              <a:t>generative adversarial networks</a:t>
            </a:r>
            <a:r>
              <a:rPr sz="2000" spc="-5" dirty="0">
                <a:solidFill>
                  <a:srgbClr val="0462C1"/>
                </a:solidFill>
                <a:latin typeface="Arial"/>
                <a:cs typeface="Arial"/>
                <a:hlinkClick r:id="rId2"/>
              </a:rPr>
              <a:t> </a:t>
            </a:r>
            <a:r>
              <a:rPr sz="2000" dirty="0">
                <a:latin typeface="Arial"/>
                <a:cs typeface="Arial"/>
              </a:rPr>
              <a:t>to create </a:t>
            </a:r>
            <a:r>
              <a:rPr sz="2000" spc="-5" dirty="0">
                <a:latin typeface="Arial"/>
                <a:cs typeface="Arial"/>
              </a:rPr>
              <a:t>new  </a:t>
            </a:r>
            <a:r>
              <a:rPr sz="2000" spc="-5" dirty="0">
                <a:solidFill>
                  <a:srgbClr val="FF0000"/>
                </a:solidFill>
                <a:latin typeface="Arial"/>
                <a:cs typeface="Arial"/>
              </a:rPr>
              <a:t>synthetic images </a:t>
            </a:r>
            <a:r>
              <a:rPr sz="2000" dirty="0">
                <a:solidFill>
                  <a:srgbClr val="FF0000"/>
                </a:solidFill>
                <a:latin typeface="Arial"/>
                <a:cs typeface="Arial"/>
              </a:rPr>
              <a:t>for </a:t>
            </a:r>
            <a:r>
              <a:rPr sz="2000" spc="-5" dirty="0">
                <a:solidFill>
                  <a:srgbClr val="FF0000"/>
                </a:solidFill>
                <a:latin typeface="Arial"/>
                <a:cs typeface="Arial"/>
              </a:rPr>
              <a:t>data</a:t>
            </a:r>
            <a:r>
              <a:rPr sz="2000" spc="5" dirty="0">
                <a:solidFill>
                  <a:srgbClr val="FF0000"/>
                </a:solidFill>
                <a:latin typeface="Arial"/>
                <a:cs typeface="Arial"/>
              </a:rPr>
              <a:t> </a:t>
            </a:r>
            <a:r>
              <a:rPr sz="2000" spc="-5" dirty="0">
                <a:solidFill>
                  <a:srgbClr val="FF0000"/>
                </a:solidFill>
                <a:latin typeface="Arial"/>
                <a:cs typeface="Arial"/>
              </a:rPr>
              <a:t>augmentation</a:t>
            </a:r>
            <a:r>
              <a:rPr sz="2000" spc="-5" dirty="0">
                <a:latin typeface="Arial"/>
                <a:cs typeface="Arial"/>
              </a:rPr>
              <a:t>.</a:t>
            </a:r>
            <a:endParaRPr sz="2000" dirty="0">
              <a:latin typeface="Arial"/>
              <a:cs typeface="Arial"/>
            </a:endParaRPr>
          </a:p>
          <a:p>
            <a:pPr>
              <a:lnSpc>
                <a:spcPct val="100000"/>
              </a:lnSpc>
              <a:spcBef>
                <a:spcPts val="10"/>
              </a:spcBef>
            </a:pPr>
            <a:endParaRPr sz="2000" dirty="0">
              <a:latin typeface="Arial"/>
              <a:cs typeface="Arial"/>
            </a:endParaRPr>
          </a:p>
          <a:p>
            <a:pPr marL="12700" marR="264795">
              <a:lnSpc>
                <a:spcPct val="100000"/>
              </a:lnSpc>
            </a:pPr>
            <a:r>
              <a:rPr sz="2000" spc="-5" dirty="0">
                <a:latin typeface="Arial"/>
                <a:cs typeface="Arial"/>
              </a:rPr>
              <a:t>Additionally, image recognition algorithms show improvement when transferring </a:t>
            </a:r>
            <a:r>
              <a:rPr sz="2000" dirty="0">
                <a:latin typeface="Arial"/>
                <a:cs typeface="Arial"/>
              </a:rPr>
              <a:t>from  </a:t>
            </a:r>
            <a:r>
              <a:rPr sz="2000" spc="-5" dirty="0">
                <a:latin typeface="Arial"/>
                <a:cs typeface="Arial"/>
              </a:rPr>
              <a:t>images rendered in virtual environments </a:t>
            </a:r>
            <a:r>
              <a:rPr sz="2000" dirty="0">
                <a:latin typeface="Arial"/>
                <a:cs typeface="Arial"/>
              </a:rPr>
              <a:t>to </a:t>
            </a:r>
            <a:r>
              <a:rPr sz="2000" spc="-5" dirty="0">
                <a:latin typeface="Arial"/>
                <a:cs typeface="Arial"/>
              </a:rPr>
              <a:t>real-world</a:t>
            </a:r>
            <a:r>
              <a:rPr sz="2000" spc="105" dirty="0">
                <a:latin typeface="Arial"/>
                <a:cs typeface="Arial"/>
              </a:rPr>
              <a:t> </a:t>
            </a:r>
            <a:r>
              <a:rPr sz="2000" dirty="0">
                <a:latin typeface="Arial"/>
                <a:cs typeface="Arial"/>
              </a:rPr>
              <a:t>data.</a:t>
            </a:r>
          </a:p>
        </p:txBody>
      </p:sp>
      <p:sp>
        <p:nvSpPr>
          <p:cNvPr id="10" name="object 8">
            <a:extLst>
              <a:ext uri="{FF2B5EF4-FFF2-40B4-BE49-F238E27FC236}">
                <a16:creationId xmlns:a16="http://schemas.microsoft.com/office/drawing/2014/main" id="{00F9AB34-E36C-BCD7-1B47-C20E7D1CBA02}"/>
              </a:ext>
            </a:extLst>
          </p:cNvPr>
          <p:cNvSpPr/>
          <p:nvPr/>
        </p:nvSpPr>
        <p:spPr>
          <a:xfrm>
            <a:off x="2432603" y="4114800"/>
            <a:ext cx="9139872" cy="1599241"/>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1DCE5680-B9A2-2D80-9A97-61F7465DAEC1}"/>
              </a:ext>
            </a:extLst>
          </p:cNvPr>
          <p:cNvSpPr txBox="1"/>
          <p:nvPr/>
        </p:nvSpPr>
        <p:spPr>
          <a:xfrm>
            <a:off x="94215" y="5653145"/>
            <a:ext cx="11478260" cy="1044517"/>
          </a:xfrm>
          <a:prstGeom prst="rect">
            <a:avLst/>
          </a:prstGeom>
        </p:spPr>
        <p:txBody>
          <a:bodyPr vert="horz" wrap="square" lIns="0" tIns="12700" rIns="0" bIns="0" rtlCol="0">
            <a:spAutoFit/>
          </a:bodyPr>
          <a:lstStyle/>
          <a:p>
            <a:pPr marL="12700" marR="5080">
              <a:lnSpc>
                <a:spcPct val="114999"/>
              </a:lnSpc>
              <a:spcBef>
                <a:spcPts val="100"/>
              </a:spcBef>
              <a:tabLst>
                <a:tab pos="8335009" algn="l"/>
                <a:tab pos="9907270" algn="l"/>
              </a:tabLst>
            </a:pPr>
            <a:r>
              <a:rPr sz="2000" b="1" i="1" spc="-5" dirty="0">
                <a:latin typeface="Arial"/>
                <a:cs typeface="Arial"/>
              </a:rPr>
              <a:t>Data augmentation </a:t>
            </a:r>
            <a:r>
              <a:rPr sz="2000" spc="-5" dirty="0">
                <a:latin typeface="Arial"/>
                <a:cs typeface="Arial"/>
              </a:rPr>
              <a:t>usually provides a big leap</a:t>
            </a:r>
            <a:r>
              <a:rPr sz="2000" spc="210" dirty="0">
                <a:latin typeface="Arial"/>
                <a:cs typeface="Arial"/>
              </a:rPr>
              <a:t> </a:t>
            </a:r>
            <a:r>
              <a:rPr sz="2000" spc="-5" dirty="0">
                <a:latin typeface="Arial"/>
                <a:cs typeface="Arial"/>
              </a:rPr>
              <a:t>in</a:t>
            </a:r>
            <a:r>
              <a:rPr sz="2000" spc="5" dirty="0">
                <a:latin typeface="Arial"/>
                <a:cs typeface="Arial"/>
              </a:rPr>
              <a:t> </a:t>
            </a:r>
            <a:r>
              <a:rPr sz="2000" spc="-5" dirty="0">
                <a:latin typeface="Arial"/>
                <a:cs typeface="Arial"/>
              </a:rPr>
              <a:t>improving	</a:t>
            </a:r>
            <a:r>
              <a:rPr sz="2000" dirty="0">
                <a:latin typeface="Arial"/>
                <a:cs typeface="Arial"/>
              </a:rPr>
              <a:t>the </a:t>
            </a:r>
            <a:r>
              <a:rPr sz="2000" spc="-5" dirty="0">
                <a:latin typeface="Arial"/>
                <a:cs typeface="Arial"/>
              </a:rPr>
              <a:t>accuracy </a:t>
            </a:r>
            <a:r>
              <a:rPr sz="2000" dirty="0">
                <a:latin typeface="Arial"/>
                <a:cs typeface="Arial"/>
              </a:rPr>
              <a:t>of the  </a:t>
            </a:r>
            <a:r>
              <a:rPr sz="2000" spc="-5" dirty="0">
                <a:latin typeface="Arial"/>
                <a:cs typeface="Arial"/>
              </a:rPr>
              <a:t>model.</a:t>
            </a:r>
            <a:r>
              <a:rPr sz="2000" dirty="0">
                <a:latin typeface="Arial"/>
                <a:cs typeface="Arial"/>
              </a:rPr>
              <a:t> </a:t>
            </a:r>
            <a:r>
              <a:rPr sz="2000" i="1" dirty="0">
                <a:latin typeface="Arial"/>
                <a:cs typeface="Arial"/>
              </a:rPr>
              <a:t>It</a:t>
            </a:r>
            <a:r>
              <a:rPr sz="2000" i="1" spc="-15" dirty="0">
                <a:latin typeface="Arial"/>
                <a:cs typeface="Arial"/>
              </a:rPr>
              <a:t> </a:t>
            </a:r>
            <a:r>
              <a:rPr sz="2000" i="1" spc="-5" dirty="0">
                <a:latin typeface="Arial"/>
                <a:cs typeface="Arial"/>
              </a:rPr>
              <a:t>can</a:t>
            </a:r>
            <a:r>
              <a:rPr sz="2000" i="1" dirty="0">
                <a:latin typeface="Arial"/>
                <a:cs typeface="Arial"/>
              </a:rPr>
              <a:t> </a:t>
            </a:r>
            <a:r>
              <a:rPr sz="2000" i="1" spc="-5" dirty="0">
                <a:latin typeface="Arial"/>
                <a:cs typeface="Arial"/>
              </a:rPr>
              <a:t>be</a:t>
            </a:r>
            <a:r>
              <a:rPr sz="2000" i="1" dirty="0">
                <a:latin typeface="Arial"/>
                <a:cs typeface="Arial"/>
              </a:rPr>
              <a:t> </a:t>
            </a:r>
            <a:r>
              <a:rPr sz="2000" i="1" spc="-5" dirty="0">
                <a:latin typeface="Arial"/>
                <a:cs typeface="Arial"/>
              </a:rPr>
              <a:t>cons</a:t>
            </a:r>
            <a:r>
              <a:rPr sz="2000" i="1" spc="-15" dirty="0">
                <a:latin typeface="Arial"/>
                <a:cs typeface="Arial"/>
              </a:rPr>
              <a:t>i</a:t>
            </a:r>
            <a:r>
              <a:rPr sz="2000" i="1" spc="-5" dirty="0">
                <a:latin typeface="Arial"/>
                <a:cs typeface="Arial"/>
              </a:rPr>
              <a:t>dered</a:t>
            </a:r>
            <a:r>
              <a:rPr sz="2000" i="1" spc="30" dirty="0">
                <a:latin typeface="Arial"/>
                <a:cs typeface="Arial"/>
              </a:rPr>
              <a:t> </a:t>
            </a:r>
            <a:r>
              <a:rPr sz="2000" i="1" spc="-5" dirty="0">
                <a:latin typeface="Arial"/>
                <a:cs typeface="Arial"/>
              </a:rPr>
              <a:t>as</a:t>
            </a:r>
            <a:r>
              <a:rPr sz="2000" i="1" spc="-10" dirty="0">
                <a:latin typeface="Arial"/>
                <a:cs typeface="Arial"/>
              </a:rPr>
              <a:t> </a:t>
            </a:r>
            <a:r>
              <a:rPr sz="2000" i="1" spc="-5" dirty="0">
                <a:latin typeface="Arial"/>
                <a:cs typeface="Arial"/>
              </a:rPr>
              <a:t>a</a:t>
            </a:r>
            <a:r>
              <a:rPr sz="2000" i="1" dirty="0">
                <a:latin typeface="Arial"/>
                <a:cs typeface="Arial"/>
              </a:rPr>
              <a:t> </a:t>
            </a:r>
            <a:r>
              <a:rPr sz="2000" i="1" spc="-20" dirty="0">
                <a:latin typeface="Arial"/>
                <a:cs typeface="Arial"/>
              </a:rPr>
              <a:t>m</a:t>
            </a:r>
            <a:r>
              <a:rPr sz="2000" i="1" spc="-5" dirty="0">
                <a:latin typeface="Arial"/>
                <a:cs typeface="Arial"/>
              </a:rPr>
              <a:t>an</a:t>
            </a:r>
            <a:r>
              <a:rPr sz="2000" i="1" spc="-15" dirty="0">
                <a:latin typeface="Arial"/>
                <a:cs typeface="Arial"/>
              </a:rPr>
              <a:t>d</a:t>
            </a:r>
            <a:r>
              <a:rPr sz="2000" i="1" spc="-5" dirty="0">
                <a:latin typeface="Arial"/>
                <a:cs typeface="Arial"/>
              </a:rPr>
              <a:t>atory</a:t>
            </a:r>
            <a:r>
              <a:rPr sz="2000" i="1" spc="30" dirty="0">
                <a:latin typeface="Arial"/>
                <a:cs typeface="Arial"/>
              </a:rPr>
              <a:t> </a:t>
            </a:r>
            <a:r>
              <a:rPr sz="2000" i="1" dirty="0">
                <a:latin typeface="Arial"/>
                <a:cs typeface="Arial"/>
              </a:rPr>
              <a:t>t</a:t>
            </a:r>
            <a:r>
              <a:rPr sz="2000" i="1" spc="5" dirty="0">
                <a:latin typeface="Arial"/>
                <a:cs typeface="Arial"/>
              </a:rPr>
              <a:t>r</a:t>
            </a:r>
            <a:r>
              <a:rPr sz="2000" i="1" spc="-5" dirty="0">
                <a:latin typeface="Arial"/>
                <a:cs typeface="Arial"/>
              </a:rPr>
              <a:t>ick</a:t>
            </a:r>
            <a:r>
              <a:rPr sz="2000" i="1" spc="-15" dirty="0">
                <a:latin typeface="Arial"/>
                <a:cs typeface="Arial"/>
              </a:rPr>
              <a:t> </a:t>
            </a:r>
            <a:r>
              <a:rPr sz="2000" i="1" spc="-5" dirty="0">
                <a:latin typeface="Arial"/>
                <a:cs typeface="Arial"/>
              </a:rPr>
              <a:t>in</a:t>
            </a:r>
            <a:r>
              <a:rPr sz="2000" i="1" spc="-10" dirty="0">
                <a:latin typeface="Arial"/>
                <a:cs typeface="Arial"/>
              </a:rPr>
              <a:t> </a:t>
            </a:r>
            <a:r>
              <a:rPr sz="2000" i="1" spc="-5" dirty="0">
                <a:latin typeface="Arial"/>
                <a:cs typeface="Arial"/>
              </a:rPr>
              <a:t>order</a:t>
            </a:r>
            <a:r>
              <a:rPr sz="2000" i="1" dirty="0">
                <a:latin typeface="Arial"/>
                <a:cs typeface="Arial"/>
              </a:rPr>
              <a:t> </a:t>
            </a:r>
            <a:r>
              <a:rPr sz="2000" i="1" spc="5" dirty="0">
                <a:latin typeface="Arial"/>
                <a:cs typeface="Arial"/>
              </a:rPr>
              <a:t>t</a:t>
            </a:r>
            <a:r>
              <a:rPr sz="2000" i="1" spc="-5" dirty="0">
                <a:latin typeface="Arial"/>
                <a:cs typeface="Arial"/>
              </a:rPr>
              <a:t>o</a:t>
            </a:r>
            <a:r>
              <a:rPr sz="2000" i="1" spc="-10" dirty="0">
                <a:latin typeface="Arial"/>
                <a:cs typeface="Arial"/>
              </a:rPr>
              <a:t> </a:t>
            </a:r>
            <a:r>
              <a:rPr sz="2000" i="1" spc="-5" dirty="0">
                <a:latin typeface="Arial"/>
                <a:cs typeface="Arial"/>
              </a:rPr>
              <a:t>i</a:t>
            </a:r>
            <a:r>
              <a:rPr sz="2000" i="1" spc="-30" dirty="0">
                <a:latin typeface="Arial"/>
                <a:cs typeface="Arial"/>
              </a:rPr>
              <a:t>m</a:t>
            </a:r>
            <a:r>
              <a:rPr sz="2000" i="1" spc="-5" dirty="0">
                <a:latin typeface="Arial"/>
                <a:cs typeface="Arial"/>
              </a:rPr>
              <a:t>prove</a:t>
            </a:r>
            <a:r>
              <a:rPr sz="2000" i="1" spc="35" dirty="0">
                <a:latin typeface="Arial"/>
                <a:cs typeface="Arial"/>
              </a:rPr>
              <a:t> </a:t>
            </a:r>
            <a:r>
              <a:rPr sz="2000" i="1" spc="-5" dirty="0">
                <a:latin typeface="Arial"/>
                <a:cs typeface="Arial"/>
              </a:rPr>
              <a:t>our</a:t>
            </a:r>
            <a:r>
              <a:rPr sz="2000" i="1" dirty="0">
                <a:latin typeface="Arial"/>
                <a:cs typeface="Arial"/>
              </a:rPr>
              <a:t>	</a:t>
            </a:r>
            <a:r>
              <a:rPr sz="2000" i="1" spc="-5" dirty="0">
                <a:latin typeface="Arial"/>
                <a:cs typeface="Arial"/>
              </a:rPr>
              <a:t>pred</a:t>
            </a:r>
            <a:r>
              <a:rPr sz="2000" i="1" spc="-15" dirty="0">
                <a:latin typeface="Arial"/>
                <a:cs typeface="Arial"/>
              </a:rPr>
              <a:t>i</a:t>
            </a:r>
            <a:r>
              <a:rPr sz="2000" i="1" dirty="0">
                <a:latin typeface="Arial"/>
                <a:cs typeface="Arial"/>
              </a:rPr>
              <a:t>ctions.  </a:t>
            </a:r>
            <a:r>
              <a:rPr sz="2000" b="1" dirty="0">
                <a:solidFill>
                  <a:srgbClr val="FF0000"/>
                </a:solidFill>
                <a:latin typeface="Arial"/>
                <a:cs typeface="Arial"/>
              </a:rPr>
              <a:t>It is </a:t>
            </a:r>
            <a:r>
              <a:rPr sz="2000" b="1" spc="-5" dirty="0">
                <a:solidFill>
                  <a:srgbClr val="FF0000"/>
                </a:solidFill>
                <a:latin typeface="Arial"/>
                <a:cs typeface="Arial"/>
              </a:rPr>
              <a:t>usually a effective </a:t>
            </a:r>
            <a:r>
              <a:rPr sz="2000" b="1" dirty="0">
                <a:solidFill>
                  <a:srgbClr val="FF0000"/>
                </a:solidFill>
                <a:latin typeface="Arial"/>
                <a:cs typeface="Arial"/>
              </a:rPr>
              <a:t>and quick solution to</a:t>
            </a:r>
            <a:r>
              <a:rPr sz="2000" b="1" spc="-70" dirty="0">
                <a:solidFill>
                  <a:srgbClr val="FF0000"/>
                </a:solidFill>
                <a:latin typeface="Arial"/>
                <a:cs typeface="Arial"/>
              </a:rPr>
              <a:t> </a:t>
            </a:r>
            <a:r>
              <a:rPr sz="2000" b="1" dirty="0">
                <a:solidFill>
                  <a:srgbClr val="FF0000"/>
                </a:solidFill>
                <a:latin typeface="Arial"/>
                <a:cs typeface="Arial"/>
              </a:rPr>
              <a:t>overfitting.</a:t>
            </a:r>
            <a:endParaRPr sz="2000" dirty="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E99F80-EF7C-E87C-589D-860C94A59511}"/>
                  </a:ext>
                </a:extLst>
              </p14:cNvPr>
              <p14:cNvContentPartPr/>
              <p14:nvPr/>
            </p14:nvContentPartPr>
            <p14:xfrm>
              <a:off x="321120" y="3361320"/>
              <a:ext cx="10439280" cy="2823120"/>
            </p14:xfrm>
          </p:contentPart>
        </mc:Choice>
        <mc:Fallback xmlns="">
          <p:pic>
            <p:nvPicPr>
              <p:cNvPr id="2" name="Ink 1">
                <a:extLst>
                  <a:ext uri="{FF2B5EF4-FFF2-40B4-BE49-F238E27FC236}">
                    <a16:creationId xmlns:a16="http://schemas.microsoft.com/office/drawing/2014/main" id="{7BE99F80-EF7C-E87C-589D-860C94A59511}"/>
                  </a:ext>
                </a:extLst>
              </p:cNvPr>
              <p:cNvPicPr/>
              <p:nvPr/>
            </p:nvPicPr>
            <p:blipFill>
              <a:blip r:embed="rId5"/>
              <a:stretch>
                <a:fillRect/>
              </a:stretch>
            </p:blipFill>
            <p:spPr>
              <a:xfrm>
                <a:off x="304920" y="3345120"/>
                <a:ext cx="10471680" cy="2855520"/>
              </a:xfrm>
              <a:prstGeom prst="rect">
                <a:avLst/>
              </a:prstGeom>
            </p:spPr>
          </p:pic>
        </mc:Fallback>
      </mc:AlternateContent>
    </p:spTree>
    <p:extLst>
      <p:ext uri="{BB962C8B-B14F-4D97-AF65-F5344CB8AC3E}">
        <p14:creationId xmlns:p14="http://schemas.microsoft.com/office/powerpoint/2010/main" val="10315129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4"/>
          <p:cNvSpPr>
            <a:spLocks noGrp="1"/>
          </p:cNvSpPr>
          <p:nvPr>
            <p:ph type="title"/>
          </p:nvPr>
        </p:nvSpPr>
        <p:spPr>
          <a:xfrm>
            <a:off x="838200" y="160338"/>
            <a:ext cx="9321800" cy="765175"/>
          </a:xfrm>
        </p:spPr>
        <p:txBody>
          <a:bodyPr>
            <a:normAutofit fontScale="90000"/>
          </a:bodyPr>
          <a:lstStyle/>
          <a:p>
            <a:r>
              <a:rPr lang="en-US" altLang="en-US" dirty="0">
                <a:latin typeface="Helvetica" panose="020B0500000000000000" pitchFamily="34" charset="0"/>
              </a:rPr>
              <a:t>Other Regularization Methods: Data </a:t>
            </a:r>
            <a:r>
              <a:rPr lang="en-US" altLang="en-US" dirty="0" err="1">
                <a:latin typeface="Helvetica" panose="020B0500000000000000" pitchFamily="34" charset="0"/>
              </a:rPr>
              <a:t>Augumentation</a:t>
            </a:r>
            <a:endParaRPr lang="en-US" altLang="en-US" dirty="0">
              <a:latin typeface="Helvetica" panose="020B0500000000000000" pitchFamily="34" charset="0"/>
            </a:endParaRPr>
          </a:p>
        </p:txBody>
      </p:sp>
      <p:sp>
        <p:nvSpPr>
          <p:cNvPr id="2" name="object 5">
            <a:extLst>
              <a:ext uri="{FF2B5EF4-FFF2-40B4-BE49-F238E27FC236}">
                <a16:creationId xmlns:a16="http://schemas.microsoft.com/office/drawing/2014/main" id="{3C20313B-8392-EF28-C6D8-E215D49F99DA}"/>
              </a:ext>
            </a:extLst>
          </p:cNvPr>
          <p:cNvSpPr txBox="1"/>
          <p:nvPr/>
        </p:nvSpPr>
        <p:spPr>
          <a:xfrm>
            <a:off x="304800" y="1051020"/>
            <a:ext cx="689546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00FF"/>
                </a:solidFill>
                <a:latin typeface="Arial"/>
                <a:cs typeface="Arial"/>
              </a:rPr>
              <a:t>Why is </a:t>
            </a:r>
            <a:r>
              <a:rPr sz="2400" b="1" spc="-5" dirty="0">
                <a:solidFill>
                  <a:srgbClr val="0000FF"/>
                </a:solidFill>
                <a:latin typeface="Arial"/>
                <a:cs typeface="Arial"/>
              </a:rPr>
              <a:t>there a need </a:t>
            </a:r>
            <a:r>
              <a:rPr sz="2400" b="1" dirty="0">
                <a:solidFill>
                  <a:srgbClr val="0000FF"/>
                </a:solidFill>
                <a:latin typeface="Arial"/>
                <a:cs typeface="Arial"/>
              </a:rPr>
              <a:t>for </a:t>
            </a:r>
            <a:r>
              <a:rPr sz="2400" b="1" spc="-5" dirty="0">
                <a:solidFill>
                  <a:srgbClr val="0000FF"/>
                </a:solidFill>
                <a:latin typeface="Arial"/>
                <a:cs typeface="Arial"/>
              </a:rPr>
              <a:t>a large amount </a:t>
            </a:r>
            <a:r>
              <a:rPr sz="2400" b="1" dirty="0">
                <a:solidFill>
                  <a:srgbClr val="0000FF"/>
                </a:solidFill>
                <a:latin typeface="Arial"/>
                <a:cs typeface="Arial"/>
              </a:rPr>
              <a:t>of</a:t>
            </a:r>
            <a:r>
              <a:rPr sz="2400" b="1" spc="-45" dirty="0">
                <a:solidFill>
                  <a:srgbClr val="0000FF"/>
                </a:solidFill>
                <a:latin typeface="Arial"/>
                <a:cs typeface="Arial"/>
              </a:rPr>
              <a:t> </a:t>
            </a:r>
            <a:r>
              <a:rPr sz="2400" b="1" dirty="0">
                <a:solidFill>
                  <a:srgbClr val="0000FF"/>
                </a:solidFill>
                <a:latin typeface="Arial"/>
                <a:cs typeface="Arial"/>
              </a:rPr>
              <a:t>data?</a:t>
            </a:r>
            <a:endParaRPr sz="2400" dirty="0">
              <a:latin typeface="Arial"/>
              <a:cs typeface="Arial"/>
            </a:endParaRPr>
          </a:p>
        </p:txBody>
      </p:sp>
      <p:sp>
        <p:nvSpPr>
          <p:cNvPr id="3" name="object 8">
            <a:extLst>
              <a:ext uri="{FF2B5EF4-FFF2-40B4-BE49-F238E27FC236}">
                <a16:creationId xmlns:a16="http://schemas.microsoft.com/office/drawing/2014/main" id="{0BD06923-A46E-F6DB-69D8-6D7E79E44610}"/>
              </a:ext>
            </a:extLst>
          </p:cNvPr>
          <p:cNvSpPr/>
          <p:nvPr/>
        </p:nvSpPr>
        <p:spPr>
          <a:xfrm>
            <a:off x="1219200" y="1601341"/>
            <a:ext cx="8477135" cy="4544567"/>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FF1C544-F3D1-7647-15EA-F046687B9A85}"/>
                  </a:ext>
                </a:extLst>
              </p14:cNvPr>
              <p14:cNvContentPartPr/>
              <p14:nvPr/>
            </p14:nvContentPartPr>
            <p14:xfrm>
              <a:off x="4446720" y="1631880"/>
              <a:ext cx="4783320" cy="578520"/>
            </p14:xfrm>
          </p:contentPart>
        </mc:Choice>
        <mc:Fallback xmlns="">
          <p:pic>
            <p:nvPicPr>
              <p:cNvPr id="4" name="Ink 3">
                <a:extLst>
                  <a:ext uri="{FF2B5EF4-FFF2-40B4-BE49-F238E27FC236}">
                    <a16:creationId xmlns:a16="http://schemas.microsoft.com/office/drawing/2014/main" id="{4FF1C544-F3D1-7647-15EA-F046687B9A85}"/>
                  </a:ext>
                </a:extLst>
              </p:cNvPr>
              <p:cNvPicPr/>
              <p:nvPr/>
            </p:nvPicPr>
            <p:blipFill>
              <a:blip r:embed="rId4"/>
              <a:stretch>
                <a:fillRect/>
              </a:stretch>
            </p:blipFill>
            <p:spPr>
              <a:xfrm>
                <a:off x="4430520" y="1615680"/>
                <a:ext cx="4815720" cy="610920"/>
              </a:xfrm>
              <a:prstGeom prst="rect">
                <a:avLst/>
              </a:prstGeom>
            </p:spPr>
          </p:pic>
        </mc:Fallback>
      </mc:AlternateContent>
    </p:spTree>
    <p:extLst>
      <p:ext uri="{BB962C8B-B14F-4D97-AF65-F5344CB8AC3E}">
        <p14:creationId xmlns:p14="http://schemas.microsoft.com/office/powerpoint/2010/main" val="1813443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AD269A5-769D-B0E7-EAE8-BD9164A95F9B}"/>
              </a:ext>
            </a:extLst>
          </p:cNvPr>
          <p:cNvSpPr>
            <a:spLocks noGrp="1"/>
          </p:cNvSpPr>
          <p:nvPr>
            <p:ph type="body" sz="quarter" idx="14"/>
          </p:nvPr>
        </p:nvSpPr>
        <p:spPr>
          <a:xfrm>
            <a:off x="3098800" y="3033713"/>
            <a:ext cx="4800600" cy="395287"/>
          </a:xfrm>
        </p:spPr>
        <p:txBody>
          <a:bodyPr>
            <a:noAutofit/>
          </a:bodyPr>
          <a:lstStyle/>
          <a:p>
            <a:pPr algn="ctr"/>
            <a:r>
              <a:rPr lang="en-US" sz="2800" dirty="0">
                <a:latin typeface="Times New Roman" panose="02020603050405020304" pitchFamily="18" charset="0"/>
                <a:cs typeface="Times New Roman" panose="02020603050405020304" pitchFamily="18" charset="0"/>
              </a:rPr>
              <a:t>Thank you</a:t>
            </a:r>
          </a:p>
        </p:txBody>
      </p:sp>
      <p:sp>
        <p:nvSpPr>
          <p:cNvPr id="15" name="Title 14">
            <a:extLst>
              <a:ext uri="{FF2B5EF4-FFF2-40B4-BE49-F238E27FC236}">
                <a16:creationId xmlns:a16="http://schemas.microsoft.com/office/drawing/2014/main" id="{9D53988E-622B-7DEA-D85D-517DD11F60B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26817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Rectangle 2">
            <a:extLst>
              <a:ext uri="{FF2B5EF4-FFF2-40B4-BE49-F238E27FC236}">
                <a16:creationId xmlns:a16="http://schemas.microsoft.com/office/drawing/2014/main" id="{624088A2-220B-34D2-03C7-13ECA4891EE3}"/>
              </a:ext>
            </a:extLst>
          </p:cNvPr>
          <p:cNvSpPr/>
          <p:nvPr/>
        </p:nvSpPr>
        <p:spPr>
          <a:xfrm>
            <a:off x="381000" y="959850"/>
            <a:ext cx="9433807" cy="461665"/>
          </a:xfrm>
          <a:prstGeom prst="rect">
            <a:avLst/>
          </a:prstGeom>
        </p:spPr>
        <p:txBody>
          <a:bodyPr wrap="square">
            <a:spAutoFit/>
          </a:bodyPr>
          <a:lstStyle/>
          <a:p>
            <a:r>
              <a:rPr lang="en-IN" sz="2400" b="1" dirty="0">
                <a:solidFill>
                  <a:schemeClr val="accent2">
                    <a:lumMod val="75000"/>
                  </a:schemeClr>
                </a:solidFill>
              </a:rPr>
              <a:t>Three main areas where Deep Learning  is being prominently applied</a:t>
            </a:r>
          </a:p>
        </p:txBody>
      </p:sp>
      <p:graphicFrame>
        <p:nvGraphicFramePr>
          <p:cNvPr id="4" name="Diagram 3">
            <a:extLst>
              <a:ext uri="{FF2B5EF4-FFF2-40B4-BE49-F238E27FC236}">
                <a16:creationId xmlns:a16="http://schemas.microsoft.com/office/drawing/2014/main" id="{2D688554-0A1E-BAFD-1B94-F10A8BD4556A}"/>
              </a:ext>
            </a:extLst>
          </p:cNvPr>
          <p:cNvGraphicFramePr/>
          <p:nvPr>
            <p:extLst>
              <p:ext uri="{D42A27DB-BD31-4B8C-83A1-F6EECF244321}">
                <p14:modId xmlns:p14="http://schemas.microsoft.com/office/powerpoint/2010/main" val="2568254707"/>
              </p:ext>
            </p:extLst>
          </p:nvPr>
        </p:nvGraphicFramePr>
        <p:xfrm>
          <a:off x="238927" y="1748235"/>
          <a:ext cx="11644313" cy="458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12ECB58-BE27-D0B7-FB20-17784C7CE555}"/>
                  </a:ext>
                </a:extLst>
              </p14:cNvPr>
              <p14:cNvContentPartPr/>
              <p14:nvPr/>
            </p14:nvContentPartPr>
            <p14:xfrm>
              <a:off x="645840" y="1786680"/>
              <a:ext cx="10124280" cy="3539160"/>
            </p14:xfrm>
          </p:contentPart>
        </mc:Choice>
        <mc:Fallback xmlns="">
          <p:pic>
            <p:nvPicPr>
              <p:cNvPr id="5" name="Ink 4">
                <a:extLst>
                  <a:ext uri="{FF2B5EF4-FFF2-40B4-BE49-F238E27FC236}">
                    <a16:creationId xmlns:a16="http://schemas.microsoft.com/office/drawing/2014/main" id="{212ECB58-BE27-D0B7-FB20-17784C7CE555}"/>
                  </a:ext>
                </a:extLst>
              </p:cNvPr>
              <p:cNvPicPr/>
              <p:nvPr/>
            </p:nvPicPr>
            <p:blipFill>
              <a:blip r:embed="rId8"/>
              <a:stretch>
                <a:fillRect/>
              </a:stretch>
            </p:blipFill>
            <p:spPr>
              <a:xfrm>
                <a:off x="629640" y="1770480"/>
                <a:ext cx="10156680" cy="357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D36272E-96BF-ABBC-8D27-169C3E092914}"/>
                  </a:ext>
                </a:extLst>
              </p14:cNvPr>
              <p14:cNvContentPartPr/>
              <p14:nvPr/>
            </p14:nvContentPartPr>
            <p14:xfrm>
              <a:off x="565560" y="1339200"/>
              <a:ext cx="10421280" cy="4049280"/>
            </p14:xfrm>
          </p:contentPart>
        </mc:Choice>
        <mc:Fallback xmlns="">
          <p:pic>
            <p:nvPicPr>
              <p:cNvPr id="6" name="Ink 5">
                <a:extLst>
                  <a:ext uri="{FF2B5EF4-FFF2-40B4-BE49-F238E27FC236}">
                    <a16:creationId xmlns:a16="http://schemas.microsoft.com/office/drawing/2014/main" id="{1D36272E-96BF-ABBC-8D27-169C3E092914}"/>
                  </a:ext>
                </a:extLst>
              </p:cNvPr>
              <p:cNvPicPr/>
              <p:nvPr/>
            </p:nvPicPr>
            <p:blipFill>
              <a:blip r:embed="rId10"/>
              <a:stretch>
                <a:fillRect/>
              </a:stretch>
            </p:blipFill>
            <p:spPr>
              <a:xfrm>
                <a:off x="549360" y="1323000"/>
                <a:ext cx="10453680" cy="4081680"/>
              </a:xfrm>
              <a:prstGeom prst="rect">
                <a:avLst/>
              </a:prstGeom>
            </p:spPr>
          </p:pic>
        </mc:Fallback>
      </mc:AlternateContent>
    </p:spTree>
    <p:extLst>
      <p:ext uri="{BB962C8B-B14F-4D97-AF65-F5344CB8AC3E}">
        <p14:creationId xmlns:p14="http://schemas.microsoft.com/office/powerpoint/2010/main" val="31149984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7F2F6A-F1A9-4DEF-B979-4524908BEACA}"/>
</file>

<file path=customXml/itemProps2.xml><?xml version="1.0" encoding="utf-8"?>
<ds:datastoreItem xmlns:ds="http://schemas.openxmlformats.org/officeDocument/2006/customXml" ds:itemID="{C5477CEE-5BB0-4066-8579-77ADAC600A35}"/>
</file>

<file path=customXml/itemProps3.xml><?xml version="1.0" encoding="utf-8"?>
<ds:datastoreItem xmlns:ds="http://schemas.openxmlformats.org/officeDocument/2006/customXml" ds:itemID="{4F54AC42-D2C7-45CE-A00E-12F86AA5CE2D}"/>
</file>

<file path=docProps/app.xml><?xml version="1.0" encoding="utf-8"?>
<Properties xmlns="http://schemas.openxmlformats.org/officeDocument/2006/extended-properties" xmlns:vt="http://schemas.openxmlformats.org/officeDocument/2006/docPropsVTypes">
  <Template>Office Theme</Template>
  <TotalTime>16809</TotalTime>
  <Words>6202</Words>
  <Application>Microsoft Macintosh PowerPoint</Application>
  <PresentationFormat>Widescreen</PresentationFormat>
  <Paragraphs>631</Paragraphs>
  <Slides>84</Slides>
  <Notes>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-apple-system</vt:lpstr>
      <vt:lpstr>Arial</vt:lpstr>
      <vt:lpstr>Calibri</vt:lpstr>
      <vt:lpstr>Calibri Light</vt:lpstr>
      <vt:lpstr>Calibri(body)</vt:lpstr>
      <vt:lpstr>Comic Sans MS</vt:lpstr>
      <vt:lpstr>Helvetica</vt:lpstr>
      <vt:lpstr>Helvetica Light</vt:lpstr>
      <vt:lpstr>Lato</vt:lpstr>
      <vt:lpstr>NimbusSanL-Regu</vt:lpstr>
      <vt:lpstr>roboto</vt:lpstr>
      <vt:lpstr>Söhne</vt:lpstr>
      <vt:lpstr>Times New Roman</vt:lpstr>
      <vt:lpstr>Office Theme</vt:lpstr>
      <vt:lpstr>Introduction to Deep Learning</vt:lpstr>
      <vt:lpstr>PowerPoint Presentation</vt:lpstr>
      <vt:lpstr>Session 13 – 4th November,2023</vt:lpstr>
      <vt:lpstr>General ML Pipeline</vt:lpstr>
      <vt:lpstr>PowerPoint Presentation</vt:lpstr>
      <vt:lpstr>Why Deep Learning</vt:lpstr>
      <vt:lpstr>Deep Learning</vt:lpstr>
      <vt:lpstr>Deep Learning</vt:lpstr>
      <vt:lpstr>Deep Learning</vt:lpstr>
      <vt:lpstr>Deep Learning</vt:lpstr>
      <vt:lpstr>Deep Learning</vt:lpstr>
      <vt:lpstr>Deep Learning</vt:lpstr>
      <vt:lpstr>Deep Learning</vt:lpstr>
      <vt:lpstr>Deep Learning</vt:lpstr>
      <vt:lpstr>Challenges with Neural Network</vt:lpstr>
      <vt:lpstr>CNN</vt:lpstr>
      <vt:lpstr>RNN</vt:lpstr>
      <vt:lpstr>PowerPoint Presentation</vt:lpstr>
      <vt:lpstr>Deep Learning (DL)</vt:lpstr>
      <vt:lpstr>Key Points</vt:lpstr>
      <vt:lpstr>Visual Cortex is Hierarchical</vt:lpstr>
      <vt:lpstr>DL Builds Hierarchy of Features</vt:lpstr>
      <vt:lpstr>Deep Learning</vt:lpstr>
      <vt:lpstr>Key Components of Deep Learning</vt:lpstr>
      <vt:lpstr>Key Components of Deep Learning</vt:lpstr>
      <vt:lpstr>Key Components of Deep Learning</vt:lpstr>
      <vt:lpstr>Key Components of Deep Learning</vt:lpstr>
      <vt:lpstr>Hyperparameter tuning</vt:lpstr>
      <vt:lpstr>Activation Functions</vt:lpstr>
      <vt:lpstr>Types of Activation Functions</vt:lpstr>
      <vt:lpstr>Activation Functions</vt:lpstr>
      <vt:lpstr>Activation Functions</vt:lpstr>
      <vt:lpstr>PowerPoint Presentation</vt:lpstr>
      <vt:lpstr>Activation Functions</vt:lpstr>
      <vt:lpstr>Activation Functions</vt:lpstr>
      <vt:lpstr>Activation Functions</vt:lpstr>
      <vt:lpstr>Activation Functions</vt:lpstr>
      <vt:lpstr>Activation Functions</vt:lpstr>
      <vt:lpstr>Activation Functions</vt:lpstr>
      <vt:lpstr>Activation Functions</vt:lpstr>
      <vt:lpstr>Hyperparameter Tuning</vt:lpstr>
      <vt:lpstr>Hyperparameter tuning</vt:lpstr>
      <vt:lpstr>Optimizers</vt:lpstr>
      <vt:lpstr>Optimizers</vt:lpstr>
      <vt:lpstr> Optimizers - Gradient Descent </vt:lpstr>
      <vt:lpstr>Optimizers</vt:lpstr>
      <vt:lpstr>Optimizers- Stochastic Gradient descent</vt:lpstr>
      <vt:lpstr>Optimizers- Stochastic Gradient Descent</vt:lpstr>
      <vt:lpstr>Optimizers- Mini Batch Gradient Descent</vt:lpstr>
      <vt:lpstr>Optimizers- Summary</vt:lpstr>
      <vt:lpstr>Optimizers- Mini Batch Gradient Descent</vt:lpstr>
      <vt:lpstr>Hyperparameters</vt:lpstr>
      <vt:lpstr>Optimizers</vt:lpstr>
      <vt:lpstr>Hyperparameter tuning</vt:lpstr>
      <vt:lpstr>Hyperparameter tuning</vt:lpstr>
      <vt:lpstr>Hyperparameter tuning</vt:lpstr>
      <vt:lpstr>Error Surface</vt:lpstr>
      <vt:lpstr>DEEP LEARNING AND ANN Regularization</vt:lpstr>
      <vt:lpstr>Regularization</vt:lpstr>
      <vt:lpstr>Which side do you want to be?</vt:lpstr>
      <vt:lpstr>PowerPoint Presentation</vt:lpstr>
      <vt:lpstr>PowerPoint Presentation</vt:lpstr>
      <vt:lpstr>Regularization for NN</vt:lpstr>
      <vt:lpstr>Regularization for NN</vt:lpstr>
      <vt:lpstr>Regularization for NN</vt:lpstr>
      <vt:lpstr>Regularization for NN</vt:lpstr>
      <vt:lpstr>Regularization for NN</vt:lpstr>
      <vt:lpstr>L1 - Loss function with L1 regularisation</vt:lpstr>
      <vt:lpstr>Regularization for NN</vt:lpstr>
      <vt:lpstr>Use Gradient Descent to update weight</vt:lpstr>
      <vt:lpstr>Regularization for NN</vt:lpstr>
      <vt:lpstr>What does a Regularization achieve?</vt:lpstr>
      <vt:lpstr>Regularization for NN</vt:lpstr>
      <vt:lpstr>Regularization for NN</vt:lpstr>
      <vt:lpstr>Regularization for NN</vt:lpstr>
      <vt:lpstr>Regularization for NN</vt:lpstr>
      <vt:lpstr>Regularization for NN</vt:lpstr>
      <vt:lpstr>PowerPoint Presentation</vt:lpstr>
      <vt:lpstr>Dropout</vt:lpstr>
      <vt:lpstr>Regularization</vt:lpstr>
      <vt:lpstr>Other Regularization Methods</vt:lpstr>
      <vt:lpstr>Other Regularization Methods: Data Augumentation</vt:lpstr>
      <vt:lpstr>Other Regularization Methods: Data Augumentation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saravanan c</cp:lastModifiedBy>
  <cp:revision>307</cp:revision>
  <dcterms:created xsi:type="dcterms:W3CDTF">2018-10-16T06:13:57Z</dcterms:created>
  <dcterms:modified xsi:type="dcterms:W3CDTF">2023-11-11T12:05:12Z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